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5"/>
  </p:notesMasterIdLst>
  <p:sldIdLst>
    <p:sldId id="257" r:id="rId5"/>
    <p:sldId id="434" r:id="rId6"/>
    <p:sldId id="433" r:id="rId7"/>
    <p:sldId id="476" r:id="rId8"/>
    <p:sldId id="477" r:id="rId9"/>
    <p:sldId id="478" r:id="rId10"/>
    <p:sldId id="480" r:id="rId11"/>
    <p:sldId id="481" r:id="rId12"/>
    <p:sldId id="479" r:id="rId13"/>
    <p:sldId id="451" r:id="rId14"/>
    <p:sldId id="485" r:id="rId15"/>
    <p:sldId id="486" r:id="rId16"/>
    <p:sldId id="454" r:id="rId17"/>
    <p:sldId id="467" r:id="rId18"/>
    <p:sldId id="457" r:id="rId19"/>
    <p:sldId id="468" r:id="rId20"/>
    <p:sldId id="469" r:id="rId21"/>
    <p:sldId id="470" r:id="rId22"/>
    <p:sldId id="487" r:id="rId23"/>
    <p:sldId id="453" r:id="rId24"/>
    <p:sldId id="473" r:id="rId25"/>
    <p:sldId id="482" r:id="rId26"/>
    <p:sldId id="461" r:id="rId27"/>
    <p:sldId id="462" r:id="rId28"/>
    <p:sldId id="463" r:id="rId29"/>
    <p:sldId id="474" r:id="rId30"/>
    <p:sldId id="464" r:id="rId31"/>
    <p:sldId id="441" r:id="rId32"/>
    <p:sldId id="458" r:id="rId33"/>
    <p:sldId id="471" r:id="rId34"/>
    <p:sldId id="459" r:id="rId35"/>
    <p:sldId id="472" r:id="rId36"/>
    <p:sldId id="460" r:id="rId37"/>
    <p:sldId id="455" r:id="rId38"/>
    <p:sldId id="483" r:id="rId39"/>
    <p:sldId id="475" r:id="rId40"/>
    <p:sldId id="465" r:id="rId41"/>
    <p:sldId id="452" r:id="rId42"/>
    <p:sldId id="466" r:id="rId43"/>
    <p:sldId id="488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go Barcellos Ferreira" initials="DBF" lastIdx="1" clrIdx="0">
    <p:extLst>
      <p:ext uri="{19B8F6BF-5375-455C-9EA6-DF929625EA0E}">
        <p15:presenceInfo xmlns:p15="http://schemas.microsoft.com/office/powerpoint/2012/main" userId="S::diogo.ferreira@adasa.df.gov.br::50e2b48e-e9ef-4e99-b859-412c664da0d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347"/>
    <a:srgbClr val="010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C2CC0B-5319-45A1-8E40-4E48E23DAF94}" v="2902" dt="2023-04-24T12:40:54.8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na de Saboya Gouveia Santos" userId="S::cristina.santos@adasa.df.gov.br::20aa732e-13e4-4ad9-9b82-413247fa7e44" providerId="AD" clId="Web-{CD05240F-16F3-70B1-D665-3BCC7933C48A}"/>
    <pc:docChg chg="addSld delSld">
      <pc:chgData name="Cristina de Saboya Gouveia Santos" userId="S::cristina.santos@adasa.df.gov.br::20aa732e-13e4-4ad9-9b82-413247fa7e44" providerId="AD" clId="Web-{CD05240F-16F3-70B1-D665-3BCC7933C48A}" dt="2023-04-19T18:58:40.669" v="1"/>
      <pc:docMkLst>
        <pc:docMk/>
      </pc:docMkLst>
      <pc:sldChg chg="new del">
        <pc:chgData name="Cristina de Saboya Gouveia Santos" userId="S::cristina.santos@adasa.df.gov.br::20aa732e-13e4-4ad9-9b82-413247fa7e44" providerId="AD" clId="Web-{CD05240F-16F3-70B1-D665-3BCC7933C48A}" dt="2023-04-19T18:58:40.669" v="1"/>
        <pc:sldMkLst>
          <pc:docMk/>
          <pc:sldMk cId="815475485" sldId="466"/>
        </pc:sldMkLst>
      </pc:sldChg>
    </pc:docChg>
  </pc:docChgLst>
  <pc:docChgLst>
    <pc:chgData name="Cristina de Saboya Gouveia Santos" userId="S::cristina.santos@adasa.df.gov.br::20aa732e-13e4-4ad9-9b82-413247fa7e44" providerId="AD" clId="Web-{DE423DBA-0852-AF39-13E0-ECE36BA93630}"/>
    <pc:docChg chg="modSld">
      <pc:chgData name="Cristina de Saboya Gouveia Santos" userId="S::cristina.santos@adasa.df.gov.br::20aa732e-13e4-4ad9-9b82-413247fa7e44" providerId="AD" clId="Web-{DE423DBA-0852-AF39-13E0-ECE36BA93630}" dt="2023-04-20T13:41:24.841" v="1" actId="20577"/>
      <pc:docMkLst>
        <pc:docMk/>
      </pc:docMkLst>
      <pc:sldChg chg="modSp">
        <pc:chgData name="Cristina de Saboya Gouveia Santos" userId="S::cristina.santos@adasa.df.gov.br::20aa732e-13e4-4ad9-9b82-413247fa7e44" providerId="AD" clId="Web-{DE423DBA-0852-AF39-13E0-ECE36BA93630}" dt="2023-04-20T13:41:24.841" v="1" actId="20577"/>
        <pc:sldMkLst>
          <pc:docMk/>
          <pc:sldMk cId="2118749268" sldId="257"/>
        </pc:sldMkLst>
        <pc:spChg chg="mod">
          <ac:chgData name="Cristina de Saboya Gouveia Santos" userId="S::cristina.santos@adasa.df.gov.br::20aa732e-13e4-4ad9-9b82-413247fa7e44" providerId="AD" clId="Web-{DE423DBA-0852-AF39-13E0-ECE36BA93630}" dt="2023-04-20T13:41:24.841" v="1" actId="20577"/>
          <ac:spMkLst>
            <pc:docMk/>
            <pc:sldMk cId="2118749268" sldId="257"/>
            <ac:spMk id="10" creationId="{00000000-0000-0000-0000-000000000000}"/>
          </ac:spMkLst>
        </pc:spChg>
      </pc:sldChg>
    </pc:docChg>
  </pc:docChgLst>
  <pc:docChgLst>
    <pc:chgData name="Luciana Carvalho de Souza Junho" userId="S::luciana.junho@adasa.df.gov.br::1024e34f-0e1b-48eb-8166-5996515c48d7" providerId="AD" clId="Web-{C81176E5-2593-4895-A636-2B53087EC561}"/>
    <pc:docChg chg="modSld">
      <pc:chgData name="Luciana Carvalho de Souza Junho" userId="S::luciana.junho@adasa.df.gov.br::1024e34f-0e1b-48eb-8166-5996515c48d7" providerId="AD" clId="Web-{C81176E5-2593-4895-A636-2B53087EC561}" dt="2023-04-20T17:55:23.006" v="5" actId="1076"/>
      <pc:docMkLst>
        <pc:docMk/>
      </pc:docMkLst>
      <pc:sldChg chg="modSp">
        <pc:chgData name="Luciana Carvalho de Souza Junho" userId="S::luciana.junho@adasa.df.gov.br::1024e34f-0e1b-48eb-8166-5996515c48d7" providerId="AD" clId="Web-{C81176E5-2593-4895-A636-2B53087EC561}" dt="2023-04-20T17:55:23.006" v="5" actId="1076"/>
        <pc:sldMkLst>
          <pc:docMk/>
          <pc:sldMk cId="3960484363" sldId="459"/>
        </pc:sldMkLst>
        <pc:spChg chg="mod">
          <ac:chgData name="Luciana Carvalho de Souza Junho" userId="S::luciana.junho@adasa.df.gov.br::1024e34f-0e1b-48eb-8166-5996515c48d7" providerId="AD" clId="Web-{C81176E5-2593-4895-A636-2B53087EC561}" dt="2023-04-20T17:55:23.006" v="5" actId="1076"/>
          <ac:spMkLst>
            <pc:docMk/>
            <pc:sldMk cId="3960484363" sldId="459"/>
            <ac:spMk id="4" creationId="{7804B264-9355-FD1E-747E-9F3B9D1EA9E1}"/>
          </ac:spMkLst>
        </pc:spChg>
      </pc:sldChg>
      <pc:sldChg chg="modSp">
        <pc:chgData name="Luciana Carvalho de Souza Junho" userId="S::luciana.junho@adasa.df.gov.br::1024e34f-0e1b-48eb-8166-5996515c48d7" providerId="AD" clId="Web-{C81176E5-2593-4895-A636-2B53087EC561}" dt="2023-04-20T17:54:55.489" v="3" actId="20577"/>
        <pc:sldMkLst>
          <pc:docMk/>
          <pc:sldMk cId="1664975866" sldId="463"/>
        </pc:sldMkLst>
        <pc:spChg chg="mod">
          <ac:chgData name="Luciana Carvalho de Souza Junho" userId="S::luciana.junho@adasa.df.gov.br::1024e34f-0e1b-48eb-8166-5996515c48d7" providerId="AD" clId="Web-{C81176E5-2593-4895-A636-2B53087EC561}" dt="2023-04-20T17:54:55.489" v="3" actId="20577"/>
          <ac:spMkLst>
            <pc:docMk/>
            <pc:sldMk cId="1664975866" sldId="463"/>
            <ac:spMk id="4" creationId="{7804B264-9355-FD1E-747E-9F3B9D1EA9E1}"/>
          </ac:spMkLst>
        </pc:spChg>
      </pc:sldChg>
    </pc:docChg>
  </pc:docChgLst>
  <pc:docChgLst>
    <pc:chgData name="Cristina de Saboya Gouveia Santos" userId="20aa732e-13e4-4ad9-9b82-413247fa7e44" providerId="ADAL" clId="{5283F4F5-FD04-4D68-9D88-9EDC91966781}"/>
    <pc:docChg chg="custSel addSld delSld modSld">
      <pc:chgData name="Cristina de Saboya Gouveia Santos" userId="20aa732e-13e4-4ad9-9b82-413247fa7e44" providerId="ADAL" clId="{5283F4F5-FD04-4D68-9D88-9EDC91966781}" dt="2023-04-20T20:14:10.228" v="333" actId="47"/>
      <pc:docMkLst>
        <pc:docMk/>
      </pc:docMkLst>
      <pc:sldChg chg="delSp modSp del mod">
        <pc:chgData name="Cristina de Saboya Gouveia Santos" userId="20aa732e-13e4-4ad9-9b82-413247fa7e44" providerId="ADAL" clId="{5283F4F5-FD04-4D68-9D88-9EDC91966781}" dt="2023-04-20T19:40:48.219" v="331" actId="47"/>
        <pc:sldMkLst>
          <pc:docMk/>
          <pc:sldMk cId="3874732948" sldId="297"/>
        </pc:sldMkLst>
        <pc:spChg chg="del mod">
          <ac:chgData name="Cristina de Saboya Gouveia Santos" userId="20aa732e-13e4-4ad9-9b82-413247fa7e44" providerId="ADAL" clId="{5283F4F5-FD04-4D68-9D88-9EDC91966781}" dt="2023-04-20T19:40:20.570" v="326"/>
          <ac:spMkLst>
            <pc:docMk/>
            <pc:sldMk cId="3874732948" sldId="297"/>
            <ac:spMk id="9" creationId="{00000000-0000-0000-0000-000000000000}"/>
          </ac:spMkLst>
        </pc:spChg>
      </pc:sldChg>
      <pc:sldChg chg="del">
        <pc:chgData name="Cristina de Saboya Gouveia Santos" userId="20aa732e-13e4-4ad9-9b82-413247fa7e44" providerId="ADAL" clId="{5283F4F5-FD04-4D68-9D88-9EDC91966781}" dt="2023-04-20T20:14:10.228" v="333" actId="47"/>
        <pc:sldMkLst>
          <pc:docMk/>
          <pc:sldMk cId="864009505" sldId="429"/>
        </pc:sldMkLst>
      </pc:sldChg>
      <pc:sldChg chg="modSp mod">
        <pc:chgData name="Cristina de Saboya Gouveia Santos" userId="20aa732e-13e4-4ad9-9b82-413247fa7e44" providerId="ADAL" clId="{5283F4F5-FD04-4D68-9D88-9EDC91966781}" dt="2023-04-20T19:40:45.367" v="330" actId="14100"/>
        <pc:sldMkLst>
          <pc:docMk/>
          <pc:sldMk cId="3484267200" sldId="430"/>
        </pc:sldMkLst>
        <pc:spChg chg="mod">
          <ac:chgData name="Cristina de Saboya Gouveia Santos" userId="20aa732e-13e4-4ad9-9b82-413247fa7e44" providerId="ADAL" clId="{5283F4F5-FD04-4D68-9D88-9EDC91966781}" dt="2023-04-20T19:40:45.367" v="330" actId="14100"/>
          <ac:spMkLst>
            <pc:docMk/>
            <pc:sldMk cId="3484267200" sldId="430"/>
            <ac:spMk id="9" creationId="{00000000-0000-0000-0000-000000000000}"/>
          </ac:spMkLst>
        </pc:spChg>
      </pc:sldChg>
      <pc:sldChg chg="del">
        <pc:chgData name="Cristina de Saboya Gouveia Santos" userId="20aa732e-13e4-4ad9-9b82-413247fa7e44" providerId="ADAL" clId="{5283F4F5-FD04-4D68-9D88-9EDC91966781}" dt="2023-04-20T20:13:55.252" v="332" actId="47"/>
        <pc:sldMkLst>
          <pc:docMk/>
          <pc:sldMk cId="3504756038" sldId="432"/>
        </pc:sldMkLst>
      </pc:sldChg>
      <pc:sldChg chg="modSp mod">
        <pc:chgData name="Cristina de Saboya Gouveia Santos" userId="20aa732e-13e4-4ad9-9b82-413247fa7e44" providerId="ADAL" clId="{5283F4F5-FD04-4D68-9D88-9EDC91966781}" dt="2023-04-20T19:29:28.296" v="318" actId="20577"/>
        <pc:sldMkLst>
          <pc:docMk/>
          <pc:sldMk cId="2369924123" sldId="434"/>
        </pc:sldMkLst>
        <pc:spChg chg="mod">
          <ac:chgData name="Cristina de Saboya Gouveia Santos" userId="20aa732e-13e4-4ad9-9b82-413247fa7e44" providerId="ADAL" clId="{5283F4F5-FD04-4D68-9D88-9EDC91966781}" dt="2023-04-20T19:29:22.121" v="317" actId="1076"/>
          <ac:spMkLst>
            <pc:docMk/>
            <pc:sldMk cId="2369924123" sldId="434"/>
            <ac:spMk id="6" creationId="{4C611032-872F-44B8-A84C-8E19837001FF}"/>
          </ac:spMkLst>
        </pc:spChg>
        <pc:spChg chg="mod">
          <ac:chgData name="Cristina de Saboya Gouveia Santos" userId="20aa732e-13e4-4ad9-9b82-413247fa7e44" providerId="ADAL" clId="{5283F4F5-FD04-4D68-9D88-9EDC91966781}" dt="2023-04-20T19:29:28.296" v="318" actId="20577"/>
          <ac:spMkLst>
            <pc:docMk/>
            <pc:sldMk cId="2369924123" sldId="434"/>
            <ac:spMk id="7" creationId="{89DBE9B3-C2E5-426B-82D0-323182DBC195}"/>
          </ac:spMkLst>
        </pc:spChg>
      </pc:sldChg>
      <pc:sldChg chg="modSp mod">
        <pc:chgData name="Cristina de Saboya Gouveia Santos" userId="20aa732e-13e4-4ad9-9b82-413247fa7e44" providerId="ADAL" clId="{5283F4F5-FD04-4D68-9D88-9EDC91966781}" dt="2023-04-20T16:22:04.827" v="185" actId="1036"/>
        <pc:sldMkLst>
          <pc:docMk/>
          <pc:sldMk cId="2432979161" sldId="454"/>
        </pc:sldMkLst>
        <pc:spChg chg="mod">
          <ac:chgData name="Cristina de Saboya Gouveia Santos" userId="20aa732e-13e4-4ad9-9b82-413247fa7e44" providerId="ADAL" clId="{5283F4F5-FD04-4D68-9D88-9EDC91966781}" dt="2023-04-20T16:22:00.692" v="169" actId="1076"/>
          <ac:spMkLst>
            <pc:docMk/>
            <pc:sldMk cId="2432979161" sldId="454"/>
            <ac:spMk id="12" creationId="{F6DC827E-CB6E-45A8-9EE5-BBC04D790A34}"/>
          </ac:spMkLst>
        </pc:spChg>
        <pc:picChg chg="mod">
          <ac:chgData name="Cristina de Saboya Gouveia Santos" userId="20aa732e-13e4-4ad9-9b82-413247fa7e44" providerId="ADAL" clId="{5283F4F5-FD04-4D68-9D88-9EDC91966781}" dt="2023-04-20T16:22:04.827" v="185" actId="1036"/>
          <ac:picMkLst>
            <pc:docMk/>
            <pc:sldMk cId="2432979161" sldId="454"/>
            <ac:picMk id="20" creationId="{C279E364-8E96-E0E6-888B-DB843BF2C346}"/>
          </ac:picMkLst>
        </pc:picChg>
      </pc:sldChg>
      <pc:sldChg chg="modSp mod">
        <pc:chgData name="Cristina de Saboya Gouveia Santos" userId="20aa732e-13e4-4ad9-9b82-413247fa7e44" providerId="ADAL" clId="{5283F4F5-FD04-4D68-9D88-9EDC91966781}" dt="2023-04-20T16:22:46.076" v="244" actId="1035"/>
        <pc:sldMkLst>
          <pc:docMk/>
          <pc:sldMk cId="12292258" sldId="457"/>
        </pc:sldMkLst>
        <pc:spChg chg="mod">
          <ac:chgData name="Cristina de Saboya Gouveia Santos" userId="20aa732e-13e4-4ad9-9b82-413247fa7e44" providerId="ADAL" clId="{5283F4F5-FD04-4D68-9D88-9EDC91966781}" dt="2023-04-20T16:22:39.580" v="206" actId="1076"/>
          <ac:spMkLst>
            <pc:docMk/>
            <pc:sldMk cId="12292258" sldId="457"/>
            <ac:spMk id="6" creationId="{194C5258-6FAD-2E98-094E-C33C93D6CE58}"/>
          </ac:spMkLst>
        </pc:spChg>
        <pc:picChg chg="mod">
          <ac:chgData name="Cristina de Saboya Gouveia Santos" userId="20aa732e-13e4-4ad9-9b82-413247fa7e44" providerId="ADAL" clId="{5283F4F5-FD04-4D68-9D88-9EDC91966781}" dt="2023-04-20T16:22:46.076" v="244" actId="1035"/>
          <ac:picMkLst>
            <pc:docMk/>
            <pc:sldMk cId="12292258" sldId="457"/>
            <ac:picMk id="7" creationId="{9199D627-9315-6869-1954-977CF02A0FE7}"/>
          </ac:picMkLst>
        </pc:picChg>
      </pc:sldChg>
      <pc:sldChg chg="modSp mod">
        <pc:chgData name="Cristina de Saboya Gouveia Santos" userId="20aa732e-13e4-4ad9-9b82-413247fa7e44" providerId="ADAL" clId="{5283F4F5-FD04-4D68-9D88-9EDC91966781}" dt="2023-04-20T19:26:33.134" v="315" actId="6549"/>
        <pc:sldMkLst>
          <pc:docMk/>
          <pc:sldMk cId="2306112359" sldId="458"/>
        </pc:sldMkLst>
        <pc:spChg chg="mod">
          <ac:chgData name="Cristina de Saboya Gouveia Santos" userId="20aa732e-13e4-4ad9-9b82-413247fa7e44" providerId="ADAL" clId="{5283F4F5-FD04-4D68-9D88-9EDC91966781}" dt="2023-04-20T19:26:33.134" v="315" actId="6549"/>
          <ac:spMkLst>
            <pc:docMk/>
            <pc:sldMk cId="2306112359" sldId="458"/>
            <ac:spMk id="4" creationId="{7804B264-9355-FD1E-747E-9F3B9D1EA9E1}"/>
          </ac:spMkLst>
        </pc:spChg>
      </pc:sldChg>
      <pc:sldChg chg="modSp mod">
        <pc:chgData name="Cristina de Saboya Gouveia Santos" userId="20aa732e-13e4-4ad9-9b82-413247fa7e44" providerId="ADAL" clId="{5283F4F5-FD04-4D68-9D88-9EDC91966781}" dt="2023-04-20T19:26:07.878" v="314" actId="255"/>
        <pc:sldMkLst>
          <pc:docMk/>
          <pc:sldMk cId="3960484363" sldId="459"/>
        </pc:sldMkLst>
        <pc:spChg chg="mod">
          <ac:chgData name="Cristina de Saboya Gouveia Santos" userId="20aa732e-13e4-4ad9-9b82-413247fa7e44" providerId="ADAL" clId="{5283F4F5-FD04-4D68-9D88-9EDC91966781}" dt="2023-04-20T17:56:39.190" v="306" actId="6549"/>
          <ac:spMkLst>
            <pc:docMk/>
            <pc:sldMk cId="3960484363" sldId="459"/>
            <ac:spMk id="4" creationId="{7804B264-9355-FD1E-747E-9F3B9D1EA9E1}"/>
          </ac:spMkLst>
        </pc:spChg>
        <pc:spChg chg="mod">
          <ac:chgData name="Cristina de Saboya Gouveia Santos" userId="20aa732e-13e4-4ad9-9b82-413247fa7e44" providerId="ADAL" clId="{5283F4F5-FD04-4D68-9D88-9EDC91966781}" dt="2023-04-20T19:26:02.397" v="313" actId="255"/>
          <ac:spMkLst>
            <pc:docMk/>
            <pc:sldMk cId="3960484363" sldId="459"/>
            <ac:spMk id="20" creationId="{68EB0253-7D06-40DA-F391-AFC0F25C8AAE}"/>
          </ac:spMkLst>
        </pc:spChg>
        <pc:spChg chg="mod">
          <ac:chgData name="Cristina de Saboya Gouveia Santos" userId="20aa732e-13e4-4ad9-9b82-413247fa7e44" providerId="ADAL" clId="{5283F4F5-FD04-4D68-9D88-9EDC91966781}" dt="2023-04-20T19:26:07.878" v="314" actId="255"/>
          <ac:spMkLst>
            <pc:docMk/>
            <pc:sldMk cId="3960484363" sldId="459"/>
            <ac:spMk id="22" creationId="{67EDF1D5-EF8F-527A-45A6-4220895A6E46}"/>
          </ac:spMkLst>
        </pc:spChg>
        <pc:spChg chg="mod">
          <ac:chgData name="Cristina de Saboya Gouveia Santos" userId="20aa732e-13e4-4ad9-9b82-413247fa7e44" providerId="ADAL" clId="{5283F4F5-FD04-4D68-9D88-9EDC91966781}" dt="2023-04-20T19:25:56.528" v="312" actId="1076"/>
          <ac:spMkLst>
            <pc:docMk/>
            <pc:sldMk cId="3960484363" sldId="459"/>
            <ac:spMk id="26" creationId="{5A35DA2B-7180-7AF8-79A9-AF5CC0B97241}"/>
          </ac:spMkLst>
        </pc:spChg>
        <pc:picChg chg="mod">
          <ac:chgData name="Cristina de Saboya Gouveia Santos" userId="20aa732e-13e4-4ad9-9b82-413247fa7e44" providerId="ADAL" clId="{5283F4F5-FD04-4D68-9D88-9EDC91966781}" dt="2023-04-20T17:56:35.646" v="305" actId="1035"/>
          <ac:picMkLst>
            <pc:docMk/>
            <pc:sldMk cId="3960484363" sldId="459"/>
            <ac:picMk id="9" creationId="{91F6ACD5-6FD1-6169-819A-4F7EF9997424}"/>
          </ac:picMkLst>
        </pc:picChg>
        <pc:picChg chg="mod">
          <ac:chgData name="Cristina de Saboya Gouveia Santos" userId="20aa732e-13e4-4ad9-9b82-413247fa7e44" providerId="ADAL" clId="{5283F4F5-FD04-4D68-9D88-9EDC91966781}" dt="2023-04-20T19:25:43.211" v="310" actId="14100"/>
          <ac:picMkLst>
            <pc:docMk/>
            <pc:sldMk cId="3960484363" sldId="459"/>
            <ac:picMk id="27" creationId="{3D0EDB3B-8793-5C20-40E0-4082E75EFB83}"/>
          </ac:picMkLst>
        </pc:picChg>
      </pc:sldChg>
      <pc:sldChg chg="modSp mod">
        <pc:chgData name="Cristina de Saboya Gouveia Santos" userId="20aa732e-13e4-4ad9-9b82-413247fa7e44" providerId="ADAL" clId="{5283F4F5-FD04-4D68-9D88-9EDC91966781}" dt="2023-04-20T19:23:31.423" v="308" actId="255"/>
        <pc:sldMkLst>
          <pc:docMk/>
          <pc:sldMk cId="1435428506" sldId="460"/>
        </pc:sldMkLst>
        <pc:spChg chg="mod">
          <ac:chgData name="Cristina de Saboya Gouveia Santos" userId="20aa732e-13e4-4ad9-9b82-413247fa7e44" providerId="ADAL" clId="{5283F4F5-FD04-4D68-9D88-9EDC91966781}" dt="2023-04-20T19:23:31.423" v="308" actId="255"/>
          <ac:spMkLst>
            <pc:docMk/>
            <pc:sldMk cId="1435428506" sldId="460"/>
            <ac:spMk id="24" creationId="{5800C565-B8CE-6CCD-21E7-579EB8576617}"/>
          </ac:spMkLst>
        </pc:spChg>
      </pc:sldChg>
      <pc:sldChg chg="modSp mod">
        <pc:chgData name="Cristina de Saboya Gouveia Santos" userId="20aa732e-13e4-4ad9-9b82-413247fa7e44" providerId="ADAL" clId="{5283F4F5-FD04-4D68-9D88-9EDC91966781}" dt="2023-04-20T17:56:22.033" v="288" actId="6549"/>
        <pc:sldMkLst>
          <pc:docMk/>
          <pc:sldMk cId="1664975866" sldId="463"/>
        </pc:sldMkLst>
        <pc:spChg chg="mod">
          <ac:chgData name="Cristina de Saboya Gouveia Santos" userId="20aa732e-13e4-4ad9-9b82-413247fa7e44" providerId="ADAL" clId="{5283F4F5-FD04-4D68-9D88-9EDC91966781}" dt="2023-04-20T17:56:22.033" v="288" actId="6549"/>
          <ac:spMkLst>
            <pc:docMk/>
            <pc:sldMk cId="1664975866" sldId="463"/>
            <ac:spMk id="4" creationId="{7804B264-9355-FD1E-747E-9F3B9D1EA9E1}"/>
          </ac:spMkLst>
        </pc:spChg>
      </pc:sldChg>
      <pc:sldChg chg="delSp modSp add mod">
        <pc:chgData name="Cristina de Saboya Gouveia Santos" userId="20aa732e-13e4-4ad9-9b82-413247fa7e44" providerId="ADAL" clId="{5283F4F5-FD04-4D68-9D88-9EDC91966781}" dt="2023-04-20T13:46:55.503" v="168" actId="20577"/>
        <pc:sldMkLst>
          <pc:docMk/>
          <pc:sldMk cId="1264047847" sldId="466"/>
        </pc:sldMkLst>
        <pc:spChg chg="del">
          <ac:chgData name="Cristina de Saboya Gouveia Santos" userId="20aa732e-13e4-4ad9-9b82-413247fa7e44" providerId="ADAL" clId="{5283F4F5-FD04-4D68-9D88-9EDC91966781}" dt="2023-04-20T13:46:41.708" v="163" actId="478"/>
          <ac:spMkLst>
            <pc:docMk/>
            <pc:sldMk cId="1264047847" sldId="466"/>
            <ac:spMk id="3" creationId="{16C144CA-659B-EF1D-C45A-0917129BC2EC}"/>
          </ac:spMkLst>
        </pc:spChg>
        <pc:spChg chg="mod">
          <ac:chgData name="Cristina de Saboya Gouveia Santos" userId="20aa732e-13e4-4ad9-9b82-413247fa7e44" providerId="ADAL" clId="{5283F4F5-FD04-4D68-9D88-9EDC91966781}" dt="2023-04-20T13:46:55.503" v="168" actId="20577"/>
          <ac:spMkLst>
            <pc:docMk/>
            <pc:sldMk cId="1264047847" sldId="466"/>
            <ac:spMk id="4" creationId="{7804B264-9355-FD1E-747E-9F3B9D1EA9E1}"/>
          </ac:spMkLst>
        </pc:spChg>
        <pc:spChg chg="del">
          <ac:chgData name="Cristina de Saboya Gouveia Santos" userId="20aa732e-13e4-4ad9-9b82-413247fa7e44" providerId="ADAL" clId="{5283F4F5-FD04-4D68-9D88-9EDC91966781}" dt="2023-04-20T13:46:42.764" v="164" actId="478"/>
          <ac:spMkLst>
            <pc:docMk/>
            <pc:sldMk cId="1264047847" sldId="466"/>
            <ac:spMk id="6" creationId="{B9E8AAB7-DD1B-A6CF-3DED-21FB75B856CE}"/>
          </ac:spMkLst>
        </pc:spChg>
        <pc:spChg chg="del mod">
          <ac:chgData name="Cristina de Saboya Gouveia Santos" userId="20aa732e-13e4-4ad9-9b82-413247fa7e44" providerId="ADAL" clId="{5283F4F5-FD04-4D68-9D88-9EDC91966781}" dt="2023-04-20T13:44:45.827" v="62"/>
          <ac:spMkLst>
            <pc:docMk/>
            <pc:sldMk cId="1264047847" sldId="466"/>
            <ac:spMk id="10" creationId="{00000000-0000-0000-0000-000000000000}"/>
          </ac:spMkLst>
        </pc:spChg>
        <pc:spChg chg="mod">
          <ac:chgData name="Cristina de Saboya Gouveia Santos" userId="20aa732e-13e4-4ad9-9b82-413247fa7e44" providerId="ADAL" clId="{5283F4F5-FD04-4D68-9D88-9EDC91966781}" dt="2023-04-20T13:44:27.916" v="57" actId="20577"/>
          <ac:spMkLst>
            <pc:docMk/>
            <pc:sldMk cId="1264047847" sldId="466"/>
            <ac:spMk id="12" creationId="{F6DC827E-CB6E-45A8-9EE5-BBC04D790A34}"/>
          </ac:spMkLst>
        </pc:spChg>
      </pc:sldChg>
      <pc:sldChg chg="modSp mod">
        <pc:chgData name="Cristina de Saboya Gouveia Santos" userId="20aa732e-13e4-4ad9-9b82-413247fa7e44" providerId="ADAL" clId="{5283F4F5-FD04-4D68-9D88-9EDC91966781}" dt="2023-04-20T16:22:33.649" v="205" actId="1036"/>
        <pc:sldMkLst>
          <pc:docMk/>
          <pc:sldMk cId="1208078760" sldId="467"/>
        </pc:sldMkLst>
        <pc:spChg chg="mod">
          <ac:chgData name="Cristina de Saboya Gouveia Santos" userId="20aa732e-13e4-4ad9-9b82-413247fa7e44" providerId="ADAL" clId="{5283F4F5-FD04-4D68-9D88-9EDC91966781}" dt="2023-04-20T16:22:29.662" v="186" actId="1076"/>
          <ac:spMkLst>
            <pc:docMk/>
            <pc:sldMk cId="1208078760" sldId="467"/>
            <ac:spMk id="12" creationId="{F6DC827E-CB6E-45A8-9EE5-BBC04D790A34}"/>
          </ac:spMkLst>
        </pc:spChg>
        <pc:picChg chg="mod">
          <ac:chgData name="Cristina de Saboya Gouveia Santos" userId="20aa732e-13e4-4ad9-9b82-413247fa7e44" providerId="ADAL" clId="{5283F4F5-FD04-4D68-9D88-9EDC91966781}" dt="2023-04-20T16:22:33.649" v="205" actId="1036"/>
          <ac:picMkLst>
            <pc:docMk/>
            <pc:sldMk cId="1208078760" sldId="467"/>
            <ac:picMk id="20" creationId="{C279E364-8E96-E0E6-888B-DB843BF2C346}"/>
          </ac:picMkLst>
        </pc:picChg>
      </pc:sldChg>
      <pc:sldChg chg="modSp mod">
        <pc:chgData name="Cristina de Saboya Gouveia Santos" userId="20aa732e-13e4-4ad9-9b82-413247fa7e44" providerId="ADAL" clId="{5283F4F5-FD04-4D68-9D88-9EDC91966781}" dt="2023-04-20T19:30:23.137" v="320" actId="20577"/>
        <pc:sldMkLst>
          <pc:docMk/>
          <pc:sldMk cId="781291254" sldId="468"/>
        </pc:sldMkLst>
        <pc:spChg chg="mod">
          <ac:chgData name="Cristina de Saboya Gouveia Santos" userId="20aa732e-13e4-4ad9-9b82-413247fa7e44" providerId="ADAL" clId="{5283F4F5-FD04-4D68-9D88-9EDC91966781}" dt="2023-04-20T19:30:23.137" v="320" actId="20577"/>
          <ac:spMkLst>
            <pc:docMk/>
            <pc:sldMk cId="781291254" sldId="468"/>
            <ac:spMk id="4" creationId="{7804B264-9355-FD1E-747E-9F3B9D1EA9E1}"/>
          </ac:spMkLst>
        </pc:spChg>
        <pc:spChg chg="mod">
          <ac:chgData name="Cristina de Saboya Gouveia Santos" userId="20aa732e-13e4-4ad9-9b82-413247fa7e44" providerId="ADAL" clId="{5283F4F5-FD04-4D68-9D88-9EDC91966781}" dt="2023-04-20T16:22:54.427" v="257" actId="1076"/>
          <ac:spMkLst>
            <pc:docMk/>
            <pc:sldMk cId="781291254" sldId="468"/>
            <ac:spMk id="6" creationId="{194C5258-6FAD-2E98-094E-C33C93D6CE58}"/>
          </ac:spMkLst>
        </pc:spChg>
        <pc:picChg chg="mod">
          <ac:chgData name="Cristina de Saboya Gouveia Santos" userId="20aa732e-13e4-4ad9-9b82-413247fa7e44" providerId="ADAL" clId="{5283F4F5-FD04-4D68-9D88-9EDC91966781}" dt="2023-04-20T16:22:51.757" v="256" actId="1036"/>
          <ac:picMkLst>
            <pc:docMk/>
            <pc:sldMk cId="781291254" sldId="468"/>
            <ac:picMk id="7" creationId="{9199D627-9315-6869-1954-977CF02A0FE7}"/>
          </ac:picMkLst>
        </pc:picChg>
      </pc:sldChg>
      <pc:sldChg chg="modSp mod">
        <pc:chgData name="Cristina de Saboya Gouveia Santos" userId="20aa732e-13e4-4ad9-9b82-413247fa7e44" providerId="ADAL" clId="{5283F4F5-FD04-4D68-9D88-9EDC91966781}" dt="2023-04-20T19:30:39.841" v="322" actId="1076"/>
        <pc:sldMkLst>
          <pc:docMk/>
          <pc:sldMk cId="280161651" sldId="469"/>
        </pc:sldMkLst>
        <pc:spChg chg="mod">
          <ac:chgData name="Cristina de Saboya Gouveia Santos" userId="20aa732e-13e4-4ad9-9b82-413247fa7e44" providerId="ADAL" clId="{5283F4F5-FD04-4D68-9D88-9EDC91966781}" dt="2023-04-20T19:30:39.841" v="322" actId="1076"/>
          <ac:spMkLst>
            <pc:docMk/>
            <pc:sldMk cId="280161651" sldId="469"/>
            <ac:spMk id="4" creationId="{7804B264-9355-FD1E-747E-9F3B9D1EA9E1}"/>
          </ac:spMkLst>
        </pc:spChg>
        <pc:spChg chg="mod">
          <ac:chgData name="Cristina de Saboya Gouveia Santos" userId="20aa732e-13e4-4ad9-9b82-413247fa7e44" providerId="ADAL" clId="{5283F4F5-FD04-4D68-9D88-9EDC91966781}" dt="2023-04-20T16:23:08.083" v="275" actId="1076"/>
          <ac:spMkLst>
            <pc:docMk/>
            <pc:sldMk cId="280161651" sldId="469"/>
            <ac:spMk id="6" creationId="{194C5258-6FAD-2E98-094E-C33C93D6CE58}"/>
          </ac:spMkLst>
        </pc:spChg>
        <pc:picChg chg="mod">
          <ac:chgData name="Cristina de Saboya Gouveia Santos" userId="20aa732e-13e4-4ad9-9b82-413247fa7e44" providerId="ADAL" clId="{5283F4F5-FD04-4D68-9D88-9EDC91966781}" dt="2023-04-20T16:23:02.917" v="274" actId="1036"/>
          <ac:picMkLst>
            <pc:docMk/>
            <pc:sldMk cId="280161651" sldId="469"/>
            <ac:picMk id="7" creationId="{9199D627-9315-6869-1954-977CF02A0FE7}"/>
          </ac:picMkLst>
        </pc:picChg>
      </pc:sldChg>
      <pc:sldChg chg="modSp mod">
        <pc:chgData name="Cristina de Saboya Gouveia Santos" userId="20aa732e-13e4-4ad9-9b82-413247fa7e44" providerId="ADAL" clId="{5283F4F5-FD04-4D68-9D88-9EDC91966781}" dt="2023-04-20T19:30:50.096" v="323" actId="1076"/>
        <pc:sldMkLst>
          <pc:docMk/>
          <pc:sldMk cId="423864213" sldId="470"/>
        </pc:sldMkLst>
        <pc:spChg chg="mod">
          <ac:chgData name="Cristina de Saboya Gouveia Santos" userId="20aa732e-13e4-4ad9-9b82-413247fa7e44" providerId="ADAL" clId="{5283F4F5-FD04-4D68-9D88-9EDC91966781}" dt="2023-04-20T19:30:50.096" v="323" actId="1076"/>
          <ac:spMkLst>
            <pc:docMk/>
            <pc:sldMk cId="423864213" sldId="470"/>
            <ac:spMk id="4" creationId="{7804B264-9355-FD1E-747E-9F3B9D1EA9E1}"/>
          </ac:spMkLst>
        </pc:spChg>
        <pc:spChg chg="mod">
          <ac:chgData name="Cristina de Saboya Gouveia Santos" userId="20aa732e-13e4-4ad9-9b82-413247fa7e44" providerId="ADAL" clId="{5283F4F5-FD04-4D68-9D88-9EDC91966781}" dt="2023-04-20T16:23:19.683" v="287" actId="1076"/>
          <ac:spMkLst>
            <pc:docMk/>
            <pc:sldMk cId="423864213" sldId="470"/>
            <ac:spMk id="6" creationId="{194C5258-6FAD-2E98-094E-C33C93D6CE58}"/>
          </ac:spMkLst>
        </pc:spChg>
        <pc:picChg chg="mod">
          <ac:chgData name="Cristina de Saboya Gouveia Santos" userId="20aa732e-13e4-4ad9-9b82-413247fa7e44" providerId="ADAL" clId="{5283F4F5-FD04-4D68-9D88-9EDC91966781}" dt="2023-04-20T16:23:15.725" v="286" actId="1036"/>
          <ac:picMkLst>
            <pc:docMk/>
            <pc:sldMk cId="423864213" sldId="470"/>
            <ac:picMk id="7" creationId="{9199D627-9315-6869-1954-977CF02A0FE7}"/>
          </ac:picMkLst>
        </pc:picChg>
      </pc:sldChg>
    </pc:docChg>
  </pc:docChgLst>
  <pc:docChgLst>
    <pc:chgData name="Diogo Barcellos Ferreira" userId="50e2b48e-e9ef-4e99-b859-412c664da0db" providerId="ADAL" clId="{A9C2CC0B-5319-45A1-8E40-4E48E23DAF94}"/>
    <pc:docChg chg="undo custSel addSld delSld modSld sldOrd">
      <pc:chgData name="Diogo Barcellos Ferreira" userId="50e2b48e-e9ef-4e99-b859-412c664da0db" providerId="ADAL" clId="{A9C2CC0B-5319-45A1-8E40-4E48E23DAF94}" dt="2023-04-24T12:40:54.845" v="4376" actId="1076"/>
      <pc:docMkLst>
        <pc:docMk/>
      </pc:docMkLst>
      <pc:sldChg chg="del">
        <pc:chgData name="Diogo Barcellos Ferreira" userId="50e2b48e-e9ef-4e99-b859-412c664da0db" providerId="ADAL" clId="{A9C2CC0B-5319-45A1-8E40-4E48E23DAF94}" dt="2023-04-24T12:14:46.052" v="3790" actId="47"/>
        <pc:sldMkLst>
          <pc:docMk/>
          <pc:sldMk cId="2977218910" sldId="278"/>
        </pc:sldMkLst>
      </pc:sldChg>
      <pc:sldChg chg="del">
        <pc:chgData name="Diogo Barcellos Ferreira" userId="50e2b48e-e9ef-4e99-b859-412c664da0db" providerId="ADAL" clId="{A9C2CC0B-5319-45A1-8E40-4E48E23DAF94}" dt="2023-04-20T20:31:21.566" v="2483" actId="47"/>
        <pc:sldMkLst>
          <pc:docMk/>
          <pc:sldMk cId="3484267200" sldId="430"/>
        </pc:sldMkLst>
      </pc:sldChg>
      <pc:sldChg chg="del">
        <pc:chgData name="Diogo Barcellos Ferreira" userId="50e2b48e-e9ef-4e99-b859-412c664da0db" providerId="ADAL" clId="{A9C2CC0B-5319-45A1-8E40-4E48E23DAF94}" dt="2023-04-20T20:31:23.910" v="2484" actId="47"/>
        <pc:sldMkLst>
          <pc:docMk/>
          <pc:sldMk cId="3550498767" sldId="431"/>
        </pc:sldMkLst>
      </pc:sldChg>
      <pc:sldChg chg="addSp delSp modSp mod delAnim modAnim">
        <pc:chgData name="Diogo Barcellos Ferreira" userId="50e2b48e-e9ef-4e99-b859-412c664da0db" providerId="ADAL" clId="{A9C2CC0B-5319-45A1-8E40-4E48E23DAF94}" dt="2023-04-24T12:15:32.374" v="3793" actId="1076"/>
        <pc:sldMkLst>
          <pc:docMk/>
          <pc:sldMk cId="1349809556" sldId="433"/>
        </pc:sldMkLst>
        <pc:spChg chg="add mod">
          <ac:chgData name="Diogo Barcellos Ferreira" userId="50e2b48e-e9ef-4e99-b859-412c664da0db" providerId="ADAL" clId="{A9C2CC0B-5319-45A1-8E40-4E48E23DAF94}" dt="2023-04-20T20:26:39.840" v="2450" actId="1076"/>
          <ac:spMkLst>
            <pc:docMk/>
            <pc:sldMk cId="1349809556" sldId="433"/>
            <ac:spMk id="3" creationId="{E2A68EB2-1FF7-B163-46D6-553AAAAB950A}"/>
          </ac:spMkLst>
        </pc:spChg>
        <pc:spChg chg="add mod">
          <ac:chgData name="Diogo Barcellos Ferreira" userId="50e2b48e-e9ef-4e99-b859-412c664da0db" providerId="ADAL" clId="{A9C2CC0B-5319-45A1-8E40-4E48E23DAF94}" dt="2023-04-20T20:26:39.840" v="2450" actId="1076"/>
          <ac:spMkLst>
            <pc:docMk/>
            <pc:sldMk cId="1349809556" sldId="433"/>
            <ac:spMk id="6" creationId="{E6696B50-B1E4-4438-E55F-5311AC841AAC}"/>
          </ac:spMkLst>
        </pc:spChg>
        <pc:spChg chg="add mod">
          <ac:chgData name="Diogo Barcellos Ferreira" userId="50e2b48e-e9ef-4e99-b859-412c664da0db" providerId="ADAL" clId="{A9C2CC0B-5319-45A1-8E40-4E48E23DAF94}" dt="2023-04-20T20:32:00.877" v="2502" actId="1076"/>
          <ac:spMkLst>
            <pc:docMk/>
            <pc:sldMk cId="1349809556" sldId="433"/>
            <ac:spMk id="7" creationId="{F8CFCDF7-96EC-AF0C-3351-7CF1C4B64EB9}"/>
          </ac:spMkLst>
        </pc:spChg>
        <pc:spChg chg="del">
          <ac:chgData name="Diogo Barcellos Ferreira" userId="50e2b48e-e9ef-4e99-b859-412c664da0db" providerId="ADAL" clId="{A9C2CC0B-5319-45A1-8E40-4E48E23DAF94}" dt="2023-04-20T20:17:59.175" v="2324" actId="478"/>
          <ac:spMkLst>
            <pc:docMk/>
            <pc:sldMk cId="1349809556" sldId="433"/>
            <ac:spMk id="9" creationId="{A890819B-F850-4319-B185-7624AAFEEA65}"/>
          </ac:spMkLst>
        </pc:spChg>
        <pc:spChg chg="add mod">
          <ac:chgData name="Diogo Barcellos Ferreira" userId="50e2b48e-e9ef-4e99-b859-412c664da0db" providerId="ADAL" clId="{A9C2CC0B-5319-45A1-8E40-4E48E23DAF94}" dt="2023-04-24T12:15:32.374" v="3793" actId="1076"/>
          <ac:spMkLst>
            <pc:docMk/>
            <pc:sldMk cId="1349809556" sldId="433"/>
            <ac:spMk id="10" creationId="{447C7293-6828-31B2-10D0-B96E6D9F7B28}"/>
          </ac:spMkLst>
        </pc:spChg>
        <pc:spChg chg="del mod">
          <ac:chgData name="Diogo Barcellos Ferreira" userId="50e2b48e-e9ef-4e99-b859-412c664da0db" providerId="ADAL" clId="{A9C2CC0B-5319-45A1-8E40-4E48E23DAF94}" dt="2023-04-20T20:25:29.707" v="2441" actId="478"/>
          <ac:spMkLst>
            <pc:docMk/>
            <pc:sldMk cId="1349809556" sldId="433"/>
            <ac:spMk id="13" creationId="{12EE6C22-1E86-4BD7-949E-010C35498198}"/>
          </ac:spMkLst>
        </pc:spChg>
        <pc:spChg chg="del">
          <ac:chgData name="Diogo Barcellos Ferreira" userId="50e2b48e-e9ef-4e99-b859-412c664da0db" providerId="ADAL" clId="{A9C2CC0B-5319-45A1-8E40-4E48E23DAF94}" dt="2023-04-20T20:18:17.041" v="2330" actId="478"/>
          <ac:spMkLst>
            <pc:docMk/>
            <pc:sldMk cId="1349809556" sldId="433"/>
            <ac:spMk id="14" creationId="{A342F4A2-0D36-4718-A551-55EBE7F137BC}"/>
          </ac:spMkLst>
        </pc:spChg>
        <pc:spChg chg="del mod">
          <ac:chgData name="Diogo Barcellos Ferreira" userId="50e2b48e-e9ef-4e99-b859-412c664da0db" providerId="ADAL" clId="{A9C2CC0B-5319-45A1-8E40-4E48E23DAF94}" dt="2023-04-20T20:26:07.074" v="2449" actId="478"/>
          <ac:spMkLst>
            <pc:docMk/>
            <pc:sldMk cId="1349809556" sldId="433"/>
            <ac:spMk id="15" creationId="{288D1610-4726-42D1-9133-D3292C01248F}"/>
          </ac:spMkLst>
        </pc:spChg>
        <pc:spChg chg="del mod">
          <ac:chgData name="Diogo Barcellos Ferreira" userId="50e2b48e-e9ef-4e99-b859-412c664da0db" providerId="ADAL" clId="{A9C2CC0B-5319-45A1-8E40-4E48E23DAF94}" dt="2023-04-20T20:18:11.560" v="2327" actId="478"/>
          <ac:spMkLst>
            <pc:docMk/>
            <pc:sldMk cId="1349809556" sldId="433"/>
            <ac:spMk id="16" creationId="{8C1D7000-DE0B-45B5-888C-7D64A51F3862}"/>
          </ac:spMkLst>
        </pc:spChg>
        <pc:picChg chg="del">
          <ac:chgData name="Diogo Barcellos Ferreira" userId="50e2b48e-e9ef-4e99-b859-412c664da0db" providerId="ADAL" clId="{A9C2CC0B-5319-45A1-8E40-4E48E23DAF94}" dt="2023-04-20T20:18:12.312" v="2328" actId="478"/>
          <ac:picMkLst>
            <pc:docMk/>
            <pc:sldMk cId="1349809556" sldId="433"/>
            <ac:picMk id="2" creationId="{00000000-0000-0000-0000-000000000000}"/>
          </ac:picMkLst>
        </pc:picChg>
      </pc:sldChg>
      <pc:sldChg chg="delSp modSp mod">
        <pc:chgData name="Diogo Barcellos Ferreira" userId="50e2b48e-e9ef-4e99-b859-412c664da0db" providerId="ADAL" clId="{A9C2CC0B-5319-45A1-8E40-4E48E23DAF94}" dt="2023-04-20T20:16:39.278" v="2323" actId="20577"/>
        <pc:sldMkLst>
          <pc:docMk/>
          <pc:sldMk cId="2369924123" sldId="434"/>
        </pc:sldMkLst>
        <pc:spChg chg="mod">
          <ac:chgData name="Diogo Barcellos Ferreira" userId="50e2b48e-e9ef-4e99-b859-412c664da0db" providerId="ADAL" clId="{A9C2CC0B-5319-45A1-8E40-4E48E23DAF94}" dt="2023-04-20T20:16:39.278" v="2323" actId="20577"/>
          <ac:spMkLst>
            <pc:docMk/>
            <pc:sldMk cId="2369924123" sldId="434"/>
            <ac:spMk id="7" creationId="{89DBE9B3-C2E5-426B-82D0-323182DBC195}"/>
          </ac:spMkLst>
        </pc:spChg>
        <pc:picChg chg="del mod">
          <ac:chgData name="Diogo Barcellos Ferreira" userId="50e2b48e-e9ef-4e99-b859-412c664da0db" providerId="ADAL" clId="{A9C2CC0B-5319-45A1-8E40-4E48E23DAF94}" dt="2023-04-20T20:16:24.215" v="2287" actId="478"/>
          <ac:picMkLst>
            <pc:docMk/>
            <pc:sldMk cId="2369924123" sldId="434"/>
            <ac:picMk id="2" creationId="{00000000-0000-0000-0000-000000000000}"/>
          </ac:picMkLst>
        </pc:picChg>
      </pc:sldChg>
      <pc:sldChg chg="addSp delSp modSp mod ord">
        <pc:chgData name="Diogo Barcellos Ferreira" userId="50e2b48e-e9ef-4e99-b859-412c664da0db" providerId="ADAL" clId="{A9C2CC0B-5319-45A1-8E40-4E48E23DAF94}" dt="2023-04-20T21:19:55.921" v="3440"/>
        <pc:sldMkLst>
          <pc:docMk/>
          <pc:sldMk cId="2577038387" sldId="441"/>
        </pc:sldMkLst>
        <pc:spChg chg="del mod">
          <ac:chgData name="Diogo Barcellos Ferreira" userId="50e2b48e-e9ef-4e99-b859-412c664da0db" providerId="ADAL" clId="{A9C2CC0B-5319-45A1-8E40-4E48E23DAF94}" dt="2023-04-20T13:58:57.542" v="146" actId="478"/>
          <ac:spMkLst>
            <pc:docMk/>
            <pc:sldMk cId="2577038387" sldId="441"/>
            <ac:spMk id="3" creationId="{16C144CA-659B-EF1D-C45A-0917129BC2EC}"/>
          </ac:spMkLst>
        </pc:spChg>
        <pc:spChg chg="del mod">
          <ac:chgData name="Diogo Barcellos Ferreira" userId="50e2b48e-e9ef-4e99-b859-412c664da0db" providerId="ADAL" clId="{A9C2CC0B-5319-45A1-8E40-4E48E23DAF94}" dt="2023-04-20T14:08:05.957" v="184" actId="478"/>
          <ac:spMkLst>
            <pc:docMk/>
            <pc:sldMk cId="2577038387" sldId="441"/>
            <ac:spMk id="4" creationId="{7804B264-9355-FD1E-747E-9F3B9D1EA9E1}"/>
          </ac:spMkLst>
        </pc:spChg>
        <pc:spChg chg="del mod">
          <ac:chgData name="Diogo Barcellos Ferreira" userId="50e2b48e-e9ef-4e99-b859-412c664da0db" providerId="ADAL" clId="{A9C2CC0B-5319-45A1-8E40-4E48E23DAF94}" dt="2023-04-20T20:49:32.274" v="2873" actId="478"/>
          <ac:spMkLst>
            <pc:docMk/>
            <pc:sldMk cId="2577038387" sldId="441"/>
            <ac:spMk id="10" creationId="{00000000-0000-0000-0000-000000000000}"/>
          </ac:spMkLst>
        </pc:spChg>
        <pc:spChg chg="mod">
          <ac:chgData name="Diogo Barcellos Ferreira" userId="50e2b48e-e9ef-4e99-b859-412c664da0db" providerId="ADAL" clId="{A9C2CC0B-5319-45A1-8E40-4E48E23DAF94}" dt="2023-04-20T19:36:18.094" v="1746" actId="1076"/>
          <ac:spMkLst>
            <pc:docMk/>
            <pc:sldMk cId="2577038387" sldId="441"/>
            <ac:spMk id="12" creationId="{F6DC827E-CB6E-45A8-9EE5-BBC04D790A34}"/>
          </ac:spMkLst>
        </pc:spChg>
        <pc:spChg chg="add mod">
          <ac:chgData name="Diogo Barcellos Ferreira" userId="50e2b48e-e9ef-4e99-b859-412c664da0db" providerId="ADAL" clId="{A9C2CC0B-5319-45A1-8E40-4E48E23DAF94}" dt="2023-04-20T20:49:41.805" v="2876" actId="1076"/>
          <ac:spMkLst>
            <pc:docMk/>
            <pc:sldMk cId="2577038387" sldId="441"/>
            <ac:spMk id="13" creationId="{269B6235-3C36-7ED6-C51C-465C388AE75E}"/>
          </ac:spMkLst>
        </pc:spChg>
        <pc:spChg chg="add mod">
          <ac:chgData name="Diogo Barcellos Ferreira" userId="50e2b48e-e9ef-4e99-b859-412c664da0db" providerId="ADAL" clId="{A9C2CC0B-5319-45A1-8E40-4E48E23DAF94}" dt="2023-04-20T20:49:41.805" v="2876" actId="1076"/>
          <ac:spMkLst>
            <pc:docMk/>
            <pc:sldMk cId="2577038387" sldId="441"/>
            <ac:spMk id="15" creationId="{5323A0BB-372D-753A-1E97-292A114132C1}"/>
          </ac:spMkLst>
        </pc:spChg>
        <pc:spChg chg="add del mod">
          <ac:chgData name="Diogo Barcellos Ferreira" userId="50e2b48e-e9ef-4e99-b859-412c664da0db" providerId="ADAL" clId="{A9C2CC0B-5319-45A1-8E40-4E48E23DAF94}" dt="2023-04-20T14:09:28.728" v="197" actId="11529"/>
          <ac:spMkLst>
            <pc:docMk/>
            <pc:sldMk cId="2577038387" sldId="441"/>
            <ac:spMk id="16" creationId="{969B9773-4B1A-3EA1-8EA7-CC76E0F75585}"/>
          </ac:spMkLst>
        </pc:spChg>
        <pc:spChg chg="add mod">
          <ac:chgData name="Diogo Barcellos Ferreira" userId="50e2b48e-e9ef-4e99-b859-412c664da0db" providerId="ADAL" clId="{A9C2CC0B-5319-45A1-8E40-4E48E23DAF94}" dt="2023-04-20T20:49:41.805" v="2876" actId="1076"/>
          <ac:spMkLst>
            <pc:docMk/>
            <pc:sldMk cId="2577038387" sldId="441"/>
            <ac:spMk id="17" creationId="{EE3CF710-52D2-6BA9-C45C-3DC52EACB34D}"/>
          </ac:spMkLst>
        </pc:spChg>
        <pc:picChg chg="del mod">
          <ac:chgData name="Diogo Barcellos Ferreira" userId="50e2b48e-e9ef-4e99-b859-412c664da0db" providerId="ADAL" clId="{A9C2CC0B-5319-45A1-8E40-4E48E23DAF94}" dt="2023-04-20T14:17:15.201" v="334" actId="478"/>
          <ac:picMkLst>
            <pc:docMk/>
            <pc:sldMk cId="2577038387" sldId="441"/>
            <ac:picMk id="2" creationId="{00000000-0000-0000-0000-000000000000}"/>
          </ac:picMkLst>
        </pc:picChg>
        <pc:picChg chg="add mod">
          <ac:chgData name="Diogo Barcellos Ferreira" userId="50e2b48e-e9ef-4e99-b859-412c664da0db" providerId="ADAL" clId="{A9C2CC0B-5319-45A1-8E40-4E48E23DAF94}" dt="2023-04-20T20:49:41.805" v="2876" actId="1076"/>
          <ac:picMkLst>
            <pc:docMk/>
            <pc:sldMk cId="2577038387" sldId="441"/>
            <ac:picMk id="7" creationId="{9CFFC78F-884D-8B87-77ED-5F8BFF7E652C}"/>
          </ac:picMkLst>
        </pc:picChg>
        <pc:picChg chg="add mod">
          <ac:chgData name="Diogo Barcellos Ferreira" userId="50e2b48e-e9ef-4e99-b859-412c664da0db" providerId="ADAL" clId="{A9C2CC0B-5319-45A1-8E40-4E48E23DAF94}" dt="2023-04-20T20:49:41.805" v="2876" actId="1076"/>
          <ac:picMkLst>
            <pc:docMk/>
            <pc:sldMk cId="2577038387" sldId="441"/>
            <ac:picMk id="14" creationId="{880AC930-833C-5CDF-81DC-65F81CFF431A}"/>
          </ac:picMkLst>
        </pc:picChg>
      </pc:sldChg>
      <pc:sldChg chg="delSp modSp add del mod">
        <pc:chgData name="Diogo Barcellos Ferreira" userId="50e2b48e-e9ef-4e99-b859-412c664da0db" providerId="ADAL" clId="{A9C2CC0B-5319-45A1-8E40-4E48E23DAF94}" dt="2023-04-20T20:53:40.097" v="3051" actId="1076"/>
        <pc:sldMkLst>
          <pc:docMk/>
          <pc:sldMk cId="190923167" sldId="451"/>
        </pc:sldMkLst>
        <pc:spChg chg="mod">
          <ac:chgData name="Diogo Barcellos Ferreira" userId="50e2b48e-e9ef-4e99-b859-412c664da0db" providerId="ADAL" clId="{A9C2CC0B-5319-45A1-8E40-4E48E23DAF94}" dt="2023-04-20T20:53:40.097" v="3051" actId="1076"/>
          <ac:spMkLst>
            <pc:docMk/>
            <pc:sldMk cId="190923167" sldId="451"/>
            <ac:spMk id="9" creationId="{00000000-0000-0000-0000-000000000000}"/>
          </ac:spMkLst>
        </pc:spChg>
        <pc:spChg chg="del mod">
          <ac:chgData name="Diogo Barcellos Ferreira" userId="50e2b48e-e9ef-4e99-b859-412c664da0db" providerId="ADAL" clId="{A9C2CC0B-5319-45A1-8E40-4E48E23DAF94}" dt="2023-04-20T20:48:33.830" v="2864" actId="478"/>
          <ac:spMkLst>
            <pc:docMk/>
            <pc:sldMk cId="190923167" sldId="451"/>
            <ac:spMk id="11" creationId="{00000000-0000-0000-0000-000000000000}"/>
          </ac:spMkLst>
        </pc:spChg>
        <pc:picChg chg="del">
          <ac:chgData name="Diogo Barcellos Ferreira" userId="50e2b48e-e9ef-4e99-b859-412c664da0db" providerId="ADAL" clId="{A9C2CC0B-5319-45A1-8E40-4E48E23DAF94}" dt="2023-04-20T20:38:02.594" v="2654" actId="478"/>
          <ac:picMkLst>
            <pc:docMk/>
            <pc:sldMk cId="190923167" sldId="451"/>
            <ac:picMk id="2" creationId="{00000000-0000-0000-0000-000000000000}"/>
          </ac:picMkLst>
        </pc:picChg>
      </pc:sldChg>
      <pc:sldChg chg="addSp delSp modSp mod ord">
        <pc:chgData name="Diogo Barcellos Ferreira" userId="50e2b48e-e9ef-4e99-b859-412c664da0db" providerId="ADAL" clId="{A9C2CC0B-5319-45A1-8E40-4E48E23DAF94}" dt="2023-04-20T21:19:30.689" v="3438"/>
        <pc:sldMkLst>
          <pc:docMk/>
          <pc:sldMk cId="2727622441" sldId="452"/>
        </pc:sldMkLst>
        <pc:spChg chg="del">
          <ac:chgData name="Diogo Barcellos Ferreira" userId="50e2b48e-e9ef-4e99-b859-412c664da0db" providerId="ADAL" clId="{A9C2CC0B-5319-45A1-8E40-4E48E23DAF94}" dt="2023-04-20T13:56:16.631" v="55" actId="478"/>
          <ac:spMkLst>
            <pc:docMk/>
            <pc:sldMk cId="2727622441" sldId="452"/>
            <ac:spMk id="3" creationId="{16C144CA-659B-EF1D-C45A-0917129BC2EC}"/>
          </ac:spMkLst>
        </pc:spChg>
        <pc:spChg chg="mod">
          <ac:chgData name="Diogo Barcellos Ferreira" userId="50e2b48e-e9ef-4e99-b859-412c664da0db" providerId="ADAL" clId="{A9C2CC0B-5319-45A1-8E40-4E48E23DAF94}" dt="2023-04-20T21:04:08.114" v="3260" actId="113"/>
          <ac:spMkLst>
            <pc:docMk/>
            <pc:sldMk cId="2727622441" sldId="452"/>
            <ac:spMk id="4" creationId="{7804B264-9355-FD1E-747E-9F3B9D1EA9E1}"/>
          </ac:spMkLst>
        </pc:spChg>
        <pc:spChg chg="del mod">
          <ac:chgData name="Diogo Barcellos Ferreira" userId="50e2b48e-e9ef-4e99-b859-412c664da0db" providerId="ADAL" clId="{A9C2CC0B-5319-45A1-8E40-4E48E23DAF94}" dt="2023-04-20T21:03:40.067" v="3246" actId="478"/>
          <ac:spMkLst>
            <pc:docMk/>
            <pc:sldMk cId="2727622441" sldId="452"/>
            <ac:spMk id="10" creationId="{00000000-0000-0000-0000-000000000000}"/>
          </ac:spMkLst>
        </pc:spChg>
        <pc:spChg chg="mod">
          <ac:chgData name="Diogo Barcellos Ferreira" userId="50e2b48e-e9ef-4e99-b859-412c664da0db" providerId="ADAL" clId="{A9C2CC0B-5319-45A1-8E40-4E48E23DAF94}" dt="2023-04-20T21:03:37.915" v="3245" actId="21"/>
          <ac:spMkLst>
            <pc:docMk/>
            <pc:sldMk cId="2727622441" sldId="452"/>
            <ac:spMk id="12" creationId="{F6DC827E-CB6E-45A8-9EE5-BBC04D790A34}"/>
          </ac:spMkLst>
        </pc:spChg>
        <pc:spChg chg="add mod">
          <ac:chgData name="Diogo Barcellos Ferreira" userId="50e2b48e-e9ef-4e99-b859-412c664da0db" providerId="ADAL" clId="{A9C2CC0B-5319-45A1-8E40-4E48E23DAF94}" dt="2023-04-20T21:17:38.093" v="3430" actId="1076"/>
          <ac:spMkLst>
            <pc:docMk/>
            <pc:sldMk cId="2727622441" sldId="452"/>
            <ac:spMk id="13" creationId="{6AC204D7-1C83-327E-C508-F65DC49703E9}"/>
          </ac:spMkLst>
        </pc:spChg>
        <pc:picChg chg="del">
          <ac:chgData name="Diogo Barcellos Ferreira" userId="50e2b48e-e9ef-4e99-b859-412c664da0db" providerId="ADAL" clId="{A9C2CC0B-5319-45A1-8E40-4E48E23DAF94}" dt="2023-04-20T14:17:12.561" v="333" actId="478"/>
          <ac:picMkLst>
            <pc:docMk/>
            <pc:sldMk cId="2727622441" sldId="452"/>
            <ac:picMk id="2" creationId="{00000000-0000-0000-0000-000000000000}"/>
          </ac:picMkLst>
        </pc:picChg>
        <pc:picChg chg="add mod">
          <ac:chgData name="Diogo Barcellos Ferreira" userId="50e2b48e-e9ef-4e99-b859-412c664da0db" providerId="ADAL" clId="{A9C2CC0B-5319-45A1-8E40-4E48E23DAF94}" dt="2023-04-20T21:04:16.210" v="3261" actId="1076"/>
          <ac:picMkLst>
            <pc:docMk/>
            <pc:sldMk cId="2727622441" sldId="452"/>
            <ac:picMk id="7" creationId="{95D290C6-20EF-0C54-C600-46DECF51FE74}"/>
          </ac:picMkLst>
        </pc:picChg>
      </pc:sldChg>
      <pc:sldChg chg="addSp delSp modSp mod ord">
        <pc:chgData name="Diogo Barcellos Ferreira" userId="50e2b48e-e9ef-4e99-b859-412c664da0db" providerId="ADAL" clId="{A9C2CC0B-5319-45A1-8E40-4E48E23DAF94}" dt="2023-04-20T21:28:25.944" v="3652"/>
        <pc:sldMkLst>
          <pc:docMk/>
          <pc:sldMk cId="2307692251" sldId="453"/>
        </pc:sldMkLst>
        <pc:spChg chg="del">
          <ac:chgData name="Diogo Barcellos Ferreira" userId="50e2b48e-e9ef-4e99-b859-412c664da0db" providerId="ADAL" clId="{A9C2CC0B-5319-45A1-8E40-4E48E23DAF94}" dt="2023-04-20T14:16:04.025" v="303" actId="478"/>
          <ac:spMkLst>
            <pc:docMk/>
            <pc:sldMk cId="2307692251" sldId="453"/>
            <ac:spMk id="3" creationId="{16C144CA-659B-EF1D-C45A-0917129BC2EC}"/>
          </ac:spMkLst>
        </pc:spChg>
        <pc:spChg chg="mod">
          <ac:chgData name="Diogo Barcellos Ferreira" userId="50e2b48e-e9ef-4e99-b859-412c664da0db" providerId="ADAL" clId="{A9C2CC0B-5319-45A1-8E40-4E48E23DAF94}" dt="2023-04-20T20:48:10.532" v="2862" actId="1076"/>
          <ac:spMkLst>
            <pc:docMk/>
            <pc:sldMk cId="2307692251" sldId="453"/>
            <ac:spMk id="4" creationId="{7804B264-9355-FD1E-747E-9F3B9D1EA9E1}"/>
          </ac:spMkLst>
        </pc:spChg>
        <pc:spChg chg="add mod">
          <ac:chgData name="Diogo Barcellos Ferreira" userId="50e2b48e-e9ef-4e99-b859-412c664da0db" providerId="ADAL" clId="{A9C2CC0B-5319-45A1-8E40-4E48E23DAF94}" dt="2023-04-20T20:48:20.156" v="2863" actId="1076"/>
          <ac:spMkLst>
            <pc:docMk/>
            <pc:sldMk cId="2307692251" sldId="453"/>
            <ac:spMk id="7" creationId="{E90D7A35-495A-D7D3-98AF-03D39E2CBC83}"/>
          </ac:spMkLst>
        </pc:spChg>
        <pc:spChg chg="add mod">
          <ac:chgData name="Diogo Barcellos Ferreira" userId="50e2b48e-e9ef-4e99-b859-412c664da0db" providerId="ADAL" clId="{A9C2CC0B-5319-45A1-8E40-4E48E23DAF94}" dt="2023-04-20T20:48:20.156" v="2863" actId="1076"/>
          <ac:spMkLst>
            <pc:docMk/>
            <pc:sldMk cId="2307692251" sldId="453"/>
            <ac:spMk id="9" creationId="{46803247-8226-6182-BCA3-FD3F1AEF8BC5}"/>
          </ac:spMkLst>
        </pc:spChg>
        <pc:spChg chg="del mod">
          <ac:chgData name="Diogo Barcellos Ferreira" userId="50e2b48e-e9ef-4e99-b859-412c664da0db" providerId="ADAL" clId="{A9C2CC0B-5319-45A1-8E40-4E48E23DAF94}" dt="2023-04-20T20:30:09.956" v="2475" actId="478"/>
          <ac:spMkLst>
            <pc:docMk/>
            <pc:sldMk cId="2307692251" sldId="453"/>
            <ac:spMk id="10" creationId="{00000000-0000-0000-0000-000000000000}"/>
          </ac:spMkLst>
        </pc:spChg>
        <pc:spChg chg="mod">
          <ac:chgData name="Diogo Barcellos Ferreira" userId="50e2b48e-e9ef-4e99-b859-412c664da0db" providerId="ADAL" clId="{A9C2CC0B-5319-45A1-8E40-4E48E23DAF94}" dt="2023-04-20T20:30:19.387" v="2479" actId="1076"/>
          <ac:spMkLst>
            <pc:docMk/>
            <pc:sldMk cId="2307692251" sldId="453"/>
            <ac:spMk id="12" creationId="{F6DC827E-CB6E-45A8-9EE5-BBC04D790A34}"/>
          </ac:spMkLst>
        </pc:spChg>
        <pc:spChg chg="add mod">
          <ac:chgData name="Diogo Barcellos Ferreira" userId="50e2b48e-e9ef-4e99-b859-412c664da0db" providerId="ADAL" clId="{A9C2CC0B-5319-45A1-8E40-4E48E23DAF94}" dt="2023-04-20T20:53:52.604" v="3054" actId="208"/>
          <ac:spMkLst>
            <pc:docMk/>
            <pc:sldMk cId="2307692251" sldId="453"/>
            <ac:spMk id="13" creationId="{0F4CFA82-4218-9A7D-8B35-9E18DC5524ED}"/>
          </ac:spMkLst>
        </pc:spChg>
        <pc:picChg chg="del">
          <ac:chgData name="Diogo Barcellos Ferreira" userId="50e2b48e-e9ef-4e99-b859-412c664da0db" providerId="ADAL" clId="{A9C2CC0B-5319-45A1-8E40-4E48E23DAF94}" dt="2023-04-20T14:17:08.105" v="332" actId="478"/>
          <ac:picMkLst>
            <pc:docMk/>
            <pc:sldMk cId="2307692251" sldId="453"/>
            <ac:picMk id="2" creationId="{00000000-0000-0000-0000-000000000000}"/>
          </ac:picMkLst>
        </pc:picChg>
        <pc:picChg chg="add del mod">
          <ac:chgData name="Diogo Barcellos Ferreira" userId="50e2b48e-e9ef-4e99-b859-412c664da0db" providerId="ADAL" clId="{A9C2CC0B-5319-45A1-8E40-4E48E23DAF94}" dt="2023-04-20T14:14:28.950" v="301" actId="478"/>
          <ac:picMkLst>
            <pc:docMk/>
            <pc:sldMk cId="2307692251" sldId="453"/>
            <ac:picMk id="6" creationId="{5F2C7D68-A66D-5064-421C-B4017A56A00A}"/>
          </ac:picMkLst>
        </pc:picChg>
      </pc:sldChg>
      <pc:sldChg chg="addSp delSp modSp mod">
        <pc:chgData name="Diogo Barcellos Ferreira" userId="50e2b48e-e9ef-4e99-b859-412c664da0db" providerId="ADAL" clId="{A9C2CC0B-5319-45A1-8E40-4E48E23DAF94}" dt="2023-04-24T12:22:16.499" v="4005" actId="1076"/>
        <pc:sldMkLst>
          <pc:docMk/>
          <pc:sldMk cId="2432979161" sldId="454"/>
        </pc:sldMkLst>
        <pc:spChg chg="del">
          <ac:chgData name="Diogo Barcellos Ferreira" userId="50e2b48e-e9ef-4e99-b859-412c664da0db" providerId="ADAL" clId="{A9C2CC0B-5319-45A1-8E40-4E48E23DAF94}" dt="2023-04-20T14:30:38.768" v="400" actId="478"/>
          <ac:spMkLst>
            <pc:docMk/>
            <pc:sldMk cId="2432979161" sldId="454"/>
            <ac:spMk id="3" creationId="{16C144CA-659B-EF1D-C45A-0917129BC2EC}"/>
          </ac:spMkLst>
        </pc:spChg>
        <pc:spChg chg="add del mod">
          <ac:chgData name="Diogo Barcellos Ferreira" userId="50e2b48e-e9ef-4e99-b859-412c664da0db" providerId="ADAL" clId="{A9C2CC0B-5319-45A1-8E40-4E48E23DAF94}" dt="2023-04-20T14:48:09.913" v="542" actId="478"/>
          <ac:spMkLst>
            <pc:docMk/>
            <pc:sldMk cId="2432979161" sldId="454"/>
            <ac:spMk id="4" creationId="{7804B264-9355-FD1E-747E-9F3B9D1EA9E1}"/>
          </ac:spMkLst>
        </pc:spChg>
        <pc:spChg chg="add mod">
          <ac:chgData name="Diogo Barcellos Ferreira" userId="50e2b48e-e9ef-4e99-b859-412c664da0db" providerId="ADAL" clId="{A9C2CC0B-5319-45A1-8E40-4E48E23DAF94}" dt="2023-04-20T14:27:24.841" v="386" actId="14100"/>
          <ac:spMkLst>
            <pc:docMk/>
            <pc:sldMk cId="2432979161" sldId="454"/>
            <ac:spMk id="6" creationId="{F1FE7497-DC96-EA57-B0FE-C0003D3A2A4E}"/>
          </ac:spMkLst>
        </pc:spChg>
        <pc:spChg chg="del">
          <ac:chgData name="Diogo Barcellos Ferreira" userId="50e2b48e-e9ef-4e99-b859-412c664da0db" providerId="ADAL" clId="{A9C2CC0B-5319-45A1-8E40-4E48E23DAF94}" dt="2023-04-20T14:30:38.041" v="399" actId="478"/>
          <ac:spMkLst>
            <pc:docMk/>
            <pc:sldMk cId="2432979161" sldId="454"/>
            <ac:spMk id="7" creationId="{F44C6DED-3AD1-8F85-A00B-A1DB2069BD1B}"/>
          </ac:spMkLst>
        </pc:spChg>
        <pc:spChg chg="add del mod">
          <ac:chgData name="Diogo Barcellos Ferreira" userId="50e2b48e-e9ef-4e99-b859-412c664da0db" providerId="ADAL" clId="{A9C2CC0B-5319-45A1-8E40-4E48E23DAF94}" dt="2023-04-20T14:27:35.445" v="391"/>
          <ac:spMkLst>
            <pc:docMk/>
            <pc:sldMk cId="2432979161" sldId="454"/>
            <ac:spMk id="9" creationId="{97BD967D-1EE0-9DD6-8AAE-27952AF2F12B}"/>
          </ac:spMkLst>
        </pc:spChg>
        <pc:spChg chg="del">
          <ac:chgData name="Diogo Barcellos Ferreira" userId="50e2b48e-e9ef-4e99-b859-412c664da0db" providerId="ADAL" clId="{A9C2CC0B-5319-45A1-8E40-4E48E23DAF94}" dt="2023-04-20T21:04:40.459" v="3262" actId="478"/>
          <ac:spMkLst>
            <pc:docMk/>
            <pc:sldMk cId="2432979161" sldId="454"/>
            <ac:spMk id="10" creationId="{00000000-0000-0000-0000-000000000000}"/>
          </ac:spMkLst>
        </pc:spChg>
        <pc:spChg chg="mod">
          <ac:chgData name="Diogo Barcellos Ferreira" userId="50e2b48e-e9ef-4e99-b859-412c664da0db" providerId="ADAL" clId="{A9C2CC0B-5319-45A1-8E40-4E48E23DAF94}" dt="2023-04-20T21:04:52.890" v="3268" actId="1076"/>
          <ac:spMkLst>
            <pc:docMk/>
            <pc:sldMk cId="2432979161" sldId="454"/>
            <ac:spMk id="12" creationId="{F6DC827E-CB6E-45A8-9EE5-BBC04D790A34}"/>
          </ac:spMkLst>
        </pc:spChg>
        <pc:spChg chg="del">
          <ac:chgData name="Diogo Barcellos Ferreira" userId="50e2b48e-e9ef-4e99-b859-412c664da0db" providerId="ADAL" clId="{A9C2CC0B-5319-45A1-8E40-4E48E23DAF94}" dt="2023-04-20T14:31:06.368" v="411" actId="478"/>
          <ac:spMkLst>
            <pc:docMk/>
            <pc:sldMk cId="2432979161" sldId="454"/>
            <ac:spMk id="15" creationId="{FDABCB53-B045-9106-A9EB-D4D8E763D413}"/>
          </ac:spMkLst>
        </pc:spChg>
        <pc:spChg chg="del">
          <ac:chgData name="Diogo Barcellos Ferreira" userId="50e2b48e-e9ef-4e99-b859-412c664da0db" providerId="ADAL" clId="{A9C2CC0B-5319-45A1-8E40-4E48E23DAF94}" dt="2023-04-20T14:31:05.552" v="410" actId="478"/>
          <ac:spMkLst>
            <pc:docMk/>
            <pc:sldMk cId="2432979161" sldId="454"/>
            <ac:spMk id="16" creationId="{F9FEE76E-72A0-4121-4155-872734ADEA37}"/>
          </ac:spMkLst>
        </pc:spChg>
        <pc:spChg chg="add mod">
          <ac:chgData name="Diogo Barcellos Ferreira" userId="50e2b48e-e9ef-4e99-b859-412c664da0db" providerId="ADAL" clId="{A9C2CC0B-5319-45A1-8E40-4E48E23DAF94}" dt="2023-04-24T12:10:43.224" v="3717" actId="120"/>
          <ac:spMkLst>
            <pc:docMk/>
            <pc:sldMk cId="2432979161" sldId="454"/>
            <ac:spMk id="18" creationId="{D1557A97-5E11-91BD-6AAF-6D9AA6CD1884}"/>
          </ac:spMkLst>
        </pc:spChg>
        <pc:picChg chg="del">
          <ac:chgData name="Diogo Barcellos Ferreira" userId="50e2b48e-e9ef-4e99-b859-412c664da0db" providerId="ADAL" clId="{A9C2CC0B-5319-45A1-8E40-4E48E23DAF94}" dt="2023-04-20T14:27:29.295" v="387" actId="478"/>
          <ac:picMkLst>
            <pc:docMk/>
            <pc:sldMk cId="2432979161" sldId="454"/>
            <ac:picMk id="2" creationId="{00000000-0000-0000-0000-000000000000}"/>
          </ac:picMkLst>
        </pc:picChg>
        <pc:picChg chg="add mod">
          <ac:chgData name="Diogo Barcellos Ferreira" userId="50e2b48e-e9ef-4e99-b859-412c664da0db" providerId="ADAL" clId="{A9C2CC0B-5319-45A1-8E40-4E48E23DAF94}" dt="2023-04-24T12:22:16.499" v="4005" actId="1076"/>
          <ac:picMkLst>
            <pc:docMk/>
            <pc:sldMk cId="2432979161" sldId="454"/>
            <ac:picMk id="14" creationId="{85E174E0-328C-AE83-5C73-EE14EBA9961F}"/>
          </ac:picMkLst>
        </pc:picChg>
        <pc:picChg chg="add del mod">
          <ac:chgData name="Diogo Barcellos Ferreira" userId="50e2b48e-e9ef-4e99-b859-412c664da0db" providerId="ADAL" clId="{A9C2CC0B-5319-45A1-8E40-4E48E23DAF94}" dt="2023-04-20T21:04:48.325" v="3266" actId="478"/>
          <ac:picMkLst>
            <pc:docMk/>
            <pc:sldMk cId="2432979161" sldId="454"/>
            <ac:picMk id="20" creationId="{C279E364-8E96-E0E6-888B-DB843BF2C346}"/>
          </ac:picMkLst>
        </pc:picChg>
        <pc:picChg chg="add del mod">
          <ac:chgData name="Diogo Barcellos Ferreira" userId="50e2b48e-e9ef-4e99-b859-412c664da0db" providerId="ADAL" clId="{A9C2CC0B-5319-45A1-8E40-4E48E23DAF94}" dt="2023-04-20T14:48:08.130" v="541" actId="478"/>
          <ac:picMkLst>
            <pc:docMk/>
            <pc:sldMk cId="2432979161" sldId="454"/>
            <ac:picMk id="22" creationId="{4040F4C9-F3B0-7C64-8318-1445FB213294}"/>
          </ac:picMkLst>
        </pc:picChg>
        <pc:picChg chg="add del">
          <ac:chgData name="Diogo Barcellos Ferreira" userId="50e2b48e-e9ef-4e99-b859-412c664da0db" providerId="ADAL" clId="{A9C2CC0B-5319-45A1-8E40-4E48E23DAF94}" dt="2023-04-20T18:38:01.103" v="1155" actId="478"/>
          <ac:picMkLst>
            <pc:docMk/>
            <pc:sldMk cId="2432979161" sldId="454"/>
            <ac:picMk id="24" creationId="{8AC880AC-294F-5DDC-85E5-152AEADF1463}"/>
          </ac:picMkLst>
        </pc:picChg>
      </pc:sldChg>
      <pc:sldChg chg="delSp modSp del mod">
        <pc:chgData name="Diogo Barcellos Ferreira" userId="50e2b48e-e9ef-4e99-b859-412c664da0db" providerId="ADAL" clId="{A9C2CC0B-5319-45A1-8E40-4E48E23DAF94}" dt="2023-04-20T21:10:06.186" v="3331" actId="2696"/>
        <pc:sldMkLst>
          <pc:docMk/>
          <pc:sldMk cId="1469804787" sldId="455"/>
        </pc:sldMkLst>
        <pc:spChg chg="mod">
          <ac:chgData name="Diogo Barcellos Ferreira" userId="50e2b48e-e9ef-4e99-b859-412c664da0db" providerId="ADAL" clId="{A9C2CC0B-5319-45A1-8E40-4E48E23DAF94}" dt="2023-04-20T17:18:14.666" v="994" actId="20577"/>
          <ac:spMkLst>
            <pc:docMk/>
            <pc:sldMk cId="1469804787" sldId="455"/>
            <ac:spMk id="4" creationId="{7804B264-9355-FD1E-747E-9F3B9D1EA9E1}"/>
          </ac:spMkLst>
        </pc:spChg>
        <pc:spChg chg="del">
          <ac:chgData name="Diogo Barcellos Ferreira" userId="50e2b48e-e9ef-4e99-b859-412c664da0db" providerId="ADAL" clId="{A9C2CC0B-5319-45A1-8E40-4E48E23DAF94}" dt="2023-04-20T17:18:00.357" v="972" actId="478"/>
          <ac:spMkLst>
            <pc:docMk/>
            <pc:sldMk cId="1469804787" sldId="455"/>
            <ac:spMk id="9" creationId="{77BEE10A-40FF-BEA2-3EF4-3FE322CE9396}"/>
          </ac:spMkLst>
        </pc:spChg>
        <pc:spChg chg="del">
          <ac:chgData name="Diogo Barcellos Ferreira" userId="50e2b48e-e9ef-4e99-b859-412c664da0db" providerId="ADAL" clId="{A9C2CC0B-5319-45A1-8E40-4E48E23DAF94}" dt="2023-04-20T21:08:08.317" v="3313" actId="478"/>
          <ac:spMkLst>
            <pc:docMk/>
            <pc:sldMk cId="1469804787" sldId="455"/>
            <ac:spMk id="14" creationId="{A455DA62-E7CB-FAE5-6530-1F1752C00E38}"/>
          </ac:spMkLst>
        </pc:spChg>
        <pc:spChg chg="del">
          <ac:chgData name="Diogo Barcellos Ferreira" userId="50e2b48e-e9ef-4e99-b859-412c664da0db" providerId="ADAL" clId="{A9C2CC0B-5319-45A1-8E40-4E48E23DAF94}" dt="2023-04-20T21:08:09.135" v="3314" actId="478"/>
          <ac:spMkLst>
            <pc:docMk/>
            <pc:sldMk cId="1469804787" sldId="455"/>
            <ac:spMk id="15" creationId="{6979B0BA-3C3C-4C37-7E44-60BBCCBC0244}"/>
          </ac:spMkLst>
        </pc:spChg>
      </pc:sldChg>
      <pc:sldChg chg="addSp delSp modSp add mod">
        <pc:chgData name="Diogo Barcellos Ferreira" userId="50e2b48e-e9ef-4e99-b859-412c664da0db" providerId="ADAL" clId="{A9C2CC0B-5319-45A1-8E40-4E48E23DAF94}" dt="2023-04-24T12:20:24.021" v="3999" actId="20577"/>
        <pc:sldMkLst>
          <pc:docMk/>
          <pc:sldMk cId="2454065512" sldId="455"/>
        </pc:sldMkLst>
        <pc:spChg chg="mod">
          <ac:chgData name="Diogo Barcellos Ferreira" userId="50e2b48e-e9ef-4e99-b859-412c664da0db" providerId="ADAL" clId="{A9C2CC0B-5319-45A1-8E40-4E48E23DAF94}" dt="2023-04-24T12:20:24.021" v="3999" actId="20577"/>
          <ac:spMkLst>
            <pc:docMk/>
            <pc:sldMk cId="2454065512" sldId="455"/>
            <ac:spMk id="4" creationId="{7804B264-9355-FD1E-747E-9F3B9D1EA9E1}"/>
          </ac:spMkLst>
        </pc:spChg>
        <pc:spChg chg="add mod">
          <ac:chgData name="Diogo Barcellos Ferreira" userId="50e2b48e-e9ef-4e99-b859-412c664da0db" providerId="ADAL" clId="{A9C2CC0B-5319-45A1-8E40-4E48E23DAF94}" dt="2023-04-20T21:11:33.555" v="3361" actId="403"/>
          <ac:spMkLst>
            <pc:docMk/>
            <pc:sldMk cId="2454065512" sldId="455"/>
            <ac:spMk id="9" creationId="{1B69FB2C-5A69-FE2B-CA1A-02453F5C9D9D}"/>
          </ac:spMkLst>
        </pc:spChg>
        <pc:spChg chg="del">
          <ac:chgData name="Diogo Barcellos Ferreira" userId="50e2b48e-e9ef-4e99-b859-412c664da0db" providerId="ADAL" clId="{A9C2CC0B-5319-45A1-8E40-4E48E23DAF94}" dt="2023-04-20T21:10:28.706" v="3334" actId="478"/>
          <ac:spMkLst>
            <pc:docMk/>
            <pc:sldMk cId="2454065512" sldId="455"/>
            <ac:spMk id="10" creationId="{00000000-0000-0000-0000-000000000000}"/>
          </ac:spMkLst>
        </pc:spChg>
        <pc:spChg chg="mod">
          <ac:chgData name="Diogo Barcellos Ferreira" userId="50e2b48e-e9ef-4e99-b859-412c664da0db" providerId="ADAL" clId="{A9C2CC0B-5319-45A1-8E40-4E48E23DAF94}" dt="2023-04-20T21:10:40.225" v="3340" actId="14100"/>
          <ac:spMkLst>
            <pc:docMk/>
            <pc:sldMk cId="2454065512" sldId="455"/>
            <ac:spMk id="13" creationId="{A4191557-8430-A1C1-9200-B8DEAA8467AD}"/>
          </ac:spMkLst>
        </pc:spChg>
        <pc:picChg chg="del">
          <ac:chgData name="Diogo Barcellos Ferreira" userId="50e2b48e-e9ef-4e99-b859-412c664da0db" providerId="ADAL" clId="{A9C2CC0B-5319-45A1-8E40-4E48E23DAF94}" dt="2023-04-20T21:10:24.184" v="3333" actId="478"/>
          <ac:picMkLst>
            <pc:docMk/>
            <pc:sldMk cId="2454065512" sldId="455"/>
            <ac:picMk id="2" creationId="{00000000-0000-0000-0000-000000000000}"/>
          </ac:picMkLst>
        </pc:picChg>
        <pc:picChg chg="add mod">
          <ac:chgData name="Diogo Barcellos Ferreira" userId="50e2b48e-e9ef-4e99-b859-412c664da0db" providerId="ADAL" clId="{A9C2CC0B-5319-45A1-8E40-4E48E23DAF94}" dt="2023-04-20T21:11:10.768" v="3344" actId="1076"/>
          <ac:picMkLst>
            <pc:docMk/>
            <pc:sldMk cId="2454065512" sldId="455"/>
            <ac:picMk id="6" creationId="{33FCA7F8-6647-8991-6EE7-84CC7591BE28}"/>
          </ac:picMkLst>
        </pc:picChg>
      </pc:sldChg>
      <pc:sldChg chg="addSp delSp del mod">
        <pc:chgData name="Diogo Barcellos Ferreira" userId="50e2b48e-e9ef-4e99-b859-412c664da0db" providerId="ADAL" clId="{A9C2CC0B-5319-45A1-8E40-4E48E23DAF94}" dt="2023-04-20T17:14:44.670" v="961" actId="47"/>
        <pc:sldMkLst>
          <pc:docMk/>
          <pc:sldMk cId="1479114755" sldId="456"/>
        </pc:sldMkLst>
        <pc:spChg chg="add del">
          <ac:chgData name="Diogo Barcellos Ferreira" userId="50e2b48e-e9ef-4e99-b859-412c664da0db" providerId="ADAL" clId="{A9C2CC0B-5319-45A1-8E40-4E48E23DAF94}" dt="2023-04-20T14:50:27.803" v="569" actId="478"/>
          <ac:spMkLst>
            <pc:docMk/>
            <pc:sldMk cId="1479114755" sldId="456"/>
            <ac:spMk id="12" creationId="{F6DC827E-CB6E-45A8-9EE5-BBC04D790A34}"/>
          </ac:spMkLst>
        </pc:spChg>
      </pc:sldChg>
      <pc:sldChg chg="addSp delSp modSp mod">
        <pc:chgData name="Diogo Barcellos Ferreira" userId="50e2b48e-e9ef-4e99-b859-412c664da0db" providerId="ADAL" clId="{A9C2CC0B-5319-45A1-8E40-4E48E23DAF94}" dt="2023-04-24T12:23:09.639" v="4010" actId="1076"/>
        <pc:sldMkLst>
          <pc:docMk/>
          <pc:sldMk cId="12292258" sldId="457"/>
        </pc:sldMkLst>
        <pc:spChg chg="del">
          <ac:chgData name="Diogo Barcellos Ferreira" userId="50e2b48e-e9ef-4e99-b859-412c664da0db" providerId="ADAL" clId="{A9C2CC0B-5319-45A1-8E40-4E48E23DAF94}" dt="2023-04-20T14:45:53.553" v="506" actId="478"/>
          <ac:spMkLst>
            <pc:docMk/>
            <pc:sldMk cId="12292258" sldId="457"/>
            <ac:spMk id="3" creationId="{16C144CA-659B-EF1D-C45A-0917129BC2EC}"/>
          </ac:spMkLst>
        </pc:spChg>
        <pc:spChg chg="mod">
          <ac:chgData name="Diogo Barcellos Ferreira" userId="50e2b48e-e9ef-4e99-b859-412c664da0db" providerId="ADAL" clId="{A9C2CC0B-5319-45A1-8E40-4E48E23DAF94}" dt="2023-04-24T12:23:09.639" v="4010" actId="1076"/>
          <ac:spMkLst>
            <pc:docMk/>
            <pc:sldMk cId="12292258" sldId="457"/>
            <ac:spMk id="4" creationId="{7804B264-9355-FD1E-747E-9F3B9D1EA9E1}"/>
          </ac:spMkLst>
        </pc:spChg>
        <pc:spChg chg="add del mod">
          <ac:chgData name="Diogo Barcellos Ferreira" userId="50e2b48e-e9ef-4e99-b859-412c664da0db" providerId="ADAL" clId="{A9C2CC0B-5319-45A1-8E40-4E48E23DAF94}" dt="2023-04-20T21:05:12.163" v="3276" actId="478"/>
          <ac:spMkLst>
            <pc:docMk/>
            <pc:sldMk cId="12292258" sldId="457"/>
            <ac:spMk id="6" creationId="{194C5258-6FAD-2E98-094E-C33C93D6CE58}"/>
          </ac:spMkLst>
        </pc:spChg>
        <pc:spChg chg="del">
          <ac:chgData name="Diogo Barcellos Ferreira" userId="50e2b48e-e9ef-4e99-b859-412c664da0db" providerId="ADAL" clId="{A9C2CC0B-5319-45A1-8E40-4E48E23DAF94}" dt="2023-04-20T21:05:02.373" v="3271" actId="478"/>
          <ac:spMkLst>
            <pc:docMk/>
            <pc:sldMk cId="12292258" sldId="457"/>
            <ac:spMk id="10" creationId="{00000000-0000-0000-0000-000000000000}"/>
          </ac:spMkLst>
        </pc:spChg>
        <pc:spChg chg="del">
          <ac:chgData name="Diogo Barcellos Ferreira" userId="50e2b48e-e9ef-4e99-b859-412c664da0db" providerId="ADAL" clId="{A9C2CC0B-5319-45A1-8E40-4E48E23DAF94}" dt="2023-04-20T14:45:42.612" v="504" actId="478"/>
          <ac:spMkLst>
            <pc:docMk/>
            <pc:sldMk cId="12292258" sldId="457"/>
            <ac:spMk id="12" creationId="{F6DC827E-CB6E-45A8-9EE5-BBC04D790A34}"/>
          </ac:spMkLst>
        </pc:spChg>
        <pc:spChg chg="add mod">
          <ac:chgData name="Diogo Barcellos Ferreira" userId="50e2b48e-e9ef-4e99-b859-412c664da0db" providerId="ADAL" clId="{A9C2CC0B-5319-45A1-8E40-4E48E23DAF94}" dt="2023-04-20T21:05:02.635" v="3272"/>
          <ac:spMkLst>
            <pc:docMk/>
            <pc:sldMk cId="12292258" sldId="457"/>
            <ac:spMk id="14" creationId="{143540F5-BC9D-E714-CE16-E93E762CF635}"/>
          </ac:spMkLst>
        </pc:spChg>
        <pc:spChg chg="del">
          <ac:chgData name="Diogo Barcellos Ferreira" userId="50e2b48e-e9ef-4e99-b859-412c664da0db" providerId="ADAL" clId="{A9C2CC0B-5319-45A1-8E40-4E48E23DAF94}" dt="2023-04-20T14:45:59.249" v="510" actId="478"/>
          <ac:spMkLst>
            <pc:docMk/>
            <pc:sldMk cId="12292258" sldId="457"/>
            <ac:spMk id="15" creationId="{FDABCB53-B045-9106-A9EB-D4D8E763D413}"/>
          </ac:spMkLst>
        </pc:spChg>
        <pc:picChg chg="del">
          <ac:chgData name="Diogo Barcellos Ferreira" userId="50e2b48e-e9ef-4e99-b859-412c664da0db" providerId="ADAL" clId="{A9C2CC0B-5319-45A1-8E40-4E48E23DAF94}" dt="2023-04-20T14:46:13.922" v="521" actId="478"/>
          <ac:picMkLst>
            <pc:docMk/>
            <pc:sldMk cId="12292258" sldId="457"/>
            <ac:picMk id="2" creationId="{00000000-0000-0000-0000-000000000000}"/>
          </ac:picMkLst>
        </pc:picChg>
        <pc:picChg chg="add del mod">
          <ac:chgData name="Diogo Barcellos Ferreira" userId="50e2b48e-e9ef-4e99-b859-412c664da0db" providerId="ADAL" clId="{A9C2CC0B-5319-45A1-8E40-4E48E23DAF94}" dt="2023-04-20T21:05:11.165" v="3275" actId="478"/>
          <ac:picMkLst>
            <pc:docMk/>
            <pc:sldMk cId="12292258" sldId="457"/>
            <ac:picMk id="7" creationId="{9199D627-9315-6869-1954-977CF02A0FE7}"/>
          </ac:picMkLst>
        </pc:picChg>
        <pc:picChg chg="add del mod">
          <ac:chgData name="Diogo Barcellos Ferreira" userId="50e2b48e-e9ef-4e99-b859-412c664da0db" providerId="ADAL" clId="{A9C2CC0B-5319-45A1-8E40-4E48E23DAF94}" dt="2023-04-24T12:23:09.639" v="4010" actId="1076"/>
          <ac:picMkLst>
            <pc:docMk/>
            <pc:sldMk cId="12292258" sldId="457"/>
            <ac:picMk id="13" creationId="{A8D579D7-60F6-BB6F-06A5-4269B02665B4}"/>
          </ac:picMkLst>
        </pc:picChg>
        <pc:picChg chg="add mod">
          <ac:chgData name="Diogo Barcellos Ferreira" userId="50e2b48e-e9ef-4e99-b859-412c664da0db" providerId="ADAL" clId="{A9C2CC0B-5319-45A1-8E40-4E48E23DAF94}" dt="2023-04-24T12:23:09.639" v="4010" actId="1076"/>
          <ac:picMkLst>
            <pc:docMk/>
            <pc:sldMk cId="12292258" sldId="457"/>
            <ac:picMk id="17" creationId="{79DB6458-E19D-AEE3-272E-105CB4083C14}"/>
          </ac:picMkLst>
        </pc:picChg>
      </pc:sldChg>
      <pc:sldChg chg="addSp delSp modSp mod">
        <pc:chgData name="Diogo Barcellos Ferreira" userId="50e2b48e-e9ef-4e99-b859-412c664da0db" providerId="ADAL" clId="{A9C2CC0B-5319-45A1-8E40-4E48E23DAF94}" dt="2023-04-20T17:23:38.169" v="1082" actId="12"/>
        <pc:sldMkLst>
          <pc:docMk/>
          <pc:sldMk cId="2306112359" sldId="458"/>
        </pc:sldMkLst>
        <pc:spChg chg="del">
          <ac:chgData name="Diogo Barcellos Ferreira" userId="50e2b48e-e9ef-4e99-b859-412c664da0db" providerId="ADAL" clId="{A9C2CC0B-5319-45A1-8E40-4E48E23DAF94}" dt="2023-04-20T17:16:23.116" v="962" actId="478"/>
          <ac:spMkLst>
            <pc:docMk/>
            <pc:sldMk cId="2306112359" sldId="458"/>
            <ac:spMk id="3" creationId="{16C144CA-659B-EF1D-C45A-0917129BC2EC}"/>
          </ac:spMkLst>
        </pc:spChg>
        <pc:spChg chg="mod">
          <ac:chgData name="Diogo Barcellos Ferreira" userId="50e2b48e-e9ef-4e99-b859-412c664da0db" providerId="ADAL" clId="{A9C2CC0B-5319-45A1-8E40-4E48E23DAF94}" dt="2023-04-20T17:23:38.169" v="1082" actId="12"/>
          <ac:spMkLst>
            <pc:docMk/>
            <pc:sldMk cId="2306112359" sldId="458"/>
            <ac:spMk id="4" creationId="{7804B264-9355-FD1E-747E-9F3B9D1EA9E1}"/>
          </ac:spMkLst>
        </pc:spChg>
        <pc:spChg chg="del">
          <ac:chgData name="Diogo Barcellos Ferreira" userId="50e2b48e-e9ef-4e99-b859-412c664da0db" providerId="ADAL" clId="{A9C2CC0B-5319-45A1-8E40-4E48E23DAF94}" dt="2023-04-20T17:20:47.801" v="1004" actId="478"/>
          <ac:spMkLst>
            <pc:docMk/>
            <pc:sldMk cId="2306112359" sldId="458"/>
            <ac:spMk id="6" creationId="{B9E8AAB7-DD1B-A6CF-3DED-21FB75B856CE}"/>
          </ac:spMkLst>
        </pc:spChg>
        <pc:spChg chg="del">
          <ac:chgData name="Diogo Barcellos Ferreira" userId="50e2b48e-e9ef-4e99-b859-412c664da0db" providerId="ADAL" clId="{A9C2CC0B-5319-45A1-8E40-4E48E23DAF94}" dt="2023-04-20T17:16:28.037" v="963" actId="478"/>
          <ac:spMkLst>
            <pc:docMk/>
            <pc:sldMk cId="2306112359" sldId="458"/>
            <ac:spMk id="9" creationId="{77BEE10A-40FF-BEA2-3EF4-3FE322CE9396}"/>
          </ac:spMkLst>
        </pc:spChg>
        <pc:spChg chg="del">
          <ac:chgData name="Diogo Barcellos Ferreira" userId="50e2b48e-e9ef-4e99-b859-412c664da0db" providerId="ADAL" clId="{A9C2CC0B-5319-45A1-8E40-4E48E23DAF94}" dt="2023-04-20T17:16:56.823" v="966" actId="478"/>
          <ac:spMkLst>
            <pc:docMk/>
            <pc:sldMk cId="2306112359" sldId="458"/>
            <ac:spMk id="10" creationId="{00000000-0000-0000-0000-000000000000}"/>
          </ac:spMkLst>
        </pc:spChg>
        <pc:spChg chg="mod">
          <ac:chgData name="Diogo Barcellos Ferreira" userId="50e2b48e-e9ef-4e99-b859-412c664da0db" providerId="ADAL" clId="{A9C2CC0B-5319-45A1-8E40-4E48E23DAF94}" dt="2023-04-20T17:21:11.353" v="1013" actId="1076"/>
          <ac:spMkLst>
            <pc:docMk/>
            <pc:sldMk cId="2306112359" sldId="458"/>
            <ac:spMk id="12" creationId="{F6DC827E-CB6E-45A8-9EE5-BBC04D790A34}"/>
          </ac:spMkLst>
        </pc:spChg>
        <pc:spChg chg="del">
          <ac:chgData name="Diogo Barcellos Ferreira" userId="50e2b48e-e9ef-4e99-b859-412c664da0db" providerId="ADAL" clId="{A9C2CC0B-5319-45A1-8E40-4E48E23DAF94}" dt="2023-04-20T17:20:58.649" v="1007" actId="478"/>
          <ac:spMkLst>
            <pc:docMk/>
            <pc:sldMk cId="2306112359" sldId="458"/>
            <ac:spMk id="13" creationId="{320E5144-57FE-575A-8EF5-A0B3A0D06407}"/>
          </ac:spMkLst>
        </pc:spChg>
        <pc:spChg chg="add mod">
          <ac:chgData name="Diogo Barcellos Ferreira" userId="50e2b48e-e9ef-4e99-b859-412c664da0db" providerId="ADAL" clId="{A9C2CC0B-5319-45A1-8E40-4E48E23DAF94}" dt="2023-04-20T17:23:05.726" v="1076" actId="1076"/>
          <ac:spMkLst>
            <pc:docMk/>
            <pc:sldMk cId="2306112359" sldId="458"/>
            <ac:spMk id="18" creationId="{582E59AF-711B-5821-B57D-8FB80B5B87F6}"/>
          </ac:spMkLst>
        </pc:spChg>
        <pc:picChg chg="del">
          <ac:chgData name="Diogo Barcellos Ferreira" userId="50e2b48e-e9ef-4e99-b859-412c664da0db" providerId="ADAL" clId="{A9C2CC0B-5319-45A1-8E40-4E48E23DAF94}" dt="2023-04-20T17:21:33.899" v="1022" actId="478"/>
          <ac:picMkLst>
            <pc:docMk/>
            <pc:sldMk cId="2306112359" sldId="458"/>
            <ac:picMk id="2" creationId="{00000000-0000-0000-0000-000000000000}"/>
          </ac:picMkLst>
        </pc:picChg>
        <pc:picChg chg="add del mod">
          <ac:chgData name="Diogo Barcellos Ferreira" userId="50e2b48e-e9ef-4e99-b859-412c664da0db" providerId="ADAL" clId="{A9C2CC0B-5319-45A1-8E40-4E48E23DAF94}" dt="2023-04-20T17:18:43.636" v="1000" actId="478"/>
          <ac:picMkLst>
            <pc:docMk/>
            <pc:sldMk cId="2306112359" sldId="458"/>
            <ac:picMk id="14" creationId="{FB931C41-2344-AA67-4C34-A404A5BACA80}"/>
          </ac:picMkLst>
        </pc:picChg>
        <pc:picChg chg="add mod">
          <ac:chgData name="Diogo Barcellos Ferreira" userId="50e2b48e-e9ef-4e99-b859-412c664da0db" providerId="ADAL" clId="{A9C2CC0B-5319-45A1-8E40-4E48E23DAF94}" dt="2023-04-20T17:23:03.190" v="1075" actId="1076"/>
          <ac:picMkLst>
            <pc:docMk/>
            <pc:sldMk cId="2306112359" sldId="458"/>
            <ac:picMk id="16" creationId="{0D242A11-565F-1126-BC02-EF3E233F2F71}"/>
          </ac:picMkLst>
        </pc:picChg>
      </pc:sldChg>
      <pc:sldChg chg="addSp delSp modSp mod">
        <pc:chgData name="Diogo Barcellos Ferreira" userId="50e2b48e-e9ef-4e99-b859-412c664da0db" providerId="ADAL" clId="{A9C2CC0B-5319-45A1-8E40-4E48E23DAF94}" dt="2023-04-20T21:07:48.741" v="3312" actId="1076"/>
        <pc:sldMkLst>
          <pc:docMk/>
          <pc:sldMk cId="3960484363" sldId="459"/>
        </pc:sldMkLst>
        <pc:spChg chg="del">
          <ac:chgData name="Diogo Barcellos Ferreira" userId="50e2b48e-e9ef-4e99-b859-412c664da0db" providerId="ADAL" clId="{A9C2CC0B-5319-45A1-8E40-4E48E23DAF94}" dt="2023-04-20T17:26:29.465" v="1108" actId="478"/>
          <ac:spMkLst>
            <pc:docMk/>
            <pc:sldMk cId="3960484363" sldId="459"/>
            <ac:spMk id="3" creationId="{16C144CA-659B-EF1D-C45A-0917129BC2EC}"/>
          </ac:spMkLst>
        </pc:spChg>
        <pc:spChg chg="del mod">
          <ac:chgData name="Diogo Barcellos Ferreira" userId="50e2b48e-e9ef-4e99-b859-412c664da0db" providerId="ADAL" clId="{A9C2CC0B-5319-45A1-8E40-4E48E23DAF94}" dt="2023-04-20T19:03:11.205" v="1242" actId="478"/>
          <ac:spMkLst>
            <pc:docMk/>
            <pc:sldMk cId="3960484363" sldId="459"/>
            <ac:spMk id="4" creationId="{7804B264-9355-FD1E-747E-9F3B9D1EA9E1}"/>
          </ac:spMkLst>
        </pc:spChg>
        <pc:spChg chg="del">
          <ac:chgData name="Diogo Barcellos Ferreira" userId="50e2b48e-e9ef-4e99-b859-412c664da0db" providerId="ADAL" clId="{A9C2CC0B-5319-45A1-8E40-4E48E23DAF94}" dt="2023-04-20T17:34:21.806" v="1118" actId="478"/>
          <ac:spMkLst>
            <pc:docMk/>
            <pc:sldMk cId="3960484363" sldId="459"/>
            <ac:spMk id="6" creationId="{B9E8AAB7-DD1B-A6CF-3DED-21FB75B856CE}"/>
          </ac:spMkLst>
        </pc:spChg>
        <pc:spChg chg="del">
          <ac:chgData name="Diogo Barcellos Ferreira" userId="50e2b48e-e9ef-4e99-b859-412c664da0db" providerId="ADAL" clId="{A9C2CC0B-5319-45A1-8E40-4E48E23DAF94}" dt="2023-04-20T19:13:57.631" v="1488" actId="478"/>
          <ac:spMkLst>
            <pc:docMk/>
            <pc:sldMk cId="3960484363" sldId="459"/>
            <ac:spMk id="10" creationId="{00000000-0000-0000-0000-000000000000}"/>
          </ac:spMkLst>
        </pc:spChg>
        <pc:spChg chg="del">
          <ac:chgData name="Diogo Barcellos Ferreira" userId="50e2b48e-e9ef-4e99-b859-412c664da0db" providerId="ADAL" clId="{A9C2CC0B-5319-45A1-8E40-4E48E23DAF94}" dt="2023-04-20T17:26:26.794" v="1107" actId="478"/>
          <ac:spMkLst>
            <pc:docMk/>
            <pc:sldMk cId="3960484363" sldId="459"/>
            <ac:spMk id="12" creationId="{F6DC827E-CB6E-45A8-9EE5-BBC04D790A34}"/>
          </ac:spMkLst>
        </pc:spChg>
        <pc:spChg chg="add mod">
          <ac:chgData name="Diogo Barcellos Ferreira" userId="50e2b48e-e9ef-4e99-b859-412c664da0db" providerId="ADAL" clId="{A9C2CC0B-5319-45A1-8E40-4E48E23DAF94}" dt="2023-04-20T21:07:35.342" v="3310" actId="1076"/>
          <ac:spMkLst>
            <pc:docMk/>
            <pc:sldMk cId="3960484363" sldId="459"/>
            <ac:spMk id="14" creationId="{740726AE-0235-7078-77BB-5BD0258BAF89}"/>
          </ac:spMkLst>
        </pc:spChg>
        <pc:spChg chg="add mod">
          <ac:chgData name="Diogo Barcellos Ferreira" userId="50e2b48e-e9ef-4e99-b859-412c664da0db" providerId="ADAL" clId="{A9C2CC0B-5319-45A1-8E40-4E48E23DAF94}" dt="2023-04-20T21:07:48.741" v="3312" actId="1076"/>
          <ac:spMkLst>
            <pc:docMk/>
            <pc:sldMk cId="3960484363" sldId="459"/>
            <ac:spMk id="20" creationId="{68EB0253-7D06-40DA-F391-AFC0F25C8AAE}"/>
          </ac:spMkLst>
        </pc:spChg>
        <pc:spChg chg="add mod">
          <ac:chgData name="Diogo Barcellos Ferreira" userId="50e2b48e-e9ef-4e99-b859-412c664da0db" providerId="ADAL" clId="{A9C2CC0B-5319-45A1-8E40-4E48E23DAF94}" dt="2023-04-20T21:07:48.741" v="3312" actId="1076"/>
          <ac:spMkLst>
            <pc:docMk/>
            <pc:sldMk cId="3960484363" sldId="459"/>
            <ac:spMk id="22" creationId="{67EDF1D5-EF8F-527A-45A6-4220895A6E46}"/>
          </ac:spMkLst>
        </pc:spChg>
        <pc:spChg chg="add mod">
          <ac:chgData name="Diogo Barcellos Ferreira" userId="50e2b48e-e9ef-4e99-b859-412c664da0db" providerId="ADAL" clId="{A9C2CC0B-5319-45A1-8E40-4E48E23DAF94}" dt="2023-04-20T21:07:48.741" v="3312" actId="1076"/>
          <ac:spMkLst>
            <pc:docMk/>
            <pc:sldMk cId="3960484363" sldId="459"/>
            <ac:spMk id="26" creationId="{5A35DA2B-7180-7AF8-79A9-AF5CC0B97241}"/>
          </ac:spMkLst>
        </pc:spChg>
        <pc:spChg chg="add mod">
          <ac:chgData name="Diogo Barcellos Ferreira" userId="50e2b48e-e9ef-4e99-b859-412c664da0db" providerId="ADAL" clId="{A9C2CC0B-5319-45A1-8E40-4E48E23DAF94}" dt="2023-04-20T19:13:57.847" v="1489"/>
          <ac:spMkLst>
            <pc:docMk/>
            <pc:sldMk cId="3960484363" sldId="459"/>
            <ac:spMk id="28" creationId="{E789C6AA-D68F-6299-8D10-232BABF0A04E}"/>
          </ac:spMkLst>
        </pc:spChg>
        <pc:picChg chg="del">
          <ac:chgData name="Diogo Barcellos Ferreira" userId="50e2b48e-e9ef-4e99-b859-412c664da0db" providerId="ADAL" clId="{A9C2CC0B-5319-45A1-8E40-4E48E23DAF94}" dt="2023-04-20T17:34:26.038" v="1119" actId="478"/>
          <ac:picMkLst>
            <pc:docMk/>
            <pc:sldMk cId="3960484363" sldId="459"/>
            <ac:picMk id="2" creationId="{00000000-0000-0000-0000-000000000000}"/>
          </ac:picMkLst>
        </pc:picChg>
        <pc:picChg chg="add mod">
          <ac:chgData name="Diogo Barcellos Ferreira" userId="50e2b48e-e9ef-4e99-b859-412c664da0db" providerId="ADAL" clId="{A9C2CC0B-5319-45A1-8E40-4E48E23DAF94}" dt="2023-04-20T21:07:38.397" v="3311" actId="1076"/>
          <ac:picMkLst>
            <pc:docMk/>
            <pc:sldMk cId="3960484363" sldId="459"/>
            <ac:picMk id="9" creationId="{91F6ACD5-6FD1-6169-819A-4F7EF9997424}"/>
          </ac:picMkLst>
        </pc:picChg>
        <pc:picChg chg="add mod">
          <ac:chgData name="Diogo Barcellos Ferreira" userId="50e2b48e-e9ef-4e99-b859-412c664da0db" providerId="ADAL" clId="{A9C2CC0B-5319-45A1-8E40-4E48E23DAF94}" dt="2023-04-20T21:07:48.741" v="3312" actId="1076"/>
          <ac:picMkLst>
            <pc:docMk/>
            <pc:sldMk cId="3960484363" sldId="459"/>
            <ac:picMk id="16" creationId="{8A9DFB7F-A2AD-A549-9616-09B4DA73F669}"/>
          </ac:picMkLst>
        </pc:picChg>
        <pc:picChg chg="add mod">
          <ac:chgData name="Diogo Barcellos Ferreira" userId="50e2b48e-e9ef-4e99-b859-412c664da0db" providerId="ADAL" clId="{A9C2CC0B-5319-45A1-8E40-4E48E23DAF94}" dt="2023-04-20T21:07:48.741" v="3312" actId="1076"/>
          <ac:picMkLst>
            <pc:docMk/>
            <pc:sldMk cId="3960484363" sldId="459"/>
            <ac:picMk id="18" creationId="{FC4EBD50-358E-A4D2-179B-036B1B29E90C}"/>
          </ac:picMkLst>
        </pc:picChg>
        <pc:picChg chg="add del mod">
          <ac:chgData name="Diogo Barcellos Ferreira" userId="50e2b48e-e9ef-4e99-b859-412c664da0db" providerId="ADAL" clId="{A9C2CC0B-5319-45A1-8E40-4E48E23DAF94}" dt="2023-04-20T19:08:53.188" v="1443" actId="478"/>
          <ac:picMkLst>
            <pc:docMk/>
            <pc:sldMk cId="3960484363" sldId="459"/>
            <ac:picMk id="24" creationId="{58BB19DB-05EB-556D-5531-31B39567B336}"/>
          </ac:picMkLst>
        </pc:picChg>
        <pc:picChg chg="add mod modCrop">
          <ac:chgData name="Diogo Barcellos Ferreira" userId="50e2b48e-e9ef-4e99-b859-412c664da0db" providerId="ADAL" clId="{A9C2CC0B-5319-45A1-8E40-4E48E23DAF94}" dt="2023-04-20T21:07:48.741" v="3312" actId="1076"/>
          <ac:picMkLst>
            <pc:docMk/>
            <pc:sldMk cId="3960484363" sldId="459"/>
            <ac:picMk id="27" creationId="{3D0EDB3B-8793-5C20-40E0-4082E75EFB83}"/>
          </ac:picMkLst>
        </pc:picChg>
      </pc:sldChg>
      <pc:sldChg chg="addSp delSp modSp mod">
        <pc:chgData name="Diogo Barcellos Ferreira" userId="50e2b48e-e9ef-4e99-b859-412c664da0db" providerId="ADAL" clId="{A9C2CC0B-5319-45A1-8E40-4E48E23DAF94}" dt="2023-04-20T19:24:14.287" v="1580" actId="1076"/>
        <pc:sldMkLst>
          <pc:docMk/>
          <pc:sldMk cId="1435428506" sldId="460"/>
        </pc:sldMkLst>
        <pc:spChg chg="add del">
          <ac:chgData name="Diogo Barcellos Ferreira" userId="50e2b48e-e9ef-4e99-b859-412c664da0db" providerId="ADAL" clId="{A9C2CC0B-5319-45A1-8E40-4E48E23DAF94}" dt="2023-04-20T19:10:54.242" v="1465" actId="478"/>
          <ac:spMkLst>
            <pc:docMk/>
            <pc:sldMk cId="1435428506" sldId="460"/>
            <ac:spMk id="3" creationId="{16C144CA-659B-EF1D-C45A-0917129BC2EC}"/>
          </ac:spMkLst>
        </pc:spChg>
        <pc:spChg chg="mod">
          <ac:chgData name="Diogo Barcellos Ferreira" userId="50e2b48e-e9ef-4e99-b859-412c664da0db" providerId="ADAL" clId="{A9C2CC0B-5319-45A1-8E40-4E48E23DAF94}" dt="2023-04-20T19:23:57.262" v="1576" actId="1076"/>
          <ac:spMkLst>
            <pc:docMk/>
            <pc:sldMk cId="1435428506" sldId="460"/>
            <ac:spMk id="4" creationId="{7804B264-9355-FD1E-747E-9F3B9D1EA9E1}"/>
          </ac:spMkLst>
        </pc:spChg>
        <pc:spChg chg="del">
          <ac:chgData name="Diogo Barcellos Ferreira" userId="50e2b48e-e9ef-4e99-b859-412c664da0db" providerId="ADAL" clId="{A9C2CC0B-5319-45A1-8E40-4E48E23DAF94}" dt="2023-04-20T19:10:41.138" v="1460" actId="478"/>
          <ac:spMkLst>
            <pc:docMk/>
            <pc:sldMk cId="1435428506" sldId="460"/>
            <ac:spMk id="6" creationId="{B9E8AAB7-DD1B-A6CF-3DED-21FB75B856CE}"/>
          </ac:spMkLst>
        </pc:spChg>
        <pc:spChg chg="del">
          <ac:chgData name="Diogo Barcellos Ferreira" userId="50e2b48e-e9ef-4e99-b859-412c664da0db" providerId="ADAL" clId="{A9C2CC0B-5319-45A1-8E40-4E48E23DAF94}" dt="2023-04-20T19:11:40.970" v="1468" actId="478"/>
          <ac:spMkLst>
            <pc:docMk/>
            <pc:sldMk cId="1435428506" sldId="460"/>
            <ac:spMk id="10" creationId="{00000000-0000-0000-0000-000000000000}"/>
          </ac:spMkLst>
        </pc:spChg>
        <pc:spChg chg="add del mod">
          <ac:chgData name="Diogo Barcellos Ferreira" userId="50e2b48e-e9ef-4e99-b859-412c664da0db" providerId="ADAL" clId="{A9C2CC0B-5319-45A1-8E40-4E48E23DAF94}" dt="2023-04-20T19:16:38.444" v="1498" actId="478"/>
          <ac:spMkLst>
            <pc:docMk/>
            <pc:sldMk cId="1435428506" sldId="460"/>
            <ac:spMk id="12" creationId="{F6DC827E-CB6E-45A8-9EE5-BBC04D790A34}"/>
          </ac:spMkLst>
        </pc:spChg>
        <pc:spChg chg="add mod">
          <ac:chgData name="Diogo Barcellos Ferreira" userId="50e2b48e-e9ef-4e99-b859-412c664da0db" providerId="ADAL" clId="{A9C2CC0B-5319-45A1-8E40-4E48E23DAF94}" dt="2023-04-20T19:16:46.276" v="1499" actId="1076"/>
          <ac:spMkLst>
            <pc:docMk/>
            <pc:sldMk cId="1435428506" sldId="460"/>
            <ac:spMk id="15" creationId="{C55EBE33-1A9C-DE87-399D-651F043087D0}"/>
          </ac:spMkLst>
        </pc:spChg>
        <pc:spChg chg="add del mod">
          <ac:chgData name="Diogo Barcellos Ferreira" userId="50e2b48e-e9ef-4e99-b859-412c664da0db" providerId="ADAL" clId="{A9C2CC0B-5319-45A1-8E40-4E48E23DAF94}" dt="2023-04-20T19:15:04.020" v="1491"/>
          <ac:spMkLst>
            <pc:docMk/>
            <pc:sldMk cId="1435428506" sldId="460"/>
            <ac:spMk id="16" creationId="{07E7734E-9617-3D5B-F365-4DB7784E4536}"/>
          </ac:spMkLst>
        </pc:spChg>
        <pc:spChg chg="add mod">
          <ac:chgData name="Diogo Barcellos Ferreira" userId="50e2b48e-e9ef-4e99-b859-412c664da0db" providerId="ADAL" clId="{A9C2CC0B-5319-45A1-8E40-4E48E23DAF94}" dt="2023-04-20T19:24:14.287" v="1580" actId="1076"/>
          <ac:spMkLst>
            <pc:docMk/>
            <pc:sldMk cId="1435428506" sldId="460"/>
            <ac:spMk id="22" creationId="{1579C4BB-4F7A-2FA5-3987-32B469234ACD}"/>
          </ac:spMkLst>
        </pc:spChg>
        <pc:spChg chg="add mod">
          <ac:chgData name="Diogo Barcellos Ferreira" userId="50e2b48e-e9ef-4e99-b859-412c664da0db" providerId="ADAL" clId="{A9C2CC0B-5319-45A1-8E40-4E48E23DAF94}" dt="2023-04-20T19:24:14.287" v="1580" actId="1076"/>
          <ac:spMkLst>
            <pc:docMk/>
            <pc:sldMk cId="1435428506" sldId="460"/>
            <ac:spMk id="24" creationId="{5800C565-B8CE-6CCD-21E7-579EB8576617}"/>
          </ac:spMkLst>
        </pc:spChg>
        <pc:picChg chg="del">
          <ac:chgData name="Diogo Barcellos Ferreira" userId="50e2b48e-e9ef-4e99-b859-412c664da0db" providerId="ADAL" clId="{A9C2CC0B-5319-45A1-8E40-4E48E23DAF94}" dt="2023-04-20T19:10:37.862" v="1458" actId="478"/>
          <ac:picMkLst>
            <pc:docMk/>
            <pc:sldMk cId="1435428506" sldId="460"/>
            <ac:picMk id="2" creationId="{00000000-0000-0000-0000-000000000000}"/>
          </ac:picMkLst>
        </pc:picChg>
        <pc:picChg chg="add del mod">
          <ac:chgData name="Diogo Barcellos Ferreira" userId="50e2b48e-e9ef-4e99-b859-412c664da0db" providerId="ADAL" clId="{A9C2CC0B-5319-45A1-8E40-4E48E23DAF94}" dt="2023-04-20T19:08:50.611" v="1442" actId="21"/>
          <ac:picMkLst>
            <pc:docMk/>
            <pc:sldMk cId="1435428506" sldId="460"/>
            <ac:picMk id="9" creationId="{CC8B3F82-EEB1-BE89-9625-D74CCFF6E015}"/>
          </ac:picMkLst>
        </pc:picChg>
        <pc:picChg chg="add mod">
          <ac:chgData name="Diogo Barcellos Ferreira" userId="50e2b48e-e9ef-4e99-b859-412c664da0db" providerId="ADAL" clId="{A9C2CC0B-5319-45A1-8E40-4E48E23DAF94}" dt="2023-04-20T19:16:46.276" v="1499" actId="1076"/>
          <ac:picMkLst>
            <pc:docMk/>
            <pc:sldMk cId="1435428506" sldId="460"/>
            <ac:picMk id="13" creationId="{0F834D7D-E0F7-55D5-CA65-6C63DB879127}"/>
          </ac:picMkLst>
        </pc:picChg>
        <pc:picChg chg="add mod">
          <ac:chgData name="Diogo Barcellos Ferreira" userId="50e2b48e-e9ef-4e99-b859-412c664da0db" providerId="ADAL" clId="{A9C2CC0B-5319-45A1-8E40-4E48E23DAF94}" dt="2023-04-20T19:24:14.287" v="1580" actId="1076"/>
          <ac:picMkLst>
            <pc:docMk/>
            <pc:sldMk cId="1435428506" sldId="460"/>
            <ac:picMk id="18" creationId="{18070884-BFC3-0C75-CB0B-5F93A4D29931}"/>
          </ac:picMkLst>
        </pc:picChg>
        <pc:picChg chg="add mod">
          <ac:chgData name="Diogo Barcellos Ferreira" userId="50e2b48e-e9ef-4e99-b859-412c664da0db" providerId="ADAL" clId="{A9C2CC0B-5319-45A1-8E40-4E48E23DAF94}" dt="2023-04-20T19:24:14.287" v="1580" actId="1076"/>
          <ac:picMkLst>
            <pc:docMk/>
            <pc:sldMk cId="1435428506" sldId="460"/>
            <ac:picMk id="20" creationId="{7ACF4663-48DB-EF7B-884B-A84DC5AAC772}"/>
          </ac:picMkLst>
        </pc:picChg>
        <pc:cxnChg chg="mod">
          <ac:chgData name="Diogo Barcellos Ferreira" userId="50e2b48e-e9ef-4e99-b859-412c664da0db" providerId="ADAL" clId="{A9C2CC0B-5319-45A1-8E40-4E48E23DAF94}" dt="2023-04-20T19:24:08.737" v="1579" actId="1076"/>
          <ac:cxnSpMkLst>
            <pc:docMk/>
            <pc:sldMk cId="1435428506" sldId="460"/>
            <ac:cxnSpMk id="5" creationId="{00000000-0000-0000-0000-000000000000}"/>
          </ac:cxnSpMkLst>
        </pc:cxnChg>
        <pc:cxnChg chg="mod">
          <ac:chgData name="Diogo Barcellos Ferreira" userId="50e2b48e-e9ef-4e99-b859-412c664da0db" providerId="ADAL" clId="{A9C2CC0B-5319-45A1-8E40-4E48E23DAF94}" dt="2023-04-20T19:24:08.737" v="1579" actId="1076"/>
          <ac:cxnSpMkLst>
            <pc:docMk/>
            <pc:sldMk cId="1435428506" sldId="460"/>
            <ac:cxnSpMk id="8" creationId="{00000000-0000-0000-0000-000000000000}"/>
          </ac:cxnSpMkLst>
        </pc:cxnChg>
      </pc:sldChg>
      <pc:sldChg chg="add del">
        <pc:chgData name="Diogo Barcellos Ferreira" userId="50e2b48e-e9ef-4e99-b859-412c664da0db" providerId="ADAL" clId="{A9C2CC0B-5319-45A1-8E40-4E48E23DAF94}" dt="2023-04-20T21:09:44.602" v="3329" actId="2696"/>
        <pc:sldMkLst>
          <pc:docMk/>
          <pc:sldMk cId="905433185" sldId="461"/>
        </pc:sldMkLst>
      </pc:sldChg>
      <pc:sldChg chg="add del">
        <pc:chgData name="Diogo Barcellos Ferreira" userId="50e2b48e-e9ef-4e99-b859-412c664da0db" providerId="ADAL" clId="{A9C2CC0B-5319-45A1-8E40-4E48E23DAF94}" dt="2023-04-20T21:09:09.990" v="3319"/>
        <pc:sldMkLst>
          <pc:docMk/>
          <pc:sldMk cId="1757617606" sldId="461"/>
        </pc:sldMkLst>
      </pc:sldChg>
      <pc:sldChg chg="addSp delSp modSp del mod">
        <pc:chgData name="Diogo Barcellos Ferreira" userId="50e2b48e-e9ef-4e99-b859-412c664da0db" providerId="ADAL" clId="{A9C2CC0B-5319-45A1-8E40-4E48E23DAF94}" dt="2023-04-20T21:08:44.409" v="3317" actId="2696"/>
        <pc:sldMkLst>
          <pc:docMk/>
          <pc:sldMk cId="2977412712" sldId="461"/>
        </pc:sldMkLst>
        <pc:spChg chg="del">
          <ac:chgData name="Diogo Barcellos Ferreira" userId="50e2b48e-e9ef-4e99-b859-412c664da0db" providerId="ADAL" clId="{A9C2CC0B-5319-45A1-8E40-4E48E23DAF94}" dt="2023-04-20T19:28:41.893" v="1628" actId="478"/>
          <ac:spMkLst>
            <pc:docMk/>
            <pc:sldMk cId="2977412712" sldId="461"/>
            <ac:spMk id="3" creationId="{16C144CA-659B-EF1D-C45A-0917129BC2EC}"/>
          </ac:spMkLst>
        </pc:spChg>
        <pc:spChg chg="mod">
          <ac:chgData name="Diogo Barcellos Ferreira" userId="50e2b48e-e9ef-4e99-b859-412c664da0db" providerId="ADAL" clId="{A9C2CC0B-5319-45A1-8E40-4E48E23DAF94}" dt="2023-04-20T19:30:58.513" v="1678" actId="2710"/>
          <ac:spMkLst>
            <pc:docMk/>
            <pc:sldMk cId="2977412712" sldId="461"/>
            <ac:spMk id="4" creationId="{7804B264-9355-FD1E-747E-9F3B9D1EA9E1}"/>
          </ac:spMkLst>
        </pc:spChg>
        <pc:spChg chg="add mod">
          <ac:chgData name="Diogo Barcellos Ferreira" userId="50e2b48e-e9ef-4e99-b859-412c664da0db" providerId="ADAL" clId="{A9C2CC0B-5319-45A1-8E40-4E48E23DAF94}" dt="2023-04-20T19:25:19.088" v="1590" actId="1076"/>
          <ac:spMkLst>
            <pc:docMk/>
            <pc:sldMk cId="2977412712" sldId="461"/>
            <ac:spMk id="7" creationId="{AE49B85F-B267-25C6-383B-623734D6D1DD}"/>
          </ac:spMkLst>
        </pc:spChg>
        <pc:spChg chg="del">
          <ac:chgData name="Diogo Barcellos Ferreira" userId="50e2b48e-e9ef-4e99-b859-412c664da0db" providerId="ADAL" clId="{A9C2CC0B-5319-45A1-8E40-4E48E23DAF94}" dt="2023-04-20T19:25:07.062" v="1582" actId="478"/>
          <ac:spMkLst>
            <pc:docMk/>
            <pc:sldMk cId="2977412712" sldId="461"/>
            <ac:spMk id="10" creationId="{00000000-0000-0000-0000-000000000000}"/>
          </ac:spMkLst>
        </pc:spChg>
        <pc:spChg chg="mod">
          <ac:chgData name="Diogo Barcellos Ferreira" userId="50e2b48e-e9ef-4e99-b859-412c664da0db" providerId="ADAL" clId="{A9C2CC0B-5319-45A1-8E40-4E48E23DAF94}" dt="2023-04-20T19:30:18.182" v="1669" actId="1076"/>
          <ac:spMkLst>
            <pc:docMk/>
            <pc:sldMk cId="2977412712" sldId="461"/>
            <ac:spMk id="12" creationId="{F6DC827E-CB6E-45A8-9EE5-BBC04D790A34}"/>
          </ac:spMkLst>
        </pc:spChg>
        <pc:spChg chg="add mod">
          <ac:chgData name="Diogo Barcellos Ferreira" userId="50e2b48e-e9ef-4e99-b859-412c664da0db" providerId="ADAL" clId="{A9C2CC0B-5319-45A1-8E40-4E48E23DAF94}" dt="2023-04-20T19:30:09.958" v="1665" actId="1076"/>
          <ac:spMkLst>
            <pc:docMk/>
            <pc:sldMk cId="2977412712" sldId="461"/>
            <ac:spMk id="15" creationId="{088BB7CE-0418-44FA-56A8-AC1356EBA3D1}"/>
          </ac:spMkLst>
        </pc:spChg>
        <pc:spChg chg="add mod">
          <ac:chgData name="Diogo Barcellos Ferreira" userId="50e2b48e-e9ef-4e99-b859-412c664da0db" providerId="ADAL" clId="{A9C2CC0B-5319-45A1-8E40-4E48E23DAF94}" dt="2023-04-20T19:30:34.415" v="1675" actId="1076"/>
          <ac:spMkLst>
            <pc:docMk/>
            <pc:sldMk cId="2977412712" sldId="461"/>
            <ac:spMk id="22" creationId="{8ADDAD70-B141-4E1A-FD5E-3DA41B4EDD0C}"/>
          </ac:spMkLst>
        </pc:spChg>
        <pc:picChg chg="del">
          <ac:chgData name="Diogo Barcellos Ferreira" userId="50e2b48e-e9ef-4e99-b859-412c664da0db" providerId="ADAL" clId="{A9C2CC0B-5319-45A1-8E40-4E48E23DAF94}" dt="2023-04-20T19:26:46.858" v="1598" actId="478"/>
          <ac:picMkLst>
            <pc:docMk/>
            <pc:sldMk cId="2977412712" sldId="461"/>
            <ac:picMk id="2" creationId="{00000000-0000-0000-0000-000000000000}"/>
          </ac:picMkLst>
        </pc:picChg>
        <pc:picChg chg="add mod">
          <ac:chgData name="Diogo Barcellos Ferreira" userId="50e2b48e-e9ef-4e99-b859-412c664da0db" providerId="ADAL" clId="{A9C2CC0B-5319-45A1-8E40-4E48E23DAF94}" dt="2023-04-20T19:30:05.350" v="1664" actId="1076"/>
          <ac:picMkLst>
            <pc:docMk/>
            <pc:sldMk cId="2977412712" sldId="461"/>
            <ac:picMk id="13" creationId="{EE926BA5-6FDA-8CBC-1BE7-B56456D8AC7A}"/>
          </ac:picMkLst>
        </pc:picChg>
        <pc:picChg chg="add del mod">
          <ac:chgData name="Diogo Barcellos Ferreira" userId="50e2b48e-e9ef-4e99-b859-412c664da0db" providerId="ADAL" clId="{A9C2CC0B-5319-45A1-8E40-4E48E23DAF94}" dt="2023-04-20T19:28:23.016" v="1620" actId="478"/>
          <ac:picMkLst>
            <pc:docMk/>
            <pc:sldMk cId="2977412712" sldId="461"/>
            <ac:picMk id="17" creationId="{2D98B1CE-21E5-5BD7-0AB0-BD6A2FEA8FB5}"/>
          </ac:picMkLst>
        </pc:picChg>
        <pc:picChg chg="add mod ord">
          <ac:chgData name="Diogo Barcellos Ferreira" userId="50e2b48e-e9ef-4e99-b859-412c664da0db" providerId="ADAL" clId="{A9C2CC0B-5319-45A1-8E40-4E48E23DAF94}" dt="2023-04-20T19:30:20.239" v="1670" actId="1076"/>
          <ac:picMkLst>
            <pc:docMk/>
            <pc:sldMk cId="2977412712" sldId="461"/>
            <ac:picMk id="19" creationId="{121510D2-8606-6420-822F-3EDFD94DDDA8}"/>
          </ac:picMkLst>
        </pc:picChg>
        <pc:picChg chg="add mod">
          <ac:chgData name="Diogo Barcellos Ferreira" userId="50e2b48e-e9ef-4e99-b859-412c664da0db" providerId="ADAL" clId="{A9C2CC0B-5319-45A1-8E40-4E48E23DAF94}" dt="2023-04-20T19:30:25.887" v="1673" actId="1076"/>
          <ac:picMkLst>
            <pc:docMk/>
            <pc:sldMk cId="2977412712" sldId="461"/>
            <ac:picMk id="21" creationId="{4BBB35A5-982E-A556-F5A7-E1F4A01A14E5}"/>
          </ac:picMkLst>
        </pc:picChg>
      </pc:sldChg>
      <pc:sldChg chg="modSp add mod">
        <pc:chgData name="Diogo Barcellos Ferreira" userId="50e2b48e-e9ef-4e99-b859-412c664da0db" providerId="ADAL" clId="{A9C2CC0B-5319-45A1-8E40-4E48E23DAF94}" dt="2023-04-24T12:12:04.693" v="3778" actId="1076"/>
        <pc:sldMkLst>
          <pc:docMk/>
          <pc:sldMk cId="4065495565" sldId="461"/>
        </pc:sldMkLst>
        <pc:spChg chg="mod">
          <ac:chgData name="Diogo Barcellos Ferreira" userId="50e2b48e-e9ef-4e99-b859-412c664da0db" providerId="ADAL" clId="{A9C2CC0B-5319-45A1-8E40-4E48E23DAF94}" dt="2023-04-24T12:12:04.693" v="3778" actId="1076"/>
          <ac:spMkLst>
            <pc:docMk/>
            <pc:sldMk cId="4065495565" sldId="461"/>
            <ac:spMk id="4" creationId="{7804B264-9355-FD1E-747E-9F3B9D1EA9E1}"/>
          </ac:spMkLst>
        </pc:spChg>
      </pc:sldChg>
      <pc:sldChg chg="modSp add mod">
        <pc:chgData name="Diogo Barcellos Ferreira" userId="50e2b48e-e9ef-4e99-b859-412c664da0db" providerId="ADAL" clId="{A9C2CC0B-5319-45A1-8E40-4E48E23DAF94}" dt="2023-04-24T12:18:27.212" v="3965" actId="1076"/>
        <pc:sldMkLst>
          <pc:docMk/>
          <pc:sldMk cId="343201748" sldId="462"/>
        </pc:sldMkLst>
        <pc:spChg chg="mod">
          <ac:chgData name="Diogo Barcellos Ferreira" userId="50e2b48e-e9ef-4e99-b859-412c664da0db" providerId="ADAL" clId="{A9C2CC0B-5319-45A1-8E40-4E48E23DAF94}" dt="2023-04-24T12:12:30.420" v="3788" actId="6549"/>
          <ac:spMkLst>
            <pc:docMk/>
            <pc:sldMk cId="343201748" sldId="462"/>
            <ac:spMk id="4" creationId="{7804B264-9355-FD1E-747E-9F3B9D1EA9E1}"/>
          </ac:spMkLst>
        </pc:spChg>
        <pc:spChg chg="mod">
          <ac:chgData name="Diogo Barcellos Ferreira" userId="50e2b48e-e9ef-4e99-b859-412c664da0db" providerId="ADAL" clId="{A9C2CC0B-5319-45A1-8E40-4E48E23DAF94}" dt="2023-04-24T12:18:27.212" v="3965" actId="1076"/>
          <ac:spMkLst>
            <pc:docMk/>
            <pc:sldMk cId="343201748" sldId="462"/>
            <ac:spMk id="18" creationId="{30C20278-F843-032B-2048-A83AE1223A06}"/>
          </ac:spMkLst>
        </pc:spChg>
        <pc:spChg chg="mod">
          <ac:chgData name="Diogo Barcellos Ferreira" userId="50e2b48e-e9ef-4e99-b859-412c664da0db" providerId="ADAL" clId="{A9C2CC0B-5319-45A1-8E40-4E48E23DAF94}" dt="2023-04-24T12:18:27.212" v="3965" actId="1076"/>
          <ac:spMkLst>
            <pc:docMk/>
            <pc:sldMk cId="343201748" sldId="462"/>
            <ac:spMk id="20" creationId="{BC220979-6553-DAF1-4685-BD4DC8DE42D3}"/>
          </ac:spMkLst>
        </pc:spChg>
        <pc:spChg chg="mod">
          <ac:chgData name="Diogo Barcellos Ferreira" userId="50e2b48e-e9ef-4e99-b859-412c664da0db" providerId="ADAL" clId="{A9C2CC0B-5319-45A1-8E40-4E48E23DAF94}" dt="2023-04-24T12:18:27.212" v="3965" actId="1076"/>
          <ac:spMkLst>
            <pc:docMk/>
            <pc:sldMk cId="343201748" sldId="462"/>
            <ac:spMk id="22" creationId="{70529474-80A2-0791-32A9-17AC8CCB888A}"/>
          </ac:spMkLst>
        </pc:spChg>
        <pc:picChg chg="mod">
          <ac:chgData name="Diogo Barcellos Ferreira" userId="50e2b48e-e9ef-4e99-b859-412c664da0db" providerId="ADAL" clId="{A9C2CC0B-5319-45A1-8E40-4E48E23DAF94}" dt="2023-04-24T12:18:27.212" v="3965" actId="1076"/>
          <ac:picMkLst>
            <pc:docMk/>
            <pc:sldMk cId="343201748" sldId="462"/>
            <ac:picMk id="9" creationId="{5C074164-B9B5-0F45-5B95-256CE43A5999}"/>
          </ac:picMkLst>
        </pc:picChg>
        <pc:picChg chg="mod">
          <ac:chgData name="Diogo Barcellos Ferreira" userId="50e2b48e-e9ef-4e99-b859-412c664da0db" providerId="ADAL" clId="{A9C2CC0B-5319-45A1-8E40-4E48E23DAF94}" dt="2023-04-24T12:18:27.212" v="3965" actId="1076"/>
          <ac:picMkLst>
            <pc:docMk/>
            <pc:sldMk cId="343201748" sldId="462"/>
            <ac:picMk id="14" creationId="{F92831FE-89B1-AF50-77B7-3BDB207DFCE5}"/>
          </ac:picMkLst>
        </pc:picChg>
        <pc:picChg chg="mod">
          <ac:chgData name="Diogo Barcellos Ferreira" userId="50e2b48e-e9ef-4e99-b859-412c664da0db" providerId="ADAL" clId="{A9C2CC0B-5319-45A1-8E40-4E48E23DAF94}" dt="2023-04-24T12:18:27.212" v="3965" actId="1076"/>
          <ac:picMkLst>
            <pc:docMk/>
            <pc:sldMk cId="343201748" sldId="462"/>
            <ac:picMk id="16" creationId="{5B1049C3-A995-49F8-039A-16515D8B6A1C}"/>
          </ac:picMkLst>
        </pc:picChg>
      </pc:sldChg>
      <pc:sldChg chg="add del">
        <pc:chgData name="Diogo Barcellos Ferreira" userId="50e2b48e-e9ef-4e99-b859-412c664da0db" providerId="ADAL" clId="{A9C2CC0B-5319-45A1-8E40-4E48E23DAF94}" dt="2023-04-20T21:09:09.990" v="3319"/>
        <pc:sldMkLst>
          <pc:docMk/>
          <pc:sldMk cId="1280992179" sldId="462"/>
        </pc:sldMkLst>
      </pc:sldChg>
      <pc:sldChg chg="addSp delSp modSp del mod">
        <pc:chgData name="Diogo Barcellos Ferreira" userId="50e2b48e-e9ef-4e99-b859-412c664da0db" providerId="ADAL" clId="{A9C2CC0B-5319-45A1-8E40-4E48E23DAF94}" dt="2023-04-20T21:08:44.409" v="3317" actId="2696"/>
        <pc:sldMkLst>
          <pc:docMk/>
          <pc:sldMk cId="1576598211" sldId="462"/>
        </pc:sldMkLst>
        <pc:spChg chg="del">
          <ac:chgData name="Diogo Barcellos Ferreira" userId="50e2b48e-e9ef-4e99-b859-412c664da0db" providerId="ADAL" clId="{A9C2CC0B-5319-45A1-8E40-4E48E23DAF94}" dt="2023-04-20T19:31:21.940" v="1682" actId="478"/>
          <ac:spMkLst>
            <pc:docMk/>
            <pc:sldMk cId="1576598211" sldId="462"/>
            <ac:spMk id="3" creationId="{16C144CA-659B-EF1D-C45A-0917129BC2EC}"/>
          </ac:spMkLst>
        </pc:spChg>
        <pc:spChg chg="mod">
          <ac:chgData name="Diogo Barcellos Ferreira" userId="50e2b48e-e9ef-4e99-b859-412c664da0db" providerId="ADAL" clId="{A9C2CC0B-5319-45A1-8E40-4E48E23DAF94}" dt="2023-04-20T19:35:39.189" v="1740" actId="1076"/>
          <ac:spMkLst>
            <pc:docMk/>
            <pc:sldMk cId="1576598211" sldId="462"/>
            <ac:spMk id="4" creationId="{7804B264-9355-FD1E-747E-9F3B9D1EA9E1}"/>
          </ac:spMkLst>
        </pc:spChg>
        <pc:spChg chg="add mod">
          <ac:chgData name="Diogo Barcellos Ferreira" userId="50e2b48e-e9ef-4e99-b859-412c664da0db" providerId="ADAL" clId="{A9C2CC0B-5319-45A1-8E40-4E48E23DAF94}" dt="2023-04-20T19:31:15.696" v="1680"/>
          <ac:spMkLst>
            <pc:docMk/>
            <pc:sldMk cId="1576598211" sldId="462"/>
            <ac:spMk id="6" creationId="{F23C4CCC-71FA-6BFA-12C9-87C72D293BDF}"/>
          </ac:spMkLst>
        </pc:spChg>
        <pc:spChg chg="del">
          <ac:chgData name="Diogo Barcellos Ferreira" userId="50e2b48e-e9ef-4e99-b859-412c664da0db" providerId="ADAL" clId="{A9C2CC0B-5319-45A1-8E40-4E48E23DAF94}" dt="2023-04-20T19:31:15.365" v="1679" actId="478"/>
          <ac:spMkLst>
            <pc:docMk/>
            <pc:sldMk cId="1576598211" sldId="462"/>
            <ac:spMk id="10" creationId="{00000000-0000-0000-0000-000000000000}"/>
          </ac:spMkLst>
        </pc:spChg>
        <pc:spChg chg="del">
          <ac:chgData name="Diogo Barcellos Ferreira" userId="50e2b48e-e9ef-4e99-b859-412c664da0db" providerId="ADAL" clId="{A9C2CC0B-5319-45A1-8E40-4E48E23DAF94}" dt="2023-04-20T19:31:19.557" v="1681" actId="478"/>
          <ac:spMkLst>
            <pc:docMk/>
            <pc:sldMk cId="1576598211" sldId="462"/>
            <ac:spMk id="12" creationId="{F6DC827E-CB6E-45A8-9EE5-BBC04D790A34}"/>
          </ac:spMkLst>
        </pc:spChg>
        <pc:spChg chg="add mod">
          <ac:chgData name="Diogo Barcellos Ferreira" userId="50e2b48e-e9ef-4e99-b859-412c664da0db" providerId="ADAL" clId="{A9C2CC0B-5319-45A1-8E40-4E48E23DAF94}" dt="2023-04-20T19:34:48.436" v="1726" actId="1076"/>
          <ac:spMkLst>
            <pc:docMk/>
            <pc:sldMk cId="1576598211" sldId="462"/>
            <ac:spMk id="18" creationId="{30C20278-F843-032B-2048-A83AE1223A06}"/>
          </ac:spMkLst>
        </pc:spChg>
        <pc:spChg chg="add mod">
          <ac:chgData name="Diogo Barcellos Ferreira" userId="50e2b48e-e9ef-4e99-b859-412c664da0db" providerId="ADAL" clId="{A9C2CC0B-5319-45A1-8E40-4E48E23DAF94}" dt="2023-04-20T19:35:01.957" v="1730" actId="1076"/>
          <ac:spMkLst>
            <pc:docMk/>
            <pc:sldMk cId="1576598211" sldId="462"/>
            <ac:spMk id="20" creationId="{BC220979-6553-DAF1-4685-BD4DC8DE42D3}"/>
          </ac:spMkLst>
        </pc:spChg>
        <pc:spChg chg="add mod">
          <ac:chgData name="Diogo Barcellos Ferreira" userId="50e2b48e-e9ef-4e99-b859-412c664da0db" providerId="ADAL" clId="{A9C2CC0B-5319-45A1-8E40-4E48E23DAF94}" dt="2023-04-20T19:35:11.645" v="1734" actId="1076"/>
          <ac:spMkLst>
            <pc:docMk/>
            <pc:sldMk cId="1576598211" sldId="462"/>
            <ac:spMk id="22" creationId="{70529474-80A2-0791-32A9-17AC8CCB888A}"/>
          </ac:spMkLst>
        </pc:spChg>
        <pc:picChg chg="del">
          <ac:chgData name="Diogo Barcellos Ferreira" userId="50e2b48e-e9ef-4e99-b859-412c664da0db" providerId="ADAL" clId="{A9C2CC0B-5319-45A1-8E40-4E48E23DAF94}" dt="2023-04-20T19:32:06.991" v="1696" actId="478"/>
          <ac:picMkLst>
            <pc:docMk/>
            <pc:sldMk cId="1576598211" sldId="462"/>
            <ac:picMk id="2" creationId="{00000000-0000-0000-0000-000000000000}"/>
          </ac:picMkLst>
        </pc:picChg>
        <pc:picChg chg="add mod">
          <ac:chgData name="Diogo Barcellos Ferreira" userId="50e2b48e-e9ef-4e99-b859-412c664da0db" providerId="ADAL" clId="{A9C2CC0B-5319-45A1-8E40-4E48E23DAF94}" dt="2023-04-20T19:32:52.097" v="1701" actId="1076"/>
          <ac:picMkLst>
            <pc:docMk/>
            <pc:sldMk cId="1576598211" sldId="462"/>
            <ac:picMk id="9" creationId="{5C074164-B9B5-0F45-5B95-256CE43A5999}"/>
          </ac:picMkLst>
        </pc:picChg>
        <pc:picChg chg="add mod">
          <ac:chgData name="Diogo Barcellos Ferreira" userId="50e2b48e-e9ef-4e99-b859-412c664da0db" providerId="ADAL" clId="{A9C2CC0B-5319-45A1-8E40-4E48E23DAF94}" dt="2023-04-20T19:33:12.502" v="1706" actId="1076"/>
          <ac:picMkLst>
            <pc:docMk/>
            <pc:sldMk cId="1576598211" sldId="462"/>
            <ac:picMk id="14" creationId="{F92831FE-89B1-AF50-77B7-3BDB207DFCE5}"/>
          </ac:picMkLst>
        </pc:picChg>
        <pc:picChg chg="add mod">
          <ac:chgData name="Diogo Barcellos Ferreira" userId="50e2b48e-e9ef-4e99-b859-412c664da0db" providerId="ADAL" clId="{A9C2CC0B-5319-45A1-8E40-4E48E23DAF94}" dt="2023-04-20T19:34:09.403" v="1709" actId="1076"/>
          <ac:picMkLst>
            <pc:docMk/>
            <pc:sldMk cId="1576598211" sldId="462"/>
            <ac:picMk id="16" creationId="{5B1049C3-A995-49F8-039A-16515D8B6A1C}"/>
          </ac:picMkLst>
        </pc:picChg>
      </pc:sldChg>
      <pc:sldChg chg="add del">
        <pc:chgData name="Diogo Barcellos Ferreira" userId="50e2b48e-e9ef-4e99-b859-412c664da0db" providerId="ADAL" clId="{A9C2CC0B-5319-45A1-8E40-4E48E23DAF94}" dt="2023-04-20T21:09:44.602" v="3329" actId="2696"/>
        <pc:sldMkLst>
          <pc:docMk/>
          <pc:sldMk cId="3893916833" sldId="462"/>
        </pc:sldMkLst>
      </pc:sldChg>
      <pc:sldChg chg="add del">
        <pc:chgData name="Diogo Barcellos Ferreira" userId="50e2b48e-e9ef-4e99-b859-412c664da0db" providerId="ADAL" clId="{A9C2CC0B-5319-45A1-8E40-4E48E23DAF94}" dt="2023-04-20T21:09:44.602" v="3329" actId="2696"/>
        <pc:sldMkLst>
          <pc:docMk/>
          <pc:sldMk cId="835613475" sldId="463"/>
        </pc:sldMkLst>
      </pc:sldChg>
      <pc:sldChg chg="addSp delSp modSp del mod">
        <pc:chgData name="Diogo Barcellos Ferreira" userId="50e2b48e-e9ef-4e99-b859-412c664da0db" providerId="ADAL" clId="{A9C2CC0B-5319-45A1-8E40-4E48E23DAF94}" dt="2023-04-20T21:08:44.409" v="3317" actId="2696"/>
        <pc:sldMkLst>
          <pc:docMk/>
          <pc:sldMk cId="1664975866" sldId="463"/>
        </pc:sldMkLst>
        <pc:spChg chg="del">
          <ac:chgData name="Diogo Barcellos Ferreira" userId="50e2b48e-e9ef-4e99-b859-412c664da0db" providerId="ADAL" clId="{A9C2CC0B-5319-45A1-8E40-4E48E23DAF94}" dt="2023-04-20T19:37:38.401" v="1772" actId="478"/>
          <ac:spMkLst>
            <pc:docMk/>
            <pc:sldMk cId="1664975866" sldId="463"/>
            <ac:spMk id="3" creationId="{16C144CA-659B-EF1D-C45A-0917129BC2EC}"/>
          </ac:spMkLst>
        </pc:spChg>
        <pc:spChg chg="mod">
          <ac:chgData name="Diogo Barcellos Ferreira" userId="50e2b48e-e9ef-4e99-b859-412c664da0db" providerId="ADAL" clId="{A9C2CC0B-5319-45A1-8E40-4E48E23DAF94}" dt="2023-04-20T19:47:32.956" v="2018" actId="6549"/>
          <ac:spMkLst>
            <pc:docMk/>
            <pc:sldMk cId="1664975866" sldId="463"/>
            <ac:spMk id="4" creationId="{7804B264-9355-FD1E-747E-9F3B9D1EA9E1}"/>
          </ac:spMkLst>
        </pc:spChg>
        <pc:spChg chg="del">
          <ac:chgData name="Diogo Barcellos Ferreira" userId="50e2b48e-e9ef-4e99-b859-412c664da0db" providerId="ADAL" clId="{A9C2CC0B-5319-45A1-8E40-4E48E23DAF94}" dt="2023-04-20T19:37:41.730" v="1774" actId="478"/>
          <ac:spMkLst>
            <pc:docMk/>
            <pc:sldMk cId="1664975866" sldId="463"/>
            <ac:spMk id="6" creationId="{B9E8AAB7-DD1B-A6CF-3DED-21FB75B856CE}"/>
          </ac:spMkLst>
        </pc:spChg>
        <pc:spChg chg="del">
          <ac:chgData name="Diogo Barcellos Ferreira" userId="50e2b48e-e9ef-4e99-b859-412c664da0db" providerId="ADAL" clId="{A9C2CC0B-5319-45A1-8E40-4E48E23DAF94}" dt="2023-04-20T19:37:42.827" v="1775" actId="478"/>
          <ac:spMkLst>
            <pc:docMk/>
            <pc:sldMk cId="1664975866" sldId="463"/>
            <ac:spMk id="7" creationId="{04AEE67A-358D-3462-FBDE-A509A2533DCB}"/>
          </ac:spMkLst>
        </pc:spChg>
        <pc:spChg chg="add mod">
          <ac:chgData name="Diogo Barcellos Ferreira" userId="50e2b48e-e9ef-4e99-b859-412c664da0db" providerId="ADAL" clId="{A9C2CC0B-5319-45A1-8E40-4E48E23DAF94}" dt="2023-04-20T19:35:56.995" v="1742"/>
          <ac:spMkLst>
            <pc:docMk/>
            <pc:sldMk cId="1664975866" sldId="463"/>
            <ac:spMk id="9" creationId="{5306EA7A-6D76-8024-C84E-2761D31C2EEC}"/>
          </ac:spMkLst>
        </pc:spChg>
        <pc:spChg chg="del">
          <ac:chgData name="Diogo Barcellos Ferreira" userId="50e2b48e-e9ef-4e99-b859-412c664da0db" providerId="ADAL" clId="{A9C2CC0B-5319-45A1-8E40-4E48E23DAF94}" dt="2023-04-20T19:35:56.655" v="1741" actId="478"/>
          <ac:spMkLst>
            <pc:docMk/>
            <pc:sldMk cId="1664975866" sldId="463"/>
            <ac:spMk id="10" creationId="{00000000-0000-0000-0000-000000000000}"/>
          </ac:spMkLst>
        </pc:spChg>
        <pc:spChg chg="del">
          <ac:chgData name="Diogo Barcellos Ferreira" userId="50e2b48e-e9ef-4e99-b859-412c664da0db" providerId="ADAL" clId="{A9C2CC0B-5319-45A1-8E40-4E48E23DAF94}" dt="2023-04-20T19:37:35.176" v="1770" actId="478"/>
          <ac:spMkLst>
            <pc:docMk/>
            <pc:sldMk cId="1664975866" sldId="463"/>
            <ac:spMk id="12" creationId="{F6DC827E-CB6E-45A8-9EE5-BBC04D790A34}"/>
          </ac:spMkLst>
        </pc:spChg>
        <pc:spChg chg="del">
          <ac:chgData name="Diogo Barcellos Ferreira" userId="50e2b48e-e9ef-4e99-b859-412c664da0db" providerId="ADAL" clId="{A9C2CC0B-5319-45A1-8E40-4E48E23DAF94}" dt="2023-04-20T19:37:44.491" v="1776" actId="478"/>
          <ac:spMkLst>
            <pc:docMk/>
            <pc:sldMk cId="1664975866" sldId="463"/>
            <ac:spMk id="14" creationId="{65EA9FF2-135E-8B44-F7F5-17AA769A6824}"/>
          </ac:spMkLst>
        </pc:spChg>
        <pc:spChg chg="del">
          <ac:chgData name="Diogo Barcellos Ferreira" userId="50e2b48e-e9ef-4e99-b859-412c664da0db" providerId="ADAL" clId="{A9C2CC0B-5319-45A1-8E40-4E48E23DAF94}" dt="2023-04-20T19:37:44.491" v="1776" actId="478"/>
          <ac:spMkLst>
            <pc:docMk/>
            <pc:sldMk cId="1664975866" sldId="463"/>
            <ac:spMk id="15" creationId="{C8E97A21-43FB-A50E-F2D2-DF720F5C589C}"/>
          </ac:spMkLst>
        </pc:spChg>
        <pc:spChg chg="del">
          <ac:chgData name="Diogo Barcellos Ferreira" userId="50e2b48e-e9ef-4e99-b859-412c664da0db" providerId="ADAL" clId="{A9C2CC0B-5319-45A1-8E40-4E48E23DAF94}" dt="2023-04-20T19:37:44.491" v="1776" actId="478"/>
          <ac:spMkLst>
            <pc:docMk/>
            <pc:sldMk cId="1664975866" sldId="463"/>
            <ac:spMk id="16" creationId="{67695677-1F95-9916-4869-59B4195B0164}"/>
          </ac:spMkLst>
        </pc:spChg>
        <pc:picChg chg="del">
          <ac:chgData name="Diogo Barcellos Ferreira" userId="50e2b48e-e9ef-4e99-b859-412c664da0db" providerId="ADAL" clId="{A9C2CC0B-5319-45A1-8E40-4E48E23DAF94}" dt="2023-04-20T19:38:11.394" v="1783" actId="478"/>
          <ac:picMkLst>
            <pc:docMk/>
            <pc:sldMk cId="1664975866" sldId="463"/>
            <ac:picMk id="2" creationId="{00000000-0000-0000-0000-000000000000}"/>
          </ac:picMkLst>
        </pc:picChg>
        <pc:picChg chg="add mod">
          <ac:chgData name="Diogo Barcellos Ferreira" userId="50e2b48e-e9ef-4e99-b859-412c664da0db" providerId="ADAL" clId="{A9C2CC0B-5319-45A1-8E40-4E48E23DAF94}" dt="2023-04-20T19:47:30.352" v="2017" actId="14100"/>
          <ac:picMkLst>
            <pc:docMk/>
            <pc:sldMk cId="1664975866" sldId="463"/>
            <ac:picMk id="13" creationId="{A7ECED4F-3CCF-F787-3C60-72EB91845486}"/>
          </ac:picMkLst>
        </pc:picChg>
      </pc:sldChg>
      <pc:sldChg chg="add del">
        <pc:chgData name="Diogo Barcellos Ferreira" userId="50e2b48e-e9ef-4e99-b859-412c664da0db" providerId="ADAL" clId="{A9C2CC0B-5319-45A1-8E40-4E48E23DAF94}" dt="2023-04-20T21:09:09.990" v="3319"/>
        <pc:sldMkLst>
          <pc:docMk/>
          <pc:sldMk cId="2385766966" sldId="463"/>
        </pc:sldMkLst>
      </pc:sldChg>
      <pc:sldChg chg="add">
        <pc:chgData name="Diogo Barcellos Ferreira" userId="50e2b48e-e9ef-4e99-b859-412c664da0db" providerId="ADAL" clId="{A9C2CC0B-5319-45A1-8E40-4E48E23DAF94}" dt="2023-04-20T21:09:56.678" v="3330"/>
        <pc:sldMkLst>
          <pc:docMk/>
          <pc:sldMk cId="4139261769" sldId="463"/>
        </pc:sldMkLst>
      </pc:sldChg>
      <pc:sldChg chg="addSp delSp modSp mod ord">
        <pc:chgData name="Diogo Barcellos Ferreira" userId="50e2b48e-e9ef-4e99-b859-412c664da0db" providerId="ADAL" clId="{A9C2CC0B-5319-45A1-8E40-4E48E23DAF94}" dt="2023-04-20T21:24:47.512" v="3619" actId="478"/>
        <pc:sldMkLst>
          <pc:docMk/>
          <pc:sldMk cId="1281462853" sldId="464"/>
        </pc:sldMkLst>
        <pc:spChg chg="del">
          <ac:chgData name="Diogo Barcellos Ferreira" userId="50e2b48e-e9ef-4e99-b859-412c664da0db" providerId="ADAL" clId="{A9C2CC0B-5319-45A1-8E40-4E48E23DAF94}" dt="2023-04-20T19:47:59.979" v="2027" actId="478"/>
          <ac:spMkLst>
            <pc:docMk/>
            <pc:sldMk cId="1281462853" sldId="464"/>
            <ac:spMk id="3" creationId="{16C144CA-659B-EF1D-C45A-0917129BC2EC}"/>
          </ac:spMkLst>
        </pc:spChg>
        <pc:spChg chg="del mod">
          <ac:chgData name="Diogo Barcellos Ferreira" userId="50e2b48e-e9ef-4e99-b859-412c664da0db" providerId="ADAL" clId="{A9C2CC0B-5319-45A1-8E40-4E48E23DAF94}" dt="2023-04-20T19:53:10.066" v="2138" actId="478"/>
          <ac:spMkLst>
            <pc:docMk/>
            <pc:sldMk cId="1281462853" sldId="464"/>
            <ac:spMk id="4" creationId="{7804B264-9355-FD1E-747E-9F3B9D1EA9E1}"/>
          </ac:spMkLst>
        </pc:spChg>
        <pc:spChg chg="del">
          <ac:chgData name="Diogo Barcellos Ferreira" userId="50e2b48e-e9ef-4e99-b859-412c664da0db" providerId="ADAL" clId="{A9C2CC0B-5319-45A1-8E40-4E48E23DAF94}" dt="2023-04-20T19:48:01.502" v="2028" actId="478"/>
          <ac:spMkLst>
            <pc:docMk/>
            <pc:sldMk cId="1281462853" sldId="464"/>
            <ac:spMk id="6" creationId="{B9E8AAB7-DD1B-A6CF-3DED-21FB75B856CE}"/>
          </ac:spMkLst>
        </pc:spChg>
        <pc:spChg chg="del">
          <ac:chgData name="Diogo Barcellos Ferreira" userId="50e2b48e-e9ef-4e99-b859-412c664da0db" providerId="ADAL" clId="{A9C2CC0B-5319-45A1-8E40-4E48E23DAF94}" dt="2023-04-20T19:48:02.520" v="2029" actId="478"/>
          <ac:spMkLst>
            <pc:docMk/>
            <pc:sldMk cId="1281462853" sldId="464"/>
            <ac:spMk id="7" creationId="{04AEE67A-358D-3462-FBDE-A509A2533DCB}"/>
          </ac:spMkLst>
        </pc:spChg>
        <pc:spChg chg="del">
          <ac:chgData name="Diogo Barcellos Ferreira" userId="50e2b48e-e9ef-4e99-b859-412c664da0db" providerId="ADAL" clId="{A9C2CC0B-5319-45A1-8E40-4E48E23DAF94}" dt="2023-04-20T19:43:57.877" v="1875" actId="478"/>
          <ac:spMkLst>
            <pc:docMk/>
            <pc:sldMk cId="1281462853" sldId="464"/>
            <ac:spMk id="10" creationId="{00000000-0000-0000-0000-000000000000}"/>
          </ac:spMkLst>
        </pc:spChg>
        <pc:spChg chg="mod">
          <ac:chgData name="Diogo Barcellos Ferreira" userId="50e2b48e-e9ef-4e99-b859-412c664da0db" providerId="ADAL" clId="{A9C2CC0B-5319-45A1-8E40-4E48E23DAF94}" dt="2023-04-20T21:16:43.116" v="3428" actId="1076"/>
          <ac:spMkLst>
            <pc:docMk/>
            <pc:sldMk cId="1281462853" sldId="464"/>
            <ac:spMk id="12" creationId="{F6DC827E-CB6E-45A8-9EE5-BBC04D790A34}"/>
          </ac:spMkLst>
        </pc:spChg>
        <pc:spChg chg="del">
          <ac:chgData name="Diogo Barcellos Ferreira" userId="50e2b48e-e9ef-4e99-b859-412c664da0db" providerId="ADAL" clId="{A9C2CC0B-5319-45A1-8E40-4E48E23DAF94}" dt="2023-04-20T19:48:03.086" v="2030" actId="478"/>
          <ac:spMkLst>
            <pc:docMk/>
            <pc:sldMk cId="1281462853" sldId="464"/>
            <ac:spMk id="14" creationId="{65EA9FF2-135E-8B44-F7F5-17AA769A6824}"/>
          </ac:spMkLst>
        </pc:spChg>
        <pc:spChg chg="add del mod">
          <ac:chgData name="Diogo Barcellos Ferreira" userId="50e2b48e-e9ef-4e99-b859-412c664da0db" providerId="ADAL" clId="{A9C2CC0B-5319-45A1-8E40-4E48E23DAF94}" dt="2023-04-20T21:01:58.006" v="3233" actId="478"/>
          <ac:spMkLst>
            <pc:docMk/>
            <pc:sldMk cId="1281462853" sldId="464"/>
            <ac:spMk id="16" creationId="{ADDA9E40-7FDD-D4F0-F99E-62576C10E398}"/>
          </ac:spMkLst>
        </pc:spChg>
        <pc:spChg chg="add del mod">
          <ac:chgData name="Diogo Barcellos Ferreira" userId="50e2b48e-e9ef-4e99-b859-412c664da0db" providerId="ADAL" clId="{A9C2CC0B-5319-45A1-8E40-4E48E23DAF94}" dt="2023-04-20T21:02:00.649" v="3234" actId="478"/>
          <ac:spMkLst>
            <pc:docMk/>
            <pc:sldMk cId="1281462853" sldId="464"/>
            <ac:spMk id="18" creationId="{03F9F2E2-10B0-1F1E-DE21-5363CA66221F}"/>
          </ac:spMkLst>
        </pc:spChg>
        <pc:spChg chg="add del mod">
          <ac:chgData name="Diogo Barcellos Ferreira" userId="50e2b48e-e9ef-4e99-b859-412c664da0db" providerId="ADAL" clId="{A9C2CC0B-5319-45A1-8E40-4E48E23DAF94}" dt="2023-04-20T21:01:58.006" v="3233" actId="478"/>
          <ac:spMkLst>
            <pc:docMk/>
            <pc:sldMk cId="1281462853" sldId="464"/>
            <ac:spMk id="22" creationId="{47590CD8-5CCB-1467-2E9B-FA423D7F494B}"/>
          </ac:spMkLst>
        </pc:spChg>
        <pc:spChg chg="add del mod">
          <ac:chgData name="Diogo Barcellos Ferreira" userId="50e2b48e-e9ef-4e99-b859-412c664da0db" providerId="ADAL" clId="{A9C2CC0B-5319-45A1-8E40-4E48E23DAF94}" dt="2023-04-20T21:01:58.006" v="3233" actId="478"/>
          <ac:spMkLst>
            <pc:docMk/>
            <pc:sldMk cId="1281462853" sldId="464"/>
            <ac:spMk id="26" creationId="{D75EFB5A-F136-62EA-897F-9E524B436409}"/>
          </ac:spMkLst>
        </pc:spChg>
        <pc:graphicFrameChg chg="add del modGraphic">
          <ac:chgData name="Diogo Barcellos Ferreira" userId="50e2b48e-e9ef-4e99-b859-412c664da0db" providerId="ADAL" clId="{A9C2CC0B-5319-45A1-8E40-4E48E23DAF94}" dt="2023-04-20T21:24:47.512" v="3619" actId="478"/>
          <ac:graphicFrameMkLst>
            <pc:docMk/>
            <pc:sldMk cId="1281462853" sldId="464"/>
            <ac:graphicFrameMk id="29" creationId="{F8C3C5A3-FCBE-D38A-7A61-4AAAFAA3476B}"/>
          </ac:graphicFrameMkLst>
        </pc:graphicFrameChg>
        <pc:picChg chg="del">
          <ac:chgData name="Diogo Barcellos Ferreira" userId="50e2b48e-e9ef-4e99-b859-412c664da0db" providerId="ADAL" clId="{A9C2CC0B-5319-45A1-8E40-4E48E23DAF94}" dt="2023-04-20T19:50:14.872" v="2084" actId="478"/>
          <ac:picMkLst>
            <pc:docMk/>
            <pc:sldMk cId="1281462853" sldId="464"/>
            <ac:picMk id="2" creationId="{00000000-0000-0000-0000-000000000000}"/>
          </ac:picMkLst>
        </pc:picChg>
        <pc:picChg chg="add del mod">
          <ac:chgData name="Diogo Barcellos Ferreira" userId="50e2b48e-e9ef-4e99-b859-412c664da0db" providerId="ADAL" clId="{A9C2CC0B-5319-45A1-8E40-4E48E23DAF94}" dt="2023-04-20T21:01:58.006" v="3233" actId="478"/>
          <ac:picMkLst>
            <pc:docMk/>
            <pc:sldMk cId="1281462853" sldId="464"/>
            <ac:picMk id="13" creationId="{0AFFBE0F-CC2A-2C67-46B5-505461346B1A}"/>
          </ac:picMkLst>
        </pc:picChg>
        <pc:picChg chg="add del mod">
          <ac:chgData name="Diogo Barcellos Ferreira" userId="50e2b48e-e9ef-4e99-b859-412c664da0db" providerId="ADAL" clId="{A9C2CC0B-5319-45A1-8E40-4E48E23DAF94}" dt="2023-04-20T21:01:58.006" v="3233" actId="478"/>
          <ac:picMkLst>
            <pc:docMk/>
            <pc:sldMk cId="1281462853" sldId="464"/>
            <ac:picMk id="20" creationId="{46AFB90A-BDC2-8375-38CE-E2462B226C87}"/>
          </ac:picMkLst>
        </pc:picChg>
        <pc:picChg chg="add del mod">
          <ac:chgData name="Diogo Barcellos Ferreira" userId="50e2b48e-e9ef-4e99-b859-412c664da0db" providerId="ADAL" clId="{A9C2CC0B-5319-45A1-8E40-4E48E23DAF94}" dt="2023-04-20T21:01:58.006" v="3233" actId="478"/>
          <ac:picMkLst>
            <pc:docMk/>
            <pc:sldMk cId="1281462853" sldId="464"/>
            <ac:picMk id="24" creationId="{45D92E82-8F5C-DB7F-F99C-C64D837591C5}"/>
          </ac:picMkLst>
        </pc:picChg>
        <pc:picChg chg="add mod">
          <ac:chgData name="Diogo Barcellos Ferreira" userId="50e2b48e-e9ef-4e99-b859-412c664da0db" providerId="ADAL" clId="{A9C2CC0B-5319-45A1-8E40-4E48E23DAF94}" dt="2023-04-20T21:16:46.468" v="3429" actId="1076"/>
          <ac:picMkLst>
            <pc:docMk/>
            <pc:sldMk cId="1281462853" sldId="464"/>
            <ac:picMk id="27" creationId="{125F606E-47F6-705D-8FD5-7EBB4CA7AF46}"/>
          </ac:picMkLst>
        </pc:picChg>
      </pc:sldChg>
      <pc:sldChg chg="addSp delSp modSp mod">
        <pc:chgData name="Diogo Barcellos Ferreira" userId="50e2b48e-e9ef-4e99-b859-412c664da0db" providerId="ADAL" clId="{A9C2CC0B-5319-45A1-8E40-4E48E23DAF94}" dt="2023-04-20T21:53:27.117" v="3672"/>
        <pc:sldMkLst>
          <pc:docMk/>
          <pc:sldMk cId="801794874" sldId="465"/>
        </pc:sldMkLst>
        <pc:spChg chg="del">
          <ac:chgData name="Diogo Barcellos Ferreira" userId="50e2b48e-e9ef-4e99-b859-412c664da0db" providerId="ADAL" clId="{A9C2CC0B-5319-45A1-8E40-4E48E23DAF94}" dt="2023-04-20T20:10:05.200" v="2195" actId="478"/>
          <ac:spMkLst>
            <pc:docMk/>
            <pc:sldMk cId="801794874" sldId="465"/>
            <ac:spMk id="3" creationId="{16C144CA-659B-EF1D-C45A-0917129BC2EC}"/>
          </ac:spMkLst>
        </pc:spChg>
        <pc:spChg chg="mod">
          <ac:chgData name="Diogo Barcellos Ferreira" userId="50e2b48e-e9ef-4e99-b859-412c664da0db" providerId="ADAL" clId="{A9C2CC0B-5319-45A1-8E40-4E48E23DAF94}" dt="2023-04-20T20:13:16.169" v="2278" actId="1076"/>
          <ac:spMkLst>
            <pc:docMk/>
            <pc:sldMk cId="801794874" sldId="465"/>
            <ac:spMk id="4" creationId="{7804B264-9355-FD1E-747E-9F3B9D1EA9E1}"/>
          </ac:spMkLst>
        </pc:spChg>
        <pc:spChg chg="del">
          <ac:chgData name="Diogo Barcellos Ferreira" userId="50e2b48e-e9ef-4e99-b859-412c664da0db" providerId="ADAL" clId="{A9C2CC0B-5319-45A1-8E40-4E48E23DAF94}" dt="2023-04-20T20:10:05.200" v="2195" actId="478"/>
          <ac:spMkLst>
            <pc:docMk/>
            <pc:sldMk cId="801794874" sldId="465"/>
            <ac:spMk id="6" creationId="{B9E8AAB7-DD1B-A6CF-3DED-21FB75B856CE}"/>
          </ac:spMkLst>
        </pc:spChg>
        <pc:spChg chg="add del mod">
          <ac:chgData name="Diogo Barcellos Ferreira" userId="50e2b48e-e9ef-4e99-b859-412c664da0db" providerId="ADAL" clId="{A9C2CC0B-5319-45A1-8E40-4E48E23DAF94}" dt="2023-04-20T21:53:26.605" v="3671" actId="478"/>
          <ac:spMkLst>
            <pc:docMk/>
            <pc:sldMk cId="801794874" sldId="465"/>
            <ac:spMk id="9" creationId="{A8DDF2C1-F2FF-B945-2A02-8D97AFE1351A}"/>
          </ac:spMkLst>
        </pc:spChg>
        <pc:spChg chg="del">
          <ac:chgData name="Diogo Barcellos Ferreira" userId="50e2b48e-e9ef-4e99-b859-412c664da0db" providerId="ADAL" clId="{A9C2CC0B-5319-45A1-8E40-4E48E23DAF94}" dt="2023-04-20T20:09:40.221" v="2191" actId="478"/>
          <ac:spMkLst>
            <pc:docMk/>
            <pc:sldMk cId="801794874" sldId="465"/>
            <ac:spMk id="10" creationId="{00000000-0000-0000-0000-000000000000}"/>
          </ac:spMkLst>
        </pc:spChg>
        <pc:spChg chg="mod">
          <ac:chgData name="Diogo Barcellos Ferreira" userId="50e2b48e-e9ef-4e99-b859-412c664da0db" providerId="ADAL" clId="{A9C2CC0B-5319-45A1-8E40-4E48E23DAF94}" dt="2023-04-20T20:09:50.965" v="2194" actId="1076"/>
          <ac:spMkLst>
            <pc:docMk/>
            <pc:sldMk cId="801794874" sldId="465"/>
            <ac:spMk id="12" creationId="{F6DC827E-CB6E-45A8-9EE5-BBC04D790A34}"/>
          </ac:spMkLst>
        </pc:spChg>
        <pc:spChg chg="add mod">
          <ac:chgData name="Diogo Barcellos Ferreira" userId="50e2b48e-e9ef-4e99-b859-412c664da0db" providerId="ADAL" clId="{A9C2CC0B-5319-45A1-8E40-4E48E23DAF94}" dt="2023-04-20T21:53:27.117" v="3672"/>
          <ac:spMkLst>
            <pc:docMk/>
            <pc:sldMk cId="801794874" sldId="465"/>
            <ac:spMk id="14" creationId="{31D13158-14B3-559E-C9BF-FD29335537EC}"/>
          </ac:spMkLst>
        </pc:spChg>
        <pc:picChg chg="del">
          <ac:chgData name="Diogo Barcellos Ferreira" userId="50e2b48e-e9ef-4e99-b859-412c664da0db" providerId="ADAL" clId="{A9C2CC0B-5319-45A1-8E40-4E48E23DAF94}" dt="2023-04-20T20:10:11.149" v="2198" actId="478"/>
          <ac:picMkLst>
            <pc:docMk/>
            <pc:sldMk cId="801794874" sldId="465"/>
            <ac:picMk id="2" creationId="{00000000-0000-0000-0000-000000000000}"/>
          </ac:picMkLst>
        </pc:picChg>
        <pc:picChg chg="add del mod">
          <ac:chgData name="Diogo Barcellos Ferreira" userId="50e2b48e-e9ef-4e99-b859-412c664da0db" providerId="ADAL" clId="{A9C2CC0B-5319-45A1-8E40-4E48E23DAF94}" dt="2023-04-20T21:53:23.939" v="3670" actId="478"/>
          <ac:picMkLst>
            <pc:docMk/>
            <pc:sldMk cId="801794874" sldId="465"/>
            <ac:picMk id="7" creationId="{B0C621FA-9902-CD6E-2FA0-6DE73D4C3BCE}"/>
          </ac:picMkLst>
        </pc:picChg>
        <pc:picChg chg="add mod">
          <ac:chgData name="Diogo Barcellos Ferreira" userId="50e2b48e-e9ef-4e99-b859-412c664da0db" providerId="ADAL" clId="{A9C2CC0B-5319-45A1-8E40-4E48E23DAF94}" dt="2023-04-20T21:53:27.117" v="3672"/>
          <ac:picMkLst>
            <pc:docMk/>
            <pc:sldMk cId="801794874" sldId="465"/>
            <ac:picMk id="13" creationId="{41886CC1-EC08-DD35-0507-3458135196F8}"/>
          </ac:picMkLst>
        </pc:picChg>
      </pc:sldChg>
      <pc:sldChg chg="addSp delSp modSp mod">
        <pc:chgData name="Diogo Barcellos Ferreira" userId="50e2b48e-e9ef-4e99-b859-412c664da0db" providerId="ADAL" clId="{A9C2CC0B-5319-45A1-8E40-4E48E23DAF94}" dt="2023-04-24T12:40:54.845" v="4376" actId="1076"/>
        <pc:sldMkLst>
          <pc:docMk/>
          <pc:sldMk cId="1264047847" sldId="466"/>
        </pc:sldMkLst>
        <pc:spChg chg="del mod">
          <ac:chgData name="Diogo Barcellos Ferreira" userId="50e2b48e-e9ef-4e99-b859-412c664da0db" providerId="ADAL" clId="{A9C2CC0B-5319-45A1-8E40-4E48E23DAF94}" dt="2023-04-24T12:39:29.963" v="4367" actId="478"/>
          <ac:spMkLst>
            <pc:docMk/>
            <pc:sldMk cId="1264047847" sldId="466"/>
            <ac:spMk id="4" creationId="{7804B264-9355-FD1E-747E-9F3B9D1EA9E1}"/>
          </ac:spMkLst>
        </pc:spChg>
        <pc:spChg chg="mod">
          <ac:chgData name="Diogo Barcellos Ferreira" userId="50e2b48e-e9ef-4e99-b859-412c664da0db" providerId="ADAL" clId="{A9C2CC0B-5319-45A1-8E40-4E48E23DAF94}" dt="2023-04-24T12:16:57.543" v="3812" actId="403"/>
          <ac:spMkLst>
            <pc:docMk/>
            <pc:sldMk cId="1264047847" sldId="466"/>
            <ac:spMk id="12" creationId="{F6DC827E-CB6E-45A8-9EE5-BBC04D790A34}"/>
          </ac:spMkLst>
        </pc:spChg>
        <pc:spChg chg="add mod">
          <ac:chgData name="Diogo Barcellos Ferreira" userId="50e2b48e-e9ef-4e99-b859-412c664da0db" providerId="ADAL" clId="{A9C2CC0B-5319-45A1-8E40-4E48E23DAF94}" dt="2023-04-24T12:39:27.498" v="4366" actId="1076"/>
          <ac:spMkLst>
            <pc:docMk/>
            <pc:sldMk cId="1264047847" sldId="466"/>
            <ac:spMk id="15" creationId="{62D03C74-B527-F54E-2AF0-A7576AEDF9AB}"/>
          </ac:spMkLst>
        </pc:spChg>
        <pc:spChg chg="add mod">
          <ac:chgData name="Diogo Barcellos Ferreira" userId="50e2b48e-e9ef-4e99-b859-412c664da0db" providerId="ADAL" clId="{A9C2CC0B-5319-45A1-8E40-4E48E23DAF94}" dt="2023-04-24T12:40:47.397" v="4375" actId="1076"/>
          <ac:spMkLst>
            <pc:docMk/>
            <pc:sldMk cId="1264047847" sldId="466"/>
            <ac:spMk id="19" creationId="{55E9C0A6-A03E-63E3-559E-0BCB9E255FA6}"/>
          </ac:spMkLst>
        </pc:spChg>
        <pc:spChg chg="add mod">
          <ac:chgData name="Diogo Barcellos Ferreira" userId="50e2b48e-e9ef-4e99-b859-412c664da0db" providerId="ADAL" clId="{A9C2CC0B-5319-45A1-8E40-4E48E23DAF94}" dt="2023-04-24T12:40:54.845" v="4376" actId="1076"/>
          <ac:spMkLst>
            <pc:docMk/>
            <pc:sldMk cId="1264047847" sldId="466"/>
            <ac:spMk id="23" creationId="{134FDC2A-47E9-1EA0-1FA1-88AF8F6A1A71}"/>
          </ac:spMkLst>
        </pc:spChg>
        <pc:picChg chg="del">
          <ac:chgData name="Diogo Barcellos Ferreira" userId="50e2b48e-e9ef-4e99-b859-412c664da0db" providerId="ADAL" clId="{A9C2CC0B-5319-45A1-8E40-4E48E23DAF94}" dt="2023-04-24T12:15:11.757" v="3792" actId="478"/>
          <ac:picMkLst>
            <pc:docMk/>
            <pc:sldMk cId="1264047847" sldId="466"/>
            <ac:picMk id="2" creationId="{00000000-0000-0000-0000-000000000000}"/>
          </ac:picMkLst>
        </pc:picChg>
        <pc:picChg chg="add del mod">
          <ac:chgData name="Diogo Barcellos Ferreira" userId="50e2b48e-e9ef-4e99-b859-412c664da0db" providerId="ADAL" clId="{A9C2CC0B-5319-45A1-8E40-4E48E23DAF94}" dt="2023-04-24T12:34:43.769" v="4307" actId="478"/>
          <ac:picMkLst>
            <pc:docMk/>
            <pc:sldMk cId="1264047847" sldId="466"/>
            <ac:picMk id="7" creationId="{461B3CAB-BCDA-3652-19BC-DC65E8044BB0}"/>
          </ac:picMkLst>
        </pc:picChg>
        <pc:picChg chg="add del mod">
          <ac:chgData name="Diogo Barcellos Ferreira" userId="50e2b48e-e9ef-4e99-b859-412c664da0db" providerId="ADAL" clId="{A9C2CC0B-5319-45A1-8E40-4E48E23DAF94}" dt="2023-04-24T12:34:42.667" v="4306" actId="478"/>
          <ac:picMkLst>
            <pc:docMk/>
            <pc:sldMk cId="1264047847" sldId="466"/>
            <ac:picMk id="9" creationId="{73B51799-5F40-8E0B-1DD1-8D9FD5B9B941}"/>
          </ac:picMkLst>
        </pc:picChg>
        <pc:picChg chg="add mod">
          <ac:chgData name="Diogo Barcellos Ferreira" userId="50e2b48e-e9ef-4e99-b859-412c664da0db" providerId="ADAL" clId="{A9C2CC0B-5319-45A1-8E40-4E48E23DAF94}" dt="2023-04-24T12:38:59.392" v="4344" actId="1076"/>
          <ac:picMkLst>
            <pc:docMk/>
            <pc:sldMk cId="1264047847" sldId="466"/>
            <ac:picMk id="13" creationId="{049053C8-0DE1-36EC-BC34-AC524E121C09}"/>
          </ac:picMkLst>
        </pc:picChg>
        <pc:picChg chg="add del mod">
          <ac:chgData name="Diogo Barcellos Ferreira" userId="50e2b48e-e9ef-4e99-b859-412c664da0db" providerId="ADAL" clId="{A9C2CC0B-5319-45A1-8E40-4E48E23DAF94}" dt="2023-04-24T12:38:33.100" v="4333" actId="478"/>
          <ac:picMkLst>
            <pc:docMk/>
            <pc:sldMk cId="1264047847" sldId="466"/>
            <ac:picMk id="17" creationId="{60BFF527-2F9A-B1C7-882A-6C0BF39582E9}"/>
          </ac:picMkLst>
        </pc:picChg>
        <pc:picChg chg="add mod">
          <ac:chgData name="Diogo Barcellos Ferreira" userId="50e2b48e-e9ef-4e99-b859-412c664da0db" providerId="ADAL" clId="{A9C2CC0B-5319-45A1-8E40-4E48E23DAF94}" dt="2023-04-24T12:39:33.218" v="4368" actId="1076"/>
          <ac:picMkLst>
            <pc:docMk/>
            <pc:sldMk cId="1264047847" sldId="466"/>
            <ac:picMk id="21" creationId="{E5364150-D394-5C89-072A-FAFCA5B8C121}"/>
          </ac:picMkLst>
        </pc:picChg>
        <pc:picChg chg="add mod">
          <ac:chgData name="Diogo Barcellos Ferreira" userId="50e2b48e-e9ef-4e99-b859-412c664da0db" providerId="ADAL" clId="{A9C2CC0B-5319-45A1-8E40-4E48E23DAF94}" dt="2023-04-24T12:40:45.069" v="4374" actId="14100"/>
          <ac:picMkLst>
            <pc:docMk/>
            <pc:sldMk cId="1264047847" sldId="466"/>
            <ac:picMk id="25" creationId="{71365077-E28D-A2D7-CE25-498C4B6372A7}"/>
          </ac:picMkLst>
        </pc:picChg>
        <pc:cxnChg chg="mod">
          <ac:chgData name="Diogo Barcellos Ferreira" userId="50e2b48e-e9ef-4e99-b859-412c664da0db" providerId="ADAL" clId="{A9C2CC0B-5319-45A1-8E40-4E48E23DAF94}" dt="2023-04-24T12:37:05.069" v="4317" actId="1076"/>
          <ac:cxnSpMkLst>
            <pc:docMk/>
            <pc:sldMk cId="1264047847" sldId="466"/>
            <ac:cxnSpMk id="8" creationId="{00000000-0000-0000-0000-000000000000}"/>
          </ac:cxnSpMkLst>
        </pc:cxnChg>
      </pc:sldChg>
      <pc:sldChg chg="addSp delSp modSp add mod">
        <pc:chgData name="Diogo Barcellos Ferreira" userId="50e2b48e-e9ef-4e99-b859-412c664da0db" providerId="ADAL" clId="{A9C2CC0B-5319-45A1-8E40-4E48E23DAF94}" dt="2023-04-24T12:11:17.544" v="3726" actId="20577"/>
        <pc:sldMkLst>
          <pc:docMk/>
          <pc:sldMk cId="1208078760" sldId="467"/>
        </pc:sldMkLst>
        <pc:spChg chg="mod">
          <ac:chgData name="Diogo Barcellos Ferreira" userId="50e2b48e-e9ef-4e99-b859-412c664da0db" providerId="ADAL" clId="{A9C2CC0B-5319-45A1-8E40-4E48E23DAF94}" dt="2023-04-24T12:11:17.544" v="3726" actId="20577"/>
          <ac:spMkLst>
            <pc:docMk/>
            <pc:sldMk cId="1208078760" sldId="467"/>
            <ac:spMk id="4" creationId="{7804B264-9355-FD1E-747E-9F3B9D1EA9E1}"/>
          </ac:spMkLst>
        </pc:spChg>
        <pc:spChg chg="mod">
          <ac:chgData name="Diogo Barcellos Ferreira" userId="50e2b48e-e9ef-4e99-b859-412c664da0db" providerId="ADAL" clId="{A9C2CC0B-5319-45A1-8E40-4E48E23DAF94}" dt="2023-04-20T14:48:57.274" v="548" actId="1076"/>
          <ac:spMkLst>
            <pc:docMk/>
            <pc:sldMk cId="1208078760" sldId="467"/>
            <ac:spMk id="6" creationId="{F1FE7497-DC96-EA57-B0FE-C0003D3A2A4E}"/>
          </ac:spMkLst>
        </pc:spChg>
        <pc:spChg chg="add mod">
          <ac:chgData name="Diogo Barcellos Ferreira" userId="50e2b48e-e9ef-4e99-b859-412c664da0db" providerId="ADAL" clId="{A9C2CC0B-5319-45A1-8E40-4E48E23DAF94}" dt="2023-04-20T21:04:58.469" v="3270"/>
          <ac:spMkLst>
            <pc:docMk/>
            <pc:sldMk cId="1208078760" sldId="467"/>
            <ac:spMk id="7" creationId="{074D89D9-FDCF-3C94-31E8-BE836C9AA4BA}"/>
          </ac:spMkLst>
        </pc:spChg>
        <pc:spChg chg="del">
          <ac:chgData name="Diogo Barcellos Ferreira" userId="50e2b48e-e9ef-4e99-b859-412c664da0db" providerId="ADAL" clId="{A9C2CC0B-5319-45A1-8E40-4E48E23DAF94}" dt="2023-04-20T21:04:58.125" v="3269" actId="478"/>
          <ac:spMkLst>
            <pc:docMk/>
            <pc:sldMk cId="1208078760" sldId="467"/>
            <ac:spMk id="10" creationId="{00000000-0000-0000-0000-000000000000}"/>
          </ac:spMkLst>
        </pc:spChg>
        <pc:spChg chg="del">
          <ac:chgData name="Diogo Barcellos Ferreira" userId="50e2b48e-e9ef-4e99-b859-412c664da0db" providerId="ADAL" clId="{A9C2CC0B-5319-45A1-8E40-4E48E23DAF94}" dt="2023-04-20T21:18:09.630" v="3432" actId="478"/>
          <ac:spMkLst>
            <pc:docMk/>
            <pc:sldMk cId="1208078760" sldId="467"/>
            <ac:spMk id="12" creationId="{F6DC827E-CB6E-45A8-9EE5-BBC04D790A34}"/>
          </ac:spMkLst>
        </pc:spChg>
        <pc:spChg chg="del mod">
          <ac:chgData name="Diogo Barcellos Ferreira" userId="50e2b48e-e9ef-4e99-b859-412c664da0db" providerId="ADAL" clId="{A9C2CC0B-5319-45A1-8E40-4E48E23DAF94}" dt="2023-04-20T14:48:36.769" v="546" actId="478"/>
          <ac:spMkLst>
            <pc:docMk/>
            <pc:sldMk cId="1208078760" sldId="467"/>
            <ac:spMk id="18" creationId="{D1557A97-5E11-91BD-6AAF-6D9AA6CD1884}"/>
          </ac:spMkLst>
        </pc:spChg>
        <pc:picChg chg="add mod">
          <ac:chgData name="Diogo Barcellos Ferreira" userId="50e2b48e-e9ef-4e99-b859-412c664da0db" providerId="ADAL" clId="{A9C2CC0B-5319-45A1-8E40-4E48E23DAF94}" dt="2023-04-24T12:11:04.266" v="3723" actId="1076"/>
          <ac:picMkLst>
            <pc:docMk/>
            <pc:sldMk cId="1208078760" sldId="467"/>
            <ac:picMk id="3" creationId="{FBF4B233-8D02-6D92-4FB9-F8EDF8265D8F}"/>
          </ac:picMkLst>
        </pc:picChg>
        <pc:picChg chg="del">
          <ac:chgData name="Diogo Barcellos Ferreira" userId="50e2b48e-e9ef-4e99-b859-412c664da0db" providerId="ADAL" clId="{A9C2CC0B-5319-45A1-8E40-4E48E23DAF94}" dt="2023-04-20T14:48:35.032" v="544" actId="478"/>
          <ac:picMkLst>
            <pc:docMk/>
            <pc:sldMk cId="1208078760" sldId="467"/>
            <ac:picMk id="14" creationId="{85E174E0-328C-AE83-5C73-EE14EBA9961F}"/>
          </ac:picMkLst>
        </pc:picChg>
        <pc:picChg chg="del">
          <ac:chgData name="Diogo Barcellos Ferreira" userId="50e2b48e-e9ef-4e99-b859-412c664da0db" providerId="ADAL" clId="{A9C2CC0B-5319-45A1-8E40-4E48E23DAF94}" dt="2023-04-20T21:18:07.750" v="3431" actId="478"/>
          <ac:picMkLst>
            <pc:docMk/>
            <pc:sldMk cId="1208078760" sldId="467"/>
            <ac:picMk id="20" creationId="{C279E364-8E96-E0E6-888B-DB843BF2C346}"/>
          </ac:picMkLst>
        </pc:picChg>
        <pc:picChg chg="del mod">
          <ac:chgData name="Diogo Barcellos Ferreira" userId="50e2b48e-e9ef-4e99-b859-412c664da0db" providerId="ADAL" clId="{A9C2CC0B-5319-45A1-8E40-4E48E23DAF94}" dt="2023-04-20T14:57:59.486" v="770" actId="478"/>
          <ac:picMkLst>
            <pc:docMk/>
            <pc:sldMk cId="1208078760" sldId="467"/>
            <ac:picMk id="22" creationId="{4040F4C9-F3B0-7C64-8318-1445FB213294}"/>
          </ac:picMkLst>
        </pc:picChg>
      </pc:sldChg>
      <pc:sldChg chg="addSp delSp modSp add mod">
        <pc:chgData name="Diogo Barcellos Ferreira" userId="50e2b48e-e9ef-4e99-b859-412c664da0db" providerId="ADAL" clId="{A9C2CC0B-5319-45A1-8E40-4E48E23DAF94}" dt="2023-04-20T21:06:12.236" v="3287"/>
        <pc:sldMkLst>
          <pc:docMk/>
          <pc:sldMk cId="781291254" sldId="468"/>
        </pc:sldMkLst>
        <pc:spChg chg="mod">
          <ac:chgData name="Diogo Barcellos Ferreira" userId="50e2b48e-e9ef-4e99-b859-412c664da0db" providerId="ADAL" clId="{A9C2CC0B-5319-45A1-8E40-4E48E23DAF94}" dt="2023-04-20T21:05:23.819" v="3278" actId="1076"/>
          <ac:spMkLst>
            <pc:docMk/>
            <pc:sldMk cId="781291254" sldId="468"/>
            <ac:spMk id="4" creationId="{7804B264-9355-FD1E-747E-9F3B9D1EA9E1}"/>
          </ac:spMkLst>
        </pc:spChg>
        <pc:spChg chg="del">
          <ac:chgData name="Diogo Barcellos Ferreira" userId="50e2b48e-e9ef-4e99-b859-412c664da0db" providerId="ADAL" clId="{A9C2CC0B-5319-45A1-8E40-4E48E23DAF94}" dt="2023-04-20T21:05:17.542" v="3277" actId="478"/>
          <ac:spMkLst>
            <pc:docMk/>
            <pc:sldMk cId="781291254" sldId="468"/>
            <ac:spMk id="6" creationId="{194C5258-6FAD-2E98-094E-C33C93D6CE58}"/>
          </ac:spMkLst>
        </pc:spChg>
        <pc:spChg chg="add mod">
          <ac:chgData name="Diogo Barcellos Ferreira" userId="50e2b48e-e9ef-4e99-b859-412c664da0db" providerId="ADAL" clId="{A9C2CC0B-5319-45A1-8E40-4E48E23DAF94}" dt="2023-04-20T21:06:12.236" v="3287"/>
          <ac:spMkLst>
            <pc:docMk/>
            <pc:sldMk cId="781291254" sldId="468"/>
            <ac:spMk id="9" creationId="{F9B4B52F-F1A9-3459-1A8A-6AF2B57936F7}"/>
          </ac:spMkLst>
        </pc:spChg>
        <pc:spChg chg="del">
          <ac:chgData name="Diogo Barcellos Ferreira" userId="50e2b48e-e9ef-4e99-b859-412c664da0db" providerId="ADAL" clId="{A9C2CC0B-5319-45A1-8E40-4E48E23DAF94}" dt="2023-04-20T21:06:02.021" v="3285" actId="478"/>
          <ac:spMkLst>
            <pc:docMk/>
            <pc:sldMk cId="781291254" sldId="468"/>
            <ac:spMk id="10" creationId="{00000000-0000-0000-0000-000000000000}"/>
          </ac:spMkLst>
        </pc:spChg>
        <pc:picChg chg="add mod">
          <ac:chgData name="Diogo Barcellos Ferreira" userId="50e2b48e-e9ef-4e99-b859-412c664da0db" providerId="ADAL" clId="{A9C2CC0B-5319-45A1-8E40-4E48E23DAF94}" dt="2023-04-20T21:05:23.819" v="3278" actId="1076"/>
          <ac:picMkLst>
            <pc:docMk/>
            <pc:sldMk cId="781291254" sldId="468"/>
            <ac:picMk id="3" creationId="{6F1AF2DE-D046-B434-0745-6C3D1AC85623}"/>
          </ac:picMkLst>
        </pc:picChg>
        <pc:picChg chg="del">
          <ac:chgData name="Diogo Barcellos Ferreira" userId="50e2b48e-e9ef-4e99-b859-412c664da0db" providerId="ADAL" clId="{A9C2CC0B-5319-45A1-8E40-4E48E23DAF94}" dt="2023-04-20T21:05:17.542" v="3277" actId="478"/>
          <ac:picMkLst>
            <pc:docMk/>
            <pc:sldMk cId="781291254" sldId="468"/>
            <ac:picMk id="7" creationId="{9199D627-9315-6869-1954-977CF02A0FE7}"/>
          </ac:picMkLst>
        </pc:picChg>
        <pc:picChg chg="del">
          <ac:chgData name="Diogo Barcellos Ferreira" userId="50e2b48e-e9ef-4e99-b859-412c664da0db" providerId="ADAL" clId="{A9C2CC0B-5319-45A1-8E40-4E48E23DAF94}" dt="2023-04-20T14:51:25.292" v="627" actId="478"/>
          <ac:picMkLst>
            <pc:docMk/>
            <pc:sldMk cId="781291254" sldId="468"/>
            <ac:picMk id="13" creationId="{A8D579D7-60F6-BB6F-06A5-4269B02665B4}"/>
          </ac:picMkLst>
        </pc:picChg>
      </pc:sldChg>
      <pc:sldChg chg="addSp delSp modSp add mod">
        <pc:chgData name="Diogo Barcellos Ferreira" userId="50e2b48e-e9ef-4e99-b859-412c664da0db" providerId="ADAL" clId="{A9C2CC0B-5319-45A1-8E40-4E48E23DAF94}" dt="2023-04-20T21:06:40.989" v="3300" actId="1076"/>
        <pc:sldMkLst>
          <pc:docMk/>
          <pc:sldMk cId="280161651" sldId="469"/>
        </pc:sldMkLst>
        <pc:spChg chg="mod">
          <ac:chgData name="Diogo Barcellos Ferreira" userId="50e2b48e-e9ef-4e99-b859-412c664da0db" providerId="ADAL" clId="{A9C2CC0B-5319-45A1-8E40-4E48E23DAF94}" dt="2023-04-20T21:06:22.956" v="3289" actId="1076"/>
          <ac:spMkLst>
            <pc:docMk/>
            <pc:sldMk cId="280161651" sldId="469"/>
            <ac:spMk id="4" creationId="{7804B264-9355-FD1E-747E-9F3B9D1EA9E1}"/>
          </ac:spMkLst>
        </pc:spChg>
        <pc:spChg chg="del">
          <ac:chgData name="Diogo Barcellos Ferreira" userId="50e2b48e-e9ef-4e99-b859-412c664da0db" providerId="ADAL" clId="{A9C2CC0B-5319-45A1-8E40-4E48E23DAF94}" dt="2023-04-20T21:05:31.350" v="3279" actId="478"/>
          <ac:spMkLst>
            <pc:docMk/>
            <pc:sldMk cId="280161651" sldId="469"/>
            <ac:spMk id="6" creationId="{194C5258-6FAD-2E98-094E-C33C93D6CE58}"/>
          </ac:spMkLst>
        </pc:spChg>
        <pc:spChg chg="del">
          <ac:chgData name="Diogo Barcellos Ferreira" userId="50e2b48e-e9ef-4e99-b859-412c664da0db" providerId="ADAL" clId="{A9C2CC0B-5319-45A1-8E40-4E48E23DAF94}" dt="2023-04-20T21:06:17.575" v="3288" actId="478"/>
          <ac:spMkLst>
            <pc:docMk/>
            <pc:sldMk cId="280161651" sldId="469"/>
            <ac:spMk id="10" creationId="{00000000-0000-0000-0000-000000000000}"/>
          </ac:spMkLst>
        </pc:spChg>
        <pc:spChg chg="add mod">
          <ac:chgData name="Diogo Barcellos Ferreira" userId="50e2b48e-e9ef-4e99-b859-412c664da0db" providerId="ADAL" clId="{A9C2CC0B-5319-45A1-8E40-4E48E23DAF94}" dt="2023-04-20T21:06:40.989" v="3300" actId="1076"/>
          <ac:spMkLst>
            <pc:docMk/>
            <pc:sldMk cId="280161651" sldId="469"/>
            <ac:spMk id="14" creationId="{5799EAFD-A718-9C97-0E7C-24D19DC76D49}"/>
          </ac:spMkLst>
        </pc:spChg>
        <pc:picChg chg="del mod">
          <ac:chgData name="Diogo Barcellos Ferreira" userId="50e2b48e-e9ef-4e99-b859-412c664da0db" providerId="ADAL" clId="{A9C2CC0B-5319-45A1-8E40-4E48E23DAF94}" dt="2023-04-20T14:55:49.509" v="765" actId="478"/>
          <ac:picMkLst>
            <pc:docMk/>
            <pc:sldMk cId="280161651" sldId="469"/>
            <ac:picMk id="3" creationId="{6F1AF2DE-D046-B434-0745-6C3D1AC85623}"/>
          </ac:picMkLst>
        </pc:picChg>
        <pc:picChg chg="del">
          <ac:chgData name="Diogo Barcellos Ferreira" userId="50e2b48e-e9ef-4e99-b859-412c664da0db" providerId="ADAL" clId="{A9C2CC0B-5319-45A1-8E40-4E48E23DAF94}" dt="2023-04-20T21:05:32.141" v="3280" actId="478"/>
          <ac:picMkLst>
            <pc:docMk/>
            <pc:sldMk cId="280161651" sldId="469"/>
            <ac:picMk id="7" creationId="{9199D627-9315-6869-1954-977CF02A0FE7}"/>
          </ac:picMkLst>
        </pc:picChg>
        <pc:picChg chg="add mod">
          <ac:chgData name="Diogo Barcellos Ferreira" userId="50e2b48e-e9ef-4e99-b859-412c664da0db" providerId="ADAL" clId="{A9C2CC0B-5319-45A1-8E40-4E48E23DAF94}" dt="2023-04-20T21:06:22.956" v="3289" actId="1076"/>
          <ac:picMkLst>
            <pc:docMk/>
            <pc:sldMk cId="280161651" sldId="469"/>
            <ac:picMk id="9" creationId="{B0C52789-4C56-748C-8138-91E1219A110A}"/>
          </ac:picMkLst>
        </pc:picChg>
        <pc:picChg chg="add del mod">
          <ac:chgData name="Diogo Barcellos Ferreira" userId="50e2b48e-e9ef-4e99-b859-412c664da0db" providerId="ADAL" clId="{A9C2CC0B-5319-45A1-8E40-4E48E23DAF94}" dt="2023-04-20T17:14:27.421" v="959" actId="21"/>
          <ac:picMkLst>
            <pc:docMk/>
            <pc:sldMk cId="280161651" sldId="469"/>
            <ac:picMk id="12" creationId="{68E772AA-67E9-623E-EF36-8111750019A6}"/>
          </ac:picMkLst>
        </pc:picChg>
      </pc:sldChg>
      <pc:sldChg chg="addSp delSp modSp add mod">
        <pc:chgData name="Diogo Barcellos Ferreira" userId="50e2b48e-e9ef-4e99-b859-412c664da0db" providerId="ADAL" clId="{A9C2CC0B-5319-45A1-8E40-4E48E23DAF94}" dt="2023-04-20T21:52:47.296" v="3662" actId="20577"/>
        <pc:sldMkLst>
          <pc:docMk/>
          <pc:sldMk cId="423864213" sldId="470"/>
        </pc:sldMkLst>
        <pc:spChg chg="mod">
          <ac:chgData name="Diogo Barcellos Ferreira" userId="50e2b48e-e9ef-4e99-b859-412c664da0db" providerId="ADAL" clId="{A9C2CC0B-5319-45A1-8E40-4E48E23DAF94}" dt="2023-04-20T21:52:47.296" v="3662" actId="20577"/>
          <ac:spMkLst>
            <pc:docMk/>
            <pc:sldMk cId="423864213" sldId="470"/>
            <ac:spMk id="4" creationId="{7804B264-9355-FD1E-747E-9F3B9D1EA9E1}"/>
          </ac:spMkLst>
        </pc:spChg>
        <pc:spChg chg="mod">
          <ac:chgData name="Diogo Barcellos Ferreira" userId="50e2b48e-e9ef-4e99-b859-412c664da0db" providerId="ADAL" clId="{A9C2CC0B-5319-45A1-8E40-4E48E23DAF94}" dt="2023-04-20T21:06:52.603" v="3304" actId="1076"/>
          <ac:spMkLst>
            <pc:docMk/>
            <pc:sldMk cId="423864213" sldId="470"/>
            <ac:spMk id="6" creationId="{194C5258-6FAD-2E98-094E-C33C93D6CE58}"/>
          </ac:spMkLst>
        </pc:spChg>
        <pc:spChg chg="del">
          <ac:chgData name="Diogo Barcellos Ferreira" userId="50e2b48e-e9ef-4e99-b859-412c664da0db" providerId="ADAL" clId="{A9C2CC0B-5319-45A1-8E40-4E48E23DAF94}" dt="2023-04-20T21:06:46.293" v="3301" actId="478"/>
          <ac:spMkLst>
            <pc:docMk/>
            <pc:sldMk cId="423864213" sldId="470"/>
            <ac:spMk id="10" creationId="{00000000-0000-0000-0000-000000000000}"/>
          </ac:spMkLst>
        </pc:spChg>
        <pc:picChg chg="add del mod">
          <ac:chgData name="Diogo Barcellos Ferreira" userId="50e2b48e-e9ef-4e99-b859-412c664da0db" providerId="ADAL" clId="{A9C2CC0B-5319-45A1-8E40-4E48E23DAF94}" dt="2023-04-20T17:14:21.436" v="956" actId="21"/>
          <ac:picMkLst>
            <pc:docMk/>
            <pc:sldMk cId="423864213" sldId="470"/>
            <ac:picMk id="3" creationId="{95F929CA-C397-FF4C-9EF0-2343EFB8E802}"/>
          </ac:picMkLst>
        </pc:picChg>
        <pc:picChg chg="del">
          <ac:chgData name="Diogo Barcellos Ferreira" userId="50e2b48e-e9ef-4e99-b859-412c664da0db" providerId="ADAL" clId="{A9C2CC0B-5319-45A1-8E40-4E48E23DAF94}" dt="2023-04-20T21:06:53.214" v="3305" actId="478"/>
          <ac:picMkLst>
            <pc:docMk/>
            <pc:sldMk cId="423864213" sldId="470"/>
            <ac:picMk id="7" creationId="{9199D627-9315-6869-1954-977CF02A0FE7}"/>
          </ac:picMkLst>
        </pc:picChg>
        <pc:picChg chg="del">
          <ac:chgData name="Diogo Barcellos Ferreira" userId="50e2b48e-e9ef-4e99-b859-412c664da0db" providerId="ADAL" clId="{A9C2CC0B-5319-45A1-8E40-4E48E23DAF94}" dt="2023-04-20T17:14:12.801" v="952" actId="478"/>
          <ac:picMkLst>
            <pc:docMk/>
            <pc:sldMk cId="423864213" sldId="470"/>
            <ac:picMk id="9" creationId="{B0C52789-4C56-748C-8138-91E1219A110A}"/>
          </ac:picMkLst>
        </pc:picChg>
        <pc:picChg chg="add mod">
          <ac:chgData name="Diogo Barcellos Ferreira" userId="50e2b48e-e9ef-4e99-b859-412c664da0db" providerId="ADAL" clId="{A9C2CC0B-5319-45A1-8E40-4E48E23DAF94}" dt="2023-04-20T21:06:59.093" v="3306" actId="1076"/>
          <ac:picMkLst>
            <pc:docMk/>
            <pc:sldMk cId="423864213" sldId="470"/>
            <ac:picMk id="12" creationId="{A3C26145-FEEE-8F08-F431-542B215408E1}"/>
          </ac:picMkLst>
        </pc:picChg>
      </pc:sldChg>
      <pc:sldChg chg="addSp delSp modSp add mod">
        <pc:chgData name="Diogo Barcellos Ferreira" userId="50e2b48e-e9ef-4e99-b859-412c664da0db" providerId="ADAL" clId="{A9C2CC0B-5319-45A1-8E40-4E48E23DAF94}" dt="2023-04-20T21:07:23.725" v="3309" actId="1076"/>
        <pc:sldMkLst>
          <pc:docMk/>
          <pc:sldMk cId="3957990310" sldId="471"/>
        </pc:sldMkLst>
        <pc:spChg chg="mod">
          <ac:chgData name="Diogo Barcellos Ferreira" userId="50e2b48e-e9ef-4e99-b859-412c664da0db" providerId="ADAL" clId="{A9C2CC0B-5319-45A1-8E40-4E48E23DAF94}" dt="2023-04-20T21:07:23.725" v="3309" actId="1076"/>
          <ac:spMkLst>
            <pc:docMk/>
            <pc:sldMk cId="3957990310" sldId="471"/>
            <ac:spMk id="4" creationId="{7804B264-9355-FD1E-747E-9F3B9D1EA9E1}"/>
          </ac:spMkLst>
        </pc:spChg>
        <pc:spChg chg="del">
          <ac:chgData name="Diogo Barcellos Ferreira" userId="50e2b48e-e9ef-4e99-b859-412c664da0db" providerId="ADAL" clId="{A9C2CC0B-5319-45A1-8E40-4E48E23DAF94}" dt="2023-04-20T17:24:25.172" v="1084" actId="478"/>
          <ac:spMkLst>
            <pc:docMk/>
            <pc:sldMk cId="3957990310" sldId="471"/>
            <ac:spMk id="18" creationId="{582E59AF-711B-5821-B57D-8FB80B5B87F6}"/>
          </ac:spMkLst>
        </pc:spChg>
        <pc:picChg chg="add del mod">
          <ac:chgData name="Diogo Barcellos Ferreira" userId="50e2b48e-e9ef-4e99-b859-412c664da0db" providerId="ADAL" clId="{A9C2CC0B-5319-45A1-8E40-4E48E23DAF94}" dt="2023-04-20T17:26:49.235" v="1109" actId="478"/>
          <ac:picMkLst>
            <pc:docMk/>
            <pc:sldMk cId="3957990310" sldId="471"/>
            <ac:picMk id="3" creationId="{FE597355-73CE-B93F-EA85-D9826CF583EB}"/>
          </ac:picMkLst>
        </pc:picChg>
        <pc:picChg chg="add mod">
          <ac:chgData name="Diogo Barcellos Ferreira" userId="50e2b48e-e9ef-4e99-b859-412c664da0db" providerId="ADAL" clId="{A9C2CC0B-5319-45A1-8E40-4E48E23DAF94}" dt="2023-04-20T17:26:55.513" v="1113" actId="1076"/>
          <ac:picMkLst>
            <pc:docMk/>
            <pc:sldMk cId="3957990310" sldId="471"/>
            <ac:picMk id="7" creationId="{DA0EEE93-6306-7AE0-5AD6-0C87633A3AB6}"/>
          </ac:picMkLst>
        </pc:picChg>
        <pc:picChg chg="del">
          <ac:chgData name="Diogo Barcellos Ferreira" userId="50e2b48e-e9ef-4e99-b859-412c664da0db" providerId="ADAL" clId="{A9C2CC0B-5319-45A1-8E40-4E48E23DAF94}" dt="2023-04-20T17:25:02.980" v="1085" actId="478"/>
          <ac:picMkLst>
            <pc:docMk/>
            <pc:sldMk cId="3957990310" sldId="471"/>
            <ac:picMk id="16" creationId="{0D242A11-565F-1126-BC02-EF3E233F2F71}"/>
          </ac:picMkLst>
        </pc:picChg>
      </pc:sldChg>
      <pc:sldChg chg="addSp delSp modSp add mod">
        <pc:chgData name="Diogo Barcellos Ferreira" userId="50e2b48e-e9ef-4e99-b859-412c664da0db" providerId="ADAL" clId="{A9C2CC0B-5319-45A1-8E40-4E48E23DAF94}" dt="2023-04-24T12:24:52.691" v="4011" actId="1076"/>
        <pc:sldMkLst>
          <pc:docMk/>
          <pc:sldMk cId="518787523" sldId="472"/>
        </pc:sldMkLst>
        <pc:spChg chg="add mod">
          <ac:chgData name="Diogo Barcellos Ferreira" userId="50e2b48e-e9ef-4e99-b859-412c664da0db" providerId="ADAL" clId="{A9C2CC0B-5319-45A1-8E40-4E48E23DAF94}" dt="2023-04-20T19:16:32.460" v="1497" actId="1076"/>
          <ac:spMkLst>
            <pc:docMk/>
            <pc:sldMk cId="518787523" sldId="472"/>
            <ac:spMk id="2" creationId="{D4A721EB-3D25-3F21-F10E-87C83436E120}"/>
          </ac:spMkLst>
        </pc:spChg>
        <pc:spChg chg="mod">
          <ac:chgData name="Diogo Barcellos Ferreira" userId="50e2b48e-e9ef-4e99-b859-412c664da0db" providerId="ADAL" clId="{A9C2CC0B-5319-45A1-8E40-4E48E23DAF94}" dt="2023-04-24T12:24:52.691" v="4011" actId="1076"/>
          <ac:spMkLst>
            <pc:docMk/>
            <pc:sldMk cId="518787523" sldId="472"/>
            <ac:spMk id="4" creationId="{7804B264-9355-FD1E-747E-9F3B9D1EA9E1}"/>
          </ac:spMkLst>
        </pc:spChg>
        <pc:spChg chg="del">
          <ac:chgData name="Diogo Barcellos Ferreira" userId="50e2b48e-e9ef-4e99-b859-412c664da0db" providerId="ADAL" clId="{A9C2CC0B-5319-45A1-8E40-4E48E23DAF94}" dt="2023-04-20T19:18:44.584" v="1504" actId="478"/>
          <ac:spMkLst>
            <pc:docMk/>
            <pc:sldMk cId="518787523" sldId="472"/>
            <ac:spMk id="10" creationId="{00000000-0000-0000-0000-000000000000}"/>
          </ac:spMkLst>
        </pc:spChg>
        <pc:spChg chg="del">
          <ac:chgData name="Diogo Barcellos Ferreira" userId="50e2b48e-e9ef-4e99-b859-412c664da0db" providerId="ADAL" clId="{A9C2CC0B-5319-45A1-8E40-4E48E23DAF94}" dt="2023-04-20T19:03:18.770" v="1244" actId="478"/>
          <ac:spMkLst>
            <pc:docMk/>
            <pc:sldMk cId="518787523" sldId="472"/>
            <ac:spMk id="14" creationId="{740726AE-0235-7078-77BB-5BD0258BAF89}"/>
          </ac:spMkLst>
        </pc:spChg>
        <pc:spChg chg="del">
          <ac:chgData name="Diogo Barcellos Ferreira" userId="50e2b48e-e9ef-4e99-b859-412c664da0db" providerId="ADAL" clId="{A9C2CC0B-5319-45A1-8E40-4E48E23DAF94}" dt="2023-04-20T19:03:15.882" v="1243" actId="478"/>
          <ac:spMkLst>
            <pc:docMk/>
            <pc:sldMk cId="518787523" sldId="472"/>
            <ac:spMk id="20" creationId="{68EB0253-7D06-40DA-F391-AFC0F25C8AAE}"/>
          </ac:spMkLst>
        </pc:spChg>
        <pc:spChg chg="del">
          <ac:chgData name="Diogo Barcellos Ferreira" userId="50e2b48e-e9ef-4e99-b859-412c664da0db" providerId="ADAL" clId="{A9C2CC0B-5319-45A1-8E40-4E48E23DAF94}" dt="2023-04-20T19:03:15.882" v="1243" actId="478"/>
          <ac:spMkLst>
            <pc:docMk/>
            <pc:sldMk cId="518787523" sldId="472"/>
            <ac:spMk id="22" creationId="{67EDF1D5-EF8F-527A-45A6-4220895A6E46}"/>
          </ac:spMkLst>
        </pc:spChg>
        <pc:spChg chg="del">
          <ac:chgData name="Diogo Barcellos Ferreira" userId="50e2b48e-e9ef-4e99-b859-412c664da0db" providerId="ADAL" clId="{A9C2CC0B-5319-45A1-8E40-4E48E23DAF94}" dt="2023-04-20T19:03:22.923" v="1246" actId="478"/>
          <ac:spMkLst>
            <pc:docMk/>
            <pc:sldMk cId="518787523" sldId="472"/>
            <ac:spMk id="26" creationId="{5A35DA2B-7180-7AF8-79A9-AF5CC0B97241}"/>
          </ac:spMkLst>
        </pc:spChg>
        <pc:picChg chg="add mod">
          <ac:chgData name="Diogo Barcellos Ferreira" userId="50e2b48e-e9ef-4e99-b859-412c664da0db" providerId="ADAL" clId="{A9C2CC0B-5319-45A1-8E40-4E48E23DAF94}" dt="2023-04-20T19:16:27.420" v="1496" actId="1076"/>
          <ac:picMkLst>
            <pc:docMk/>
            <pc:sldMk cId="518787523" sldId="472"/>
            <ac:picMk id="6" creationId="{6A7C1952-FBBC-75E1-9A9F-9F6222941615}"/>
          </ac:picMkLst>
        </pc:picChg>
        <pc:picChg chg="del">
          <ac:chgData name="Diogo Barcellos Ferreira" userId="50e2b48e-e9ef-4e99-b859-412c664da0db" providerId="ADAL" clId="{A9C2CC0B-5319-45A1-8E40-4E48E23DAF94}" dt="2023-04-20T19:03:20.719" v="1245" actId="478"/>
          <ac:picMkLst>
            <pc:docMk/>
            <pc:sldMk cId="518787523" sldId="472"/>
            <ac:picMk id="9" creationId="{91F6ACD5-6FD1-6169-819A-4F7EF9997424}"/>
          </ac:picMkLst>
        </pc:picChg>
        <pc:picChg chg="del">
          <ac:chgData name="Diogo Barcellos Ferreira" userId="50e2b48e-e9ef-4e99-b859-412c664da0db" providerId="ADAL" clId="{A9C2CC0B-5319-45A1-8E40-4E48E23DAF94}" dt="2023-04-20T19:03:15.882" v="1243" actId="478"/>
          <ac:picMkLst>
            <pc:docMk/>
            <pc:sldMk cId="518787523" sldId="472"/>
            <ac:picMk id="16" creationId="{8A9DFB7F-A2AD-A549-9616-09B4DA73F669}"/>
          </ac:picMkLst>
        </pc:picChg>
        <pc:picChg chg="del">
          <ac:chgData name="Diogo Barcellos Ferreira" userId="50e2b48e-e9ef-4e99-b859-412c664da0db" providerId="ADAL" clId="{A9C2CC0B-5319-45A1-8E40-4E48E23DAF94}" dt="2023-04-20T19:03:18.770" v="1244" actId="478"/>
          <ac:picMkLst>
            <pc:docMk/>
            <pc:sldMk cId="518787523" sldId="472"/>
            <ac:picMk id="18" creationId="{FC4EBD50-358E-A4D2-179B-036B1B29E90C}"/>
          </ac:picMkLst>
        </pc:picChg>
        <pc:picChg chg="del">
          <ac:chgData name="Diogo Barcellos Ferreira" userId="50e2b48e-e9ef-4e99-b859-412c664da0db" providerId="ADAL" clId="{A9C2CC0B-5319-45A1-8E40-4E48E23DAF94}" dt="2023-04-20T19:03:15.882" v="1243" actId="478"/>
          <ac:picMkLst>
            <pc:docMk/>
            <pc:sldMk cId="518787523" sldId="472"/>
            <ac:picMk id="24" creationId="{58BB19DB-05EB-556D-5531-31B39567B336}"/>
          </ac:picMkLst>
        </pc:picChg>
      </pc:sldChg>
      <pc:sldChg chg="add del">
        <pc:chgData name="Diogo Barcellos Ferreira" userId="50e2b48e-e9ef-4e99-b859-412c664da0db" providerId="ADAL" clId="{A9C2CC0B-5319-45A1-8E40-4E48E23DAF94}" dt="2023-04-20T19:24:30.620" v="1581" actId="47"/>
        <pc:sldMkLst>
          <pc:docMk/>
          <pc:sldMk cId="291146538" sldId="473"/>
        </pc:sldMkLst>
      </pc:sldChg>
      <pc:sldChg chg="addSp delSp modSp add del mod ord">
        <pc:chgData name="Diogo Barcellos Ferreira" userId="50e2b48e-e9ef-4e99-b859-412c664da0db" providerId="ADAL" clId="{A9C2CC0B-5319-45A1-8E40-4E48E23DAF94}" dt="2023-04-20T21:08:44.409" v="3317" actId="2696"/>
        <pc:sldMkLst>
          <pc:docMk/>
          <pc:sldMk cId="341052664" sldId="473"/>
        </pc:sldMkLst>
        <pc:spChg chg="add mod">
          <ac:chgData name="Diogo Barcellos Ferreira" userId="50e2b48e-e9ef-4e99-b859-412c664da0db" providerId="ADAL" clId="{A9C2CC0B-5319-45A1-8E40-4E48E23DAF94}" dt="2023-04-20T21:01:27.480" v="3229" actId="1076"/>
          <ac:spMkLst>
            <pc:docMk/>
            <pc:sldMk cId="341052664" sldId="473"/>
            <ac:spMk id="2" creationId="{17E9BDF5-C364-0D4A-4B80-B0B0D680C0C2}"/>
          </ac:spMkLst>
        </pc:spChg>
        <pc:spChg chg="mod">
          <ac:chgData name="Diogo Barcellos Ferreira" userId="50e2b48e-e9ef-4e99-b859-412c664da0db" providerId="ADAL" clId="{A9C2CC0B-5319-45A1-8E40-4E48E23DAF94}" dt="2023-04-20T21:01:23.303" v="3227"/>
          <ac:spMkLst>
            <pc:docMk/>
            <pc:sldMk cId="341052664" sldId="473"/>
            <ac:spMk id="6" creationId="{B318E72A-2EBE-0244-6843-AB1E9DA5BC78}"/>
          </ac:spMkLst>
        </pc:spChg>
        <pc:spChg chg="del">
          <ac:chgData name="Diogo Barcellos Ferreira" userId="50e2b48e-e9ef-4e99-b859-412c664da0db" providerId="ADAL" clId="{A9C2CC0B-5319-45A1-8E40-4E48E23DAF94}" dt="2023-04-20T19:37:22.874" v="1768" actId="478"/>
          <ac:spMkLst>
            <pc:docMk/>
            <pc:sldMk cId="341052664" sldId="473"/>
            <ac:spMk id="10" creationId="{00000000-0000-0000-0000-000000000000}"/>
          </ac:spMkLst>
        </pc:spChg>
        <pc:spChg chg="del mod">
          <ac:chgData name="Diogo Barcellos Ferreira" userId="50e2b48e-e9ef-4e99-b859-412c664da0db" providerId="ADAL" clId="{A9C2CC0B-5319-45A1-8E40-4E48E23DAF94}" dt="2023-04-20T20:59:59.881" v="3212" actId="478"/>
          <ac:spMkLst>
            <pc:docMk/>
            <pc:sldMk cId="341052664" sldId="473"/>
            <ac:spMk id="12" creationId="{F6DC827E-CB6E-45A8-9EE5-BBC04D790A34}"/>
          </ac:spMkLst>
        </pc:spChg>
        <pc:spChg chg="del mod">
          <ac:chgData name="Diogo Barcellos Ferreira" userId="50e2b48e-e9ef-4e99-b859-412c664da0db" providerId="ADAL" clId="{A9C2CC0B-5319-45A1-8E40-4E48E23DAF94}" dt="2023-04-20T20:59:58.117" v="3211" actId="478"/>
          <ac:spMkLst>
            <pc:docMk/>
            <pc:sldMk cId="341052664" sldId="473"/>
            <ac:spMk id="13" creationId="{269B6235-3C36-7ED6-C51C-465C388AE75E}"/>
          </ac:spMkLst>
        </pc:spChg>
        <pc:spChg chg="del mod">
          <ac:chgData name="Diogo Barcellos Ferreira" userId="50e2b48e-e9ef-4e99-b859-412c664da0db" providerId="ADAL" clId="{A9C2CC0B-5319-45A1-8E40-4E48E23DAF94}" dt="2023-04-20T20:59:58.117" v="3211" actId="478"/>
          <ac:spMkLst>
            <pc:docMk/>
            <pc:sldMk cId="341052664" sldId="473"/>
            <ac:spMk id="15" creationId="{5323A0BB-372D-753A-1E97-292A114132C1}"/>
          </ac:spMkLst>
        </pc:spChg>
        <pc:spChg chg="del mod">
          <ac:chgData name="Diogo Barcellos Ferreira" userId="50e2b48e-e9ef-4e99-b859-412c664da0db" providerId="ADAL" clId="{A9C2CC0B-5319-45A1-8E40-4E48E23DAF94}" dt="2023-04-20T20:59:58.117" v="3211" actId="478"/>
          <ac:spMkLst>
            <pc:docMk/>
            <pc:sldMk cId="341052664" sldId="473"/>
            <ac:spMk id="17" creationId="{EE3CF710-52D2-6BA9-C45C-3DC52EACB34D}"/>
          </ac:spMkLst>
        </pc:spChg>
        <pc:grpChg chg="add mod">
          <ac:chgData name="Diogo Barcellos Ferreira" userId="50e2b48e-e9ef-4e99-b859-412c664da0db" providerId="ADAL" clId="{A9C2CC0B-5319-45A1-8E40-4E48E23DAF94}" dt="2023-04-20T21:01:31.037" v="3231" actId="1076"/>
          <ac:grpSpMkLst>
            <pc:docMk/>
            <pc:sldMk cId="341052664" sldId="473"/>
            <ac:grpSpMk id="4" creationId="{7BADAC54-9413-03BB-3BAB-A17B0BE5EBF2}"/>
          </ac:grpSpMkLst>
        </pc:grpChg>
        <pc:picChg chg="add mod">
          <ac:chgData name="Diogo Barcellos Ferreira" userId="50e2b48e-e9ef-4e99-b859-412c664da0db" providerId="ADAL" clId="{A9C2CC0B-5319-45A1-8E40-4E48E23DAF94}" dt="2023-04-20T21:01:25.512" v="3228" actId="1076"/>
          <ac:picMkLst>
            <pc:docMk/>
            <pc:sldMk cId="341052664" sldId="473"/>
            <ac:picMk id="3" creationId="{EB7B798B-8787-5DBC-9626-3D683E2F5101}"/>
          </ac:picMkLst>
        </pc:picChg>
        <pc:picChg chg="del mod">
          <ac:chgData name="Diogo Barcellos Ferreira" userId="50e2b48e-e9ef-4e99-b859-412c664da0db" providerId="ADAL" clId="{A9C2CC0B-5319-45A1-8E40-4E48E23DAF94}" dt="2023-04-20T20:59:58.117" v="3211" actId="478"/>
          <ac:picMkLst>
            <pc:docMk/>
            <pc:sldMk cId="341052664" sldId="473"/>
            <ac:picMk id="7" creationId="{9CFFC78F-884D-8B87-77ED-5F8BFF7E652C}"/>
          </ac:picMkLst>
        </pc:picChg>
        <pc:picChg chg="mod">
          <ac:chgData name="Diogo Barcellos Ferreira" userId="50e2b48e-e9ef-4e99-b859-412c664da0db" providerId="ADAL" clId="{A9C2CC0B-5319-45A1-8E40-4E48E23DAF94}" dt="2023-04-20T21:01:23.303" v="3227"/>
          <ac:picMkLst>
            <pc:docMk/>
            <pc:sldMk cId="341052664" sldId="473"/>
            <ac:picMk id="9" creationId="{8F22530C-3938-48CD-9A1E-7F76750D80FD}"/>
          </ac:picMkLst>
        </pc:picChg>
        <pc:picChg chg="del mod">
          <ac:chgData name="Diogo Barcellos Ferreira" userId="50e2b48e-e9ef-4e99-b859-412c664da0db" providerId="ADAL" clId="{A9C2CC0B-5319-45A1-8E40-4E48E23DAF94}" dt="2023-04-20T20:59:58.117" v="3211" actId="478"/>
          <ac:picMkLst>
            <pc:docMk/>
            <pc:sldMk cId="341052664" sldId="473"/>
            <ac:picMk id="14" creationId="{880AC930-833C-5CDF-81DC-65F81CFF431A}"/>
          </ac:picMkLst>
        </pc:picChg>
      </pc:sldChg>
      <pc:sldChg chg="add del">
        <pc:chgData name="Diogo Barcellos Ferreira" userId="50e2b48e-e9ef-4e99-b859-412c664da0db" providerId="ADAL" clId="{A9C2CC0B-5319-45A1-8E40-4E48E23DAF94}" dt="2023-04-20T21:09:09.990" v="3319"/>
        <pc:sldMkLst>
          <pc:docMk/>
          <pc:sldMk cId="798025333" sldId="473"/>
        </pc:sldMkLst>
      </pc:sldChg>
      <pc:sldChg chg="add del">
        <pc:chgData name="Diogo Barcellos Ferreira" userId="50e2b48e-e9ef-4e99-b859-412c664da0db" providerId="ADAL" clId="{A9C2CC0B-5319-45A1-8E40-4E48E23DAF94}" dt="2023-04-20T21:09:44.602" v="3329" actId="2696"/>
        <pc:sldMkLst>
          <pc:docMk/>
          <pc:sldMk cId="2413404901" sldId="473"/>
        </pc:sldMkLst>
      </pc:sldChg>
      <pc:sldChg chg="modSp add mod">
        <pc:chgData name="Diogo Barcellos Ferreira" userId="50e2b48e-e9ef-4e99-b859-412c664da0db" providerId="ADAL" clId="{A9C2CC0B-5319-45A1-8E40-4E48E23DAF94}" dt="2023-04-24T12:08:53.364" v="3704" actId="1076"/>
        <pc:sldMkLst>
          <pc:docMk/>
          <pc:sldMk cId="4016819325" sldId="473"/>
        </pc:sldMkLst>
        <pc:spChg chg="mod">
          <ac:chgData name="Diogo Barcellos Ferreira" userId="50e2b48e-e9ef-4e99-b859-412c664da0db" providerId="ADAL" clId="{A9C2CC0B-5319-45A1-8E40-4E48E23DAF94}" dt="2023-04-24T12:08:53.364" v="3704" actId="1076"/>
          <ac:spMkLst>
            <pc:docMk/>
            <pc:sldMk cId="4016819325" sldId="473"/>
            <ac:spMk id="2" creationId="{17E9BDF5-C364-0D4A-4B80-B0B0D680C0C2}"/>
          </ac:spMkLst>
        </pc:spChg>
      </pc:sldChg>
      <pc:sldChg chg="add del">
        <pc:chgData name="Diogo Barcellos Ferreira" userId="50e2b48e-e9ef-4e99-b859-412c664da0db" providerId="ADAL" clId="{A9C2CC0B-5319-45A1-8E40-4E48E23DAF94}" dt="2023-04-20T21:09:09.990" v="3319"/>
        <pc:sldMkLst>
          <pc:docMk/>
          <pc:sldMk cId="1331545860" sldId="474"/>
        </pc:sldMkLst>
      </pc:sldChg>
      <pc:sldChg chg="add del">
        <pc:chgData name="Diogo Barcellos Ferreira" userId="50e2b48e-e9ef-4e99-b859-412c664da0db" providerId="ADAL" clId="{A9C2CC0B-5319-45A1-8E40-4E48E23DAF94}" dt="2023-04-20T21:09:44.602" v="3329" actId="2696"/>
        <pc:sldMkLst>
          <pc:docMk/>
          <pc:sldMk cId="1750494457" sldId="474"/>
        </pc:sldMkLst>
      </pc:sldChg>
      <pc:sldChg chg="addSp delSp modSp add del mod">
        <pc:chgData name="Diogo Barcellos Ferreira" userId="50e2b48e-e9ef-4e99-b859-412c664da0db" providerId="ADAL" clId="{A9C2CC0B-5319-45A1-8E40-4E48E23DAF94}" dt="2023-04-20T21:08:44.409" v="3317" actId="2696"/>
        <pc:sldMkLst>
          <pc:docMk/>
          <pc:sldMk cId="1854463968" sldId="474"/>
        </pc:sldMkLst>
        <pc:spChg chg="mod">
          <ac:chgData name="Diogo Barcellos Ferreira" userId="50e2b48e-e9ef-4e99-b859-412c664da0db" providerId="ADAL" clId="{A9C2CC0B-5319-45A1-8E40-4E48E23DAF94}" dt="2023-04-20T19:47:22.082" v="2014" actId="1076"/>
          <ac:spMkLst>
            <pc:docMk/>
            <pc:sldMk cId="1854463968" sldId="474"/>
            <ac:spMk id="4" creationId="{7804B264-9355-FD1E-747E-9F3B9D1EA9E1}"/>
          </ac:spMkLst>
        </pc:spChg>
        <pc:spChg chg="add del mod">
          <ac:chgData name="Diogo Barcellos Ferreira" userId="50e2b48e-e9ef-4e99-b859-412c664da0db" providerId="ADAL" clId="{A9C2CC0B-5319-45A1-8E40-4E48E23DAF94}" dt="2023-04-20T19:46:37.344" v="2008" actId="478"/>
          <ac:spMkLst>
            <pc:docMk/>
            <pc:sldMk cId="1854463968" sldId="474"/>
            <ac:spMk id="7" creationId="{AE11C246-40E9-D6DC-4A5F-60080709EA67}"/>
          </ac:spMkLst>
        </pc:spChg>
        <pc:spChg chg="add mod">
          <ac:chgData name="Diogo Barcellos Ferreira" userId="50e2b48e-e9ef-4e99-b859-412c664da0db" providerId="ADAL" clId="{A9C2CC0B-5319-45A1-8E40-4E48E23DAF94}" dt="2023-04-20T19:47:25.389" v="2015" actId="1076"/>
          <ac:spMkLst>
            <pc:docMk/>
            <pc:sldMk cId="1854463968" sldId="474"/>
            <ac:spMk id="10" creationId="{057D7CAA-9AAA-1C4F-7EE5-469B629F686A}"/>
          </ac:spMkLst>
        </pc:spChg>
        <pc:spChg chg="add del mod">
          <ac:chgData name="Diogo Barcellos Ferreira" userId="50e2b48e-e9ef-4e99-b859-412c664da0db" providerId="ADAL" clId="{A9C2CC0B-5319-45A1-8E40-4E48E23DAF94}" dt="2023-04-20T19:46:37.344" v="2008" actId="478"/>
          <ac:spMkLst>
            <pc:docMk/>
            <pc:sldMk cId="1854463968" sldId="474"/>
            <ac:spMk id="12" creationId="{AEE8BE3D-F663-6936-0452-C580207B60B8}"/>
          </ac:spMkLst>
        </pc:spChg>
        <pc:picChg chg="del">
          <ac:chgData name="Diogo Barcellos Ferreira" userId="50e2b48e-e9ef-4e99-b859-412c664da0db" providerId="ADAL" clId="{A9C2CC0B-5319-45A1-8E40-4E48E23DAF94}" dt="2023-04-20T19:40:30.711" v="1810" actId="478"/>
          <ac:picMkLst>
            <pc:docMk/>
            <pc:sldMk cId="1854463968" sldId="474"/>
            <ac:picMk id="2" creationId="{00000000-0000-0000-0000-000000000000}"/>
          </ac:picMkLst>
        </pc:picChg>
        <pc:picChg chg="add mod">
          <ac:chgData name="Diogo Barcellos Ferreira" userId="50e2b48e-e9ef-4e99-b859-412c664da0db" providerId="ADAL" clId="{A9C2CC0B-5319-45A1-8E40-4E48E23DAF94}" dt="2023-04-20T19:47:27.562" v="2016" actId="1076"/>
          <ac:picMkLst>
            <pc:docMk/>
            <pc:sldMk cId="1854463968" sldId="474"/>
            <ac:picMk id="3" creationId="{C17678FA-A7BA-534A-7064-DA01EF223800}"/>
          </ac:picMkLst>
        </pc:picChg>
      </pc:sldChg>
      <pc:sldChg chg="add">
        <pc:chgData name="Diogo Barcellos Ferreira" userId="50e2b48e-e9ef-4e99-b859-412c664da0db" providerId="ADAL" clId="{A9C2CC0B-5319-45A1-8E40-4E48E23DAF94}" dt="2023-04-20T21:09:56.678" v="3330"/>
        <pc:sldMkLst>
          <pc:docMk/>
          <pc:sldMk cId="2967273379" sldId="474"/>
        </pc:sldMkLst>
      </pc:sldChg>
      <pc:sldChg chg="addSp delSp modSp add mod">
        <pc:chgData name="Diogo Barcellos Ferreira" userId="50e2b48e-e9ef-4e99-b859-412c664da0db" providerId="ADAL" clId="{A9C2CC0B-5319-45A1-8E40-4E48E23DAF94}" dt="2023-04-24T12:14:26.964" v="3789" actId="1076"/>
        <pc:sldMkLst>
          <pc:docMk/>
          <pc:sldMk cId="2066992863" sldId="475"/>
        </pc:sldMkLst>
        <pc:spChg chg="del">
          <ac:chgData name="Diogo Barcellos Ferreira" userId="50e2b48e-e9ef-4e99-b859-412c664da0db" providerId="ADAL" clId="{A9C2CC0B-5319-45A1-8E40-4E48E23DAF94}" dt="2023-04-20T19:55:21.454" v="2142" actId="478"/>
          <ac:spMkLst>
            <pc:docMk/>
            <pc:sldMk cId="2066992863" sldId="475"/>
            <ac:spMk id="3" creationId="{16C144CA-659B-EF1D-C45A-0917129BC2EC}"/>
          </ac:spMkLst>
        </pc:spChg>
        <pc:spChg chg="mod">
          <ac:chgData name="Diogo Barcellos Ferreira" userId="50e2b48e-e9ef-4e99-b859-412c664da0db" providerId="ADAL" clId="{A9C2CC0B-5319-45A1-8E40-4E48E23DAF94}" dt="2023-04-24T12:14:26.964" v="3789" actId="1076"/>
          <ac:spMkLst>
            <pc:docMk/>
            <pc:sldMk cId="2066992863" sldId="475"/>
            <ac:spMk id="4" creationId="{7804B264-9355-FD1E-747E-9F3B9D1EA9E1}"/>
          </ac:spMkLst>
        </pc:spChg>
        <pc:spChg chg="del">
          <ac:chgData name="Diogo Barcellos Ferreira" userId="50e2b48e-e9ef-4e99-b859-412c664da0db" providerId="ADAL" clId="{A9C2CC0B-5319-45A1-8E40-4E48E23DAF94}" dt="2023-04-20T20:03:28.255" v="2149" actId="478"/>
          <ac:spMkLst>
            <pc:docMk/>
            <pc:sldMk cId="2066992863" sldId="475"/>
            <ac:spMk id="6" creationId="{B9E8AAB7-DD1B-A6CF-3DED-21FB75B856CE}"/>
          </ac:spMkLst>
        </pc:spChg>
        <pc:spChg chg="del">
          <ac:chgData name="Diogo Barcellos Ferreira" userId="50e2b48e-e9ef-4e99-b859-412c664da0db" providerId="ADAL" clId="{A9C2CC0B-5319-45A1-8E40-4E48E23DAF94}" dt="2023-04-20T20:03:26.368" v="2147" actId="478"/>
          <ac:spMkLst>
            <pc:docMk/>
            <pc:sldMk cId="2066992863" sldId="475"/>
            <ac:spMk id="7" creationId="{04AEE67A-358D-3462-FBDE-A509A2533DCB}"/>
          </ac:spMkLst>
        </pc:spChg>
        <pc:spChg chg="del">
          <ac:chgData name="Diogo Barcellos Ferreira" userId="50e2b48e-e9ef-4e99-b859-412c664da0db" providerId="ADAL" clId="{A9C2CC0B-5319-45A1-8E40-4E48E23DAF94}" dt="2023-04-20T20:03:27.767" v="2148" actId="478"/>
          <ac:spMkLst>
            <pc:docMk/>
            <pc:sldMk cId="2066992863" sldId="475"/>
            <ac:spMk id="14" creationId="{65EA9FF2-135E-8B44-F7F5-17AA769A6824}"/>
          </ac:spMkLst>
        </pc:spChg>
        <pc:spChg chg="add mod">
          <ac:chgData name="Diogo Barcellos Ferreira" userId="50e2b48e-e9ef-4e99-b859-412c664da0db" providerId="ADAL" clId="{A9C2CC0B-5319-45A1-8E40-4E48E23DAF94}" dt="2023-04-20T21:53:14.337" v="3668" actId="1076"/>
          <ac:spMkLst>
            <pc:docMk/>
            <pc:sldMk cId="2066992863" sldId="475"/>
            <ac:spMk id="15" creationId="{16810578-1BCC-BAB9-D5C6-351783F27A37}"/>
          </ac:spMkLst>
        </pc:spChg>
        <pc:picChg chg="del">
          <ac:chgData name="Diogo Barcellos Ferreira" userId="50e2b48e-e9ef-4e99-b859-412c664da0db" providerId="ADAL" clId="{A9C2CC0B-5319-45A1-8E40-4E48E23DAF94}" dt="2023-04-20T20:03:17.215" v="2144" actId="478"/>
          <ac:picMkLst>
            <pc:docMk/>
            <pc:sldMk cId="2066992863" sldId="475"/>
            <ac:picMk id="2" creationId="{00000000-0000-0000-0000-000000000000}"/>
          </ac:picMkLst>
        </pc:picChg>
        <pc:picChg chg="add mod">
          <ac:chgData name="Diogo Barcellos Ferreira" userId="50e2b48e-e9ef-4e99-b859-412c664da0db" providerId="ADAL" clId="{A9C2CC0B-5319-45A1-8E40-4E48E23DAF94}" dt="2023-04-20T21:53:17.097" v="3669" actId="1076"/>
          <ac:picMkLst>
            <pc:docMk/>
            <pc:sldMk cId="2066992863" sldId="475"/>
            <ac:picMk id="10" creationId="{1B81601D-B358-C3B4-EEE8-771DAAB08B5A}"/>
          </ac:picMkLst>
        </pc:picChg>
      </pc:sldChg>
      <pc:sldChg chg="add del">
        <pc:chgData name="Diogo Barcellos Ferreira" userId="50e2b48e-e9ef-4e99-b859-412c664da0db" providerId="ADAL" clId="{A9C2CC0B-5319-45A1-8E40-4E48E23DAF94}" dt="2023-04-20T20:09:25.194" v="2190" actId="47"/>
        <pc:sldMkLst>
          <pc:docMk/>
          <pc:sldMk cId="782420783" sldId="476"/>
        </pc:sldMkLst>
      </pc:sldChg>
      <pc:sldChg chg="addSp delSp modSp add mod modAnim">
        <pc:chgData name="Diogo Barcellos Ferreira" userId="50e2b48e-e9ef-4e99-b859-412c664da0db" providerId="ADAL" clId="{A9C2CC0B-5319-45A1-8E40-4E48E23DAF94}" dt="2023-04-20T21:20:50.345" v="3444" actId="17032"/>
        <pc:sldMkLst>
          <pc:docMk/>
          <pc:sldMk cId="2020680357" sldId="476"/>
        </pc:sldMkLst>
        <pc:spChg chg="mod">
          <ac:chgData name="Diogo Barcellos Ferreira" userId="50e2b48e-e9ef-4e99-b859-412c664da0db" providerId="ADAL" clId="{A9C2CC0B-5319-45A1-8E40-4E48E23DAF94}" dt="2023-04-20T20:33:37.717" v="2556" actId="1076"/>
          <ac:spMkLst>
            <pc:docMk/>
            <pc:sldMk cId="2020680357" sldId="476"/>
            <ac:spMk id="3" creationId="{E2A68EB2-1FF7-B163-46D6-553AAAAB950A}"/>
          </ac:spMkLst>
        </pc:spChg>
        <pc:spChg chg="add mod">
          <ac:chgData name="Diogo Barcellos Ferreira" userId="50e2b48e-e9ef-4e99-b859-412c664da0db" providerId="ADAL" clId="{A9C2CC0B-5319-45A1-8E40-4E48E23DAF94}" dt="2023-04-20T21:20:50.345" v="3444" actId="17032"/>
          <ac:spMkLst>
            <pc:docMk/>
            <pc:sldMk cId="2020680357" sldId="476"/>
            <ac:spMk id="4" creationId="{6FC1E2E9-57AB-AFE3-3FF6-9FA3C834DBC8}"/>
          </ac:spMkLst>
        </pc:spChg>
        <pc:spChg chg="add del mod">
          <ac:chgData name="Diogo Barcellos Ferreira" userId="50e2b48e-e9ef-4e99-b859-412c664da0db" providerId="ADAL" clId="{A9C2CC0B-5319-45A1-8E40-4E48E23DAF94}" dt="2023-04-20T20:37:05.420" v="2650" actId="478"/>
          <ac:spMkLst>
            <pc:docMk/>
            <pc:sldMk cId="2020680357" sldId="476"/>
            <ac:spMk id="6" creationId="{E6696B50-B1E4-4438-E55F-5311AC841AAC}"/>
          </ac:spMkLst>
        </pc:spChg>
        <pc:spChg chg="del">
          <ac:chgData name="Diogo Barcellos Ferreira" userId="50e2b48e-e9ef-4e99-b859-412c664da0db" providerId="ADAL" clId="{A9C2CC0B-5319-45A1-8E40-4E48E23DAF94}" dt="2023-04-20T20:33:51.240" v="2557" actId="478"/>
          <ac:spMkLst>
            <pc:docMk/>
            <pc:sldMk cId="2020680357" sldId="476"/>
            <ac:spMk id="7" creationId="{F8CFCDF7-96EC-AF0C-3351-7CF1C4B64EB9}"/>
          </ac:spMkLst>
        </pc:spChg>
        <pc:spChg chg="del">
          <ac:chgData name="Diogo Barcellos Ferreira" userId="50e2b48e-e9ef-4e99-b859-412c664da0db" providerId="ADAL" clId="{A9C2CC0B-5319-45A1-8E40-4E48E23DAF94}" dt="2023-04-20T20:32:42.925" v="2506" actId="478"/>
          <ac:spMkLst>
            <pc:docMk/>
            <pc:sldMk cId="2020680357" sldId="476"/>
            <ac:spMk id="10" creationId="{447C7293-6828-31B2-10D0-B96E6D9F7B28}"/>
          </ac:spMkLst>
        </pc:spChg>
      </pc:sldChg>
      <pc:sldChg chg="new del">
        <pc:chgData name="Diogo Barcellos Ferreira" userId="50e2b48e-e9ef-4e99-b859-412c664da0db" providerId="ADAL" clId="{A9C2CC0B-5319-45A1-8E40-4E48E23DAF94}" dt="2023-04-20T20:32:36.246" v="2504" actId="47"/>
        <pc:sldMkLst>
          <pc:docMk/>
          <pc:sldMk cId="3407408886" sldId="476"/>
        </pc:sldMkLst>
      </pc:sldChg>
      <pc:sldChg chg="new del">
        <pc:chgData name="Diogo Barcellos Ferreira" userId="50e2b48e-e9ef-4e99-b859-412c664da0db" providerId="ADAL" clId="{A9C2CC0B-5319-45A1-8E40-4E48E23DAF94}" dt="2023-04-20T20:32:57.981" v="2510" actId="680"/>
        <pc:sldMkLst>
          <pc:docMk/>
          <pc:sldMk cId="3372380015" sldId="477"/>
        </pc:sldMkLst>
      </pc:sldChg>
      <pc:sldChg chg="delSp modSp add mod delAnim">
        <pc:chgData name="Diogo Barcellos Ferreira" userId="50e2b48e-e9ef-4e99-b859-412c664da0db" providerId="ADAL" clId="{A9C2CC0B-5319-45A1-8E40-4E48E23DAF94}" dt="2023-04-20T20:41:15.580" v="2813" actId="1076"/>
        <pc:sldMkLst>
          <pc:docMk/>
          <pc:sldMk cId="4186473440" sldId="477"/>
        </pc:sldMkLst>
        <pc:spChg chg="mod">
          <ac:chgData name="Diogo Barcellos Ferreira" userId="50e2b48e-e9ef-4e99-b859-412c664da0db" providerId="ADAL" clId="{A9C2CC0B-5319-45A1-8E40-4E48E23DAF94}" dt="2023-04-20T20:41:15.580" v="2813" actId="1076"/>
          <ac:spMkLst>
            <pc:docMk/>
            <pc:sldMk cId="4186473440" sldId="477"/>
            <ac:spMk id="3" creationId="{E2A68EB2-1FF7-B163-46D6-553AAAAB950A}"/>
          </ac:spMkLst>
        </pc:spChg>
        <pc:spChg chg="del">
          <ac:chgData name="Diogo Barcellos Ferreira" userId="50e2b48e-e9ef-4e99-b859-412c664da0db" providerId="ADAL" clId="{A9C2CC0B-5319-45A1-8E40-4E48E23DAF94}" dt="2023-04-20T20:40:34.635" v="2708" actId="478"/>
          <ac:spMkLst>
            <pc:docMk/>
            <pc:sldMk cId="4186473440" sldId="477"/>
            <ac:spMk id="4" creationId="{6FC1E2E9-57AB-AFE3-3FF6-9FA3C834DBC8}"/>
          </ac:spMkLst>
        </pc:spChg>
        <pc:spChg chg="del">
          <ac:chgData name="Diogo Barcellos Ferreira" userId="50e2b48e-e9ef-4e99-b859-412c664da0db" providerId="ADAL" clId="{A9C2CC0B-5319-45A1-8E40-4E48E23DAF94}" dt="2023-04-20T20:40:34.635" v="2708" actId="478"/>
          <ac:spMkLst>
            <pc:docMk/>
            <pc:sldMk cId="4186473440" sldId="477"/>
            <ac:spMk id="6" creationId="{E6696B50-B1E4-4438-E55F-5311AC841AAC}"/>
          </ac:spMkLst>
        </pc:spChg>
      </pc:sldChg>
      <pc:sldChg chg="addSp modSp add mod">
        <pc:chgData name="Diogo Barcellos Ferreira" userId="50e2b48e-e9ef-4e99-b859-412c664da0db" providerId="ADAL" clId="{A9C2CC0B-5319-45A1-8E40-4E48E23DAF94}" dt="2023-04-20T20:47:26.355" v="2859" actId="1076"/>
        <pc:sldMkLst>
          <pc:docMk/>
          <pc:sldMk cId="1376507071" sldId="478"/>
        </pc:sldMkLst>
        <pc:spChg chg="mod">
          <ac:chgData name="Diogo Barcellos Ferreira" userId="50e2b48e-e9ef-4e99-b859-412c664da0db" providerId="ADAL" clId="{A9C2CC0B-5319-45A1-8E40-4E48E23DAF94}" dt="2023-04-20T20:47:26.355" v="2859" actId="1076"/>
          <ac:spMkLst>
            <pc:docMk/>
            <pc:sldMk cId="1376507071" sldId="478"/>
            <ac:spMk id="3" creationId="{E2A68EB2-1FF7-B163-46D6-553AAAAB950A}"/>
          </ac:spMkLst>
        </pc:spChg>
        <pc:picChg chg="add mod">
          <ac:chgData name="Diogo Barcellos Ferreira" userId="50e2b48e-e9ef-4e99-b859-412c664da0db" providerId="ADAL" clId="{A9C2CC0B-5319-45A1-8E40-4E48E23DAF94}" dt="2023-04-20T20:47:14.819" v="2856" actId="1076"/>
          <ac:picMkLst>
            <pc:docMk/>
            <pc:sldMk cId="1376507071" sldId="478"/>
            <ac:picMk id="4" creationId="{8D54D45C-D0B7-C5D1-B4F4-FEFCFB00A69A}"/>
          </ac:picMkLst>
        </pc:picChg>
      </pc:sldChg>
      <pc:sldChg chg="addSp modSp add mod">
        <pc:chgData name="Diogo Barcellos Ferreira" userId="50e2b48e-e9ef-4e99-b859-412c664da0db" providerId="ADAL" clId="{A9C2CC0B-5319-45A1-8E40-4E48E23DAF94}" dt="2023-04-20T21:22:20.801" v="3488" actId="1076"/>
        <pc:sldMkLst>
          <pc:docMk/>
          <pc:sldMk cId="1535060545" sldId="479"/>
        </pc:sldMkLst>
        <pc:spChg chg="mod">
          <ac:chgData name="Diogo Barcellos Ferreira" userId="50e2b48e-e9ef-4e99-b859-412c664da0db" providerId="ADAL" clId="{A9C2CC0B-5319-45A1-8E40-4E48E23DAF94}" dt="2023-04-20T21:22:20.801" v="3488" actId="1076"/>
          <ac:spMkLst>
            <pc:docMk/>
            <pc:sldMk cId="1535060545" sldId="479"/>
            <ac:spMk id="3" creationId="{E2A68EB2-1FF7-B163-46D6-553AAAAB950A}"/>
          </ac:spMkLst>
        </pc:spChg>
        <pc:picChg chg="add mod">
          <ac:chgData name="Diogo Barcellos Ferreira" userId="50e2b48e-e9ef-4e99-b859-412c664da0db" providerId="ADAL" clId="{A9C2CC0B-5319-45A1-8E40-4E48E23DAF94}" dt="2023-04-20T21:22:18.570" v="3487" actId="1076"/>
          <ac:picMkLst>
            <pc:docMk/>
            <pc:sldMk cId="1535060545" sldId="479"/>
            <ac:picMk id="4" creationId="{BFB6C32B-2DA9-5681-BEEE-DE236E64D019}"/>
          </ac:picMkLst>
        </pc:picChg>
      </pc:sldChg>
      <pc:sldChg chg="addSp delSp modSp add mod">
        <pc:chgData name="Diogo Barcellos Ferreira" userId="50e2b48e-e9ef-4e99-b859-412c664da0db" providerId="ADAL" clId="{A9C2CC0B-5319-45A1-8E40-4E48E23DAF94}" dt="2023-04-20T21:21:23.741" v="3461" actId="6549"/>
        <pc:sldMkLst>
          <pc:docMk/>
          <pc:sldMk cId="3490811694" sldId="480"/>
        </pc:sldMkLst>
        <pc:spChg chg="add mod">
          <ac:chgData name="Diogo Barcellos Ferreira" userId="50e2b48e-e9ef-4e99-b859-412c664da0db" providerId="ADAL" clId="{A9C2CC0B-5319-45A1-8E40-4E48E23DAF94}" dt="2023-04-20T20:52:23.671" v="3042" actId="1076"/>
          <ac:spMkLst>
            <pc:docMk/>
            <pc:sldMk cId="3490811694" sldId="480"/>
            <ac:spMk id="2" creationId="{D6C4C9B4-41D6-AFD1-F278-AE0DE690F3DD}"/>
          </ac:spMkLst>
        </pc:spChg>
        <pc:spChg chg="mod">
          <ac:chgData name="Diogo Barcellos Ferreira" userId="50e2b48e-e9ef-4e99-b859-412c664da0db" providerId="ADAL" clId="{A9C2CC0B-5319-45A1-8E40-4E48E23DAF94}" dt="2023-04-20T21:21:23.741" v="3461" actId="6549"/>
          <ac:spMkLst>
            <pc:docMk/>
            <pc:sldMk cId="3490811694" sldId="480"/>
            <ac:spMk id="3" creationId="{E2A68EB2-1FF7-B163-46D6-553AAAAB950A}"/>
          </ac:spMkLst>
        </pc:spChg>
        <pc:spChg chg="add mod">
          <ac:chgData name="Diogo Barcellos Ferreira" userId="50e2b48e-e9ef-4e99-b859-412c664da0db" providerId="ADAL" clId="{A9C2CC0B-5319-45A1-8E40-4E48E23DAF94}" dt="2023-04-20T20:57:49.992" v="3156" actId="20577"/>
          <ac:spMkLst>
            <pc:docMk/>
            <pc:sldMk cId="3490811694" sldId="480"/>
            <ac:spMk id="6" creationId="{29CBD9EC-EC64-3FE5-441C-5FA9EE6E0FC8}"/>
          </ac:spMkLst>
        </pc:spChg>
        <pc:picChg chg="del">
          <ac:chgData name="Diogo Barcellos Ferreira" userId="50e2b48e-e9ef-4e99-b859-412c664da0db" providerId="ADAL" clId="{A9C2CC0B-5319-45A1-8E40-4E48E23DAF94}" dt="2023-04-20T20:50:39.240" v="2933" actId="478"/>
          <ac:picMkLst>
            <pc:docMk/>
            <pc:sldMk cId="3490811694" sldId="480"/>
            <ac:picMk id="4" creationId="{8D54D45C-D0B7-C5D1-B4F4-FEFCFB00A69A}"/>
          </ac:picMkLst>
        </pc:picChg>
        <pc:picChg chg="add mod">
          <ac:chgData name="Diogo Barcellos Ferreira" userId="50e2b48e-e9ef-4e99-b859-412c664da0db" providerId="ADAL" clId="{A9C2CC0B-5319-45A1-8E40-4E48E23DAF94}" dt="2023-04-20T20:52:19.287" v="3041" actId="1076"/>
          <ac:picMkLst>
            <pc:docMk/>
            <pc:sldMk cId="3490811694" sldId="480"/>
            <ac:picMk id="9" creationId="{ACBAB39D-63E2-6FD5-22AF-B509BB6AFEC0}"/>
          </ac:picMkLst>
        </pc:picChg>
        <pc:picChg chg="add mod">
          <ac:chgData name="Diogo Barcellos Ferreira" userId="50e2b48e-e9ef-4e99-b859-412c664da0db" providerId="ADAL" clId="{A9C2CC0B-5319-45A1-8E40-4E48E23DAF94}" dt="2023-04-20T20:54:14.153" v="3055" actId="1076"/>
          <ac:picMkLst>
            <pc:docMk/>
            <pc:sldMk cId="3490811694" sldId="480"/>
            <ac:picMk id="11" creationId="{D6553FC6-7CC3-50D7-DBF1-9299EBEDA69D}"/>
          </ac:picMkLst>
        </pc:picChg>
      </pc:sldChg>
      <pc:sldChg chg="addSp delSp modSp add mod">
        <pc:chgData name="Diogo Barcellos Ferreira" userId="50e2b48e-e9ef-4e99-b859-412c664da0db" providerId="ADAL" clId="{A9C2CC0B-5319-45A1-8E40-4E48E23DAF94}" dt="2023-04-20T21:01:15.303" v="3226" actId="1076"/>
        <pc:sldMkLst>
          <pc:docMk/>
          <pc:sldMk cId="4081077736" sldId="481"/>
        </pc:sldMkLst>
        <pc:spChg chg="mod">
          <ac:chgData name="Diogo Barcellos Ferreira" userId="50e2b48e-e9ef-4e99-b859-412c664da0db" providerId="ADAL" clId="{A9C2CC0B-5319-45A1-8E40-4E48E23DAF94}" dt="2023-04-20T20:56:37.426" v="3089" actId="1076"/>
          <ac:spMkLst>
            <pc:docMk/>
            <pc:sldMk cId="4081077736" sldId="481"/>
            <ac:spMk id="2" creationId="{D6C4C9B4-41D6-AFD1-F278-AE0DE690F3DD}"/>
          </ac:spMkLst>
        </pc:spChg>
        <pc:spChg chg="mod">
          <ac:chgData name="Diogo Barcellos Ferreira" userId="50e2b48e-e9ef-4e99-b859-412c664da0db" providerId="ADAL" clId="{A9C2CC0B-5319-45A1-8E40-4E48E23DAF94}" dt="2023-04-20T20:57:57.662" v="3183" actId="20577"/>
          <ac:spMkLst>
            <pc:docMk/>
            <pc:sldMk cId="4081077736" sldId="481"/>
            <ac:spMk id="3" creationId="{E2A68EB2-1FF7-B163-46D6-553AAAAB950A}"/>
          </ac:spMkLst>
        </pc:spChg>
        <pc:spChg chg="mod">
          <ac:chgData name="Diogo Barcellos Ferreira" userId="50e2b48e-e9ef-4e99-b859-412c664da0db" providerId="ADAL" clId="{A9C2CC0B-5319-45A1-8E40-4E48E23DAF94}" dt="2023-04-20T20:58:07.822" v="3202" actId="20577"/>
          <ac:spMkLst>
            <pc:docMk/>
            <pc:sldMk cId="4081077736" sldId="481"/>
            <ac:spMk id="6" creationId="{29CBD9EC-EC64-3FE5-441C-5FA9EE6E0FC8}"/>
          </ac:spMkLst>
        </pc:spChg>
        <pc:spChg chg="add mod ord">
          <ac:chgData name="Diogo Barcellos Ferreira" userId="50e2b48e-e9ef-4e99-b859-412c664da0db" providerId="ADAL" clId="{A9C2CC0B-5319-45A1-8E40-4E48E23DAF94}" dt="2023-04-20T21:01:10.104" v="3223" actId="164"/>
          <ac:spMkLst>
            <pc:docMk/>
            <pc:sldMk cId="4081077736" sldId="481"/>
            <ac:spMk id="18" creationId="{DFC5F1AD-20FD-25BD-31D0-ACA83DBA72B7}"/>
          </ac:spMkLst>
        </pc:spChg>
        <pc:grpChg chg="add mod">
          <ac:chgData name="Diogo Barcellos Ferreira" userId="50e2b48e-e9ef-4e99-b859-412c664da0db" providerId="ADAL" clId="{A9C2CC0B-5319-45A1-8E40-4E48E23DAF94}" dt="2023-04-20T21:01:15.303" v="3226" actId="1076"/>
          <ac:grpSpMkLst>
            <pc:docMk/>
            <pc:sldMk cId="4081077736" sldId="481"/>
            <ac:grpSpMk id="19" creationId="{8962B828-AD44-D919-EA1E-7FDDE8D62917}"/>
          </ac:grpSpMkLst>
        </pc:grpChg>
        <pc:picChg chg="add del mod">
          <ac:chgData name="Diogo Barcellos Ferreira" userId="50e2b48e-e9ef-4e99-b859-412c664da0db" providerId="ADAL" clId="{A9C2CC0B-5319-45A1-8E40-4E48E23DAF94}" dt="2023-04-20T20:54:57.470" v="3059"/>
          <ac:picMkLst>
            <pc:docMk/>
            <pc:sldMk cId="4081077736" sldId="481"/>
            <ac:picMk id="4" creationId="{905BFF5F-3EA6-7E1B-A122-6365E29C0817}"/>
          </ac:picMkLst>
        </pc:picChg>
        <pc:picChg chg="add mod">
          <ac:chgData name="Diogo Barcellos Ferreira" userId="50e2b48e-e9ef-4e99-b859-412c664da0db" providerId="ADAL" clId="{A9C2CC0B-5319-45A1-8E40-4E48E23DAF94}" dt="2023-04-20T20:55:17.378" v="3063" actId="1076"/>
          <ac:picMkLst>
            <pc:docMk/>
            <pc:sldMk cId="4081077736" sldId="481"/>
            <ac:picMk id="7" creationId="{5610628D-A0E3-BD90-9921-278B98C4F437}"/>
          </ac:picMkLst>
        </pc:picChg>
        <pc:picChg chg="del">
          <ac:chgData name="Diogo Barcellos Ferreira" userId="50e2b48e-e9ef-4e99-b859-412c664da0db" providerId="ADAL" clId="{A9C2CC0B-5319-45A1-8E40-4E48E23DAF94}" dt="2023-04-20T20:58:43.045" v="3203" actId="478"/>
          <ac:picMkLst>
            <pc:docMk/>
            <pc:sldMk cId="4081077736" sldId="481"/>
            <ac:picMk id="9" creationId="{ACBAB39D-63E2-6FD5-22AF-B509BB6AFEC0}"/>
          </ac:picMkLst>
        </pc:picChg>
        <pc:picChg chg="del">
          <ac:chgData name="Diogo Barcellos Ferreira" userId="50e2b48e-e9ef-4e99-b859-412c664da0db" providerId="ADAL" clId="{A9C2CC0B-5319-45A1-8E40-4E48E23DAF94}" dt="2023-04-20T20:54:53.580" v="3057" actId="478"/>
          <ac:picMkLst>
            <pc:docMk/>
            <pc:sldMk cId="4081077736" sldId="481"/>
            <ac:picMk id="11" creationId="{D6553FC6-7CC3-50D7-DBF1-9299EBEDA69D}"/>
          </ac:picMkLst>
        </pc:picChg>
        <pc:picChg chg="add del mod">
          <ac:chgData name="Diogo Barcellos Ferreira" userId="50e2b48e-e9ef-4e99-b859-412c664da0db" providerId="ADAL" clId="{A9C2CC0B-5319-45A1-8E40-4E48E23DAF94}" dt="2023-04-20T20:55:51.492" v="3067" actId="478"/>
          <ac:picMkLst>
            <pc:docMk/>
            <pc:sldMk cId="4081077736" sldId="481"/>
            <ac:picMk id="13" creationId="{323FE9EA-4470-2F39-EA98-1C0426A7928E}"/>
          </ac:picMkLst>
        </pc:picChg>
        <pc:picChg chg="add mod">
          <ac:chgData name="Diogo Barcellos Ferreira" userId="50e2b48e-e9ef-4e99-b859-412c664da0db" providerId="ADAL" clId="{A9C2CC0B-5319-45A1-8E40-4E48E23DAF94}" dt="2023-04-20T21:01:10.104" v="3223" actId="164"/>
          <ac:picMkLst>
            <pc:docMk/>
            <pc:sldMk cId="4081077736" sldId="481"/>
            <ac:picMk id="15" creationId="{FCFAA71E-4F58-5D3B-9C04-208A3BC76839}"/>
          </ac:picMkLst>
        </pc:picChg>
        <pc:picChg chg="add mod">
          <ac:chgData name="Diogo Barcellos Ferreira" userId="50e2b48e-e9ef-4e99-b859-412c664da0db" providerId="ADAL" clId="{A9C2CC0B-5319-45A1-8E40-4E48E23DAF94}" dt="2023-04-20T20:58:53.284" v="3209" actId="1076"/>
          <ac:picMkLst>
            <pc:docMk/>
            <pc:sldMk cId="4081077736" sldId="481"/>
            <ac:picMk id="17" creationId="{C018FFD5-A7F1-D0C0-A5FC-3EA9759ACC41}"/>
          </ac:picMkLst>
        </pc:picChg>
      </pc:sldChg>
      <pc:sldChg chg="add del">
        <pc:chgData name="Diogo Barcellos Ferreira" userId="50e2b48e-e9ef-4e99-b859-412c664da0db" providerId="ADAL" clId="{A9C2CC0B-5319-45A1-8E40-4E48E23DAF94}" dt="2023-04-20T21:09:09.990" v="3319"/>
        <pc:sldMkLst>
          <pc:docMk/>
          <pc:sldMk cId="453499626" sldId="482"/>
        </pc:sldMkLst>
      </pc:sldChg>
      <pc:sldChg chg="add ord">
        <pc:chgData name="Diogo Barcellos Ferreira" userId="50e2b48e-e9ef-4e99-b859-412c664da0db" providerId="ADAL" clId="{A9C2CC0B-5319-45A1-8E40-4E48E23DAF94}" dt="2023-04-20T21:20:11.049" v="3442"/>
        <pc:sldMkLst>
          <pc:docMk/>
          <pc:sldMk cId="1399087777" sldId="482"/>
        </pc:sldMkLst>
      </pc:sldChg>
      <pc:sldChg chg="add del">
        <pc:chgData name="Diogo Barcellos Ferreira" userId="50e2b48e-e9ef-4e99-b859-412c664da0db" providerId="ADAL" clId="{A9C2CC0B-5319-45A1-8E40-4E48E23DAF94}" dt="2023-04-20T21:09:44.602" v="3329" actId="2696"/>
        <pc:sldMkLst>
          <pc:docMk/>
          <pc:sldMk cId="2618569212" sldId="482"/>
        </pc:sldMkLst>
      </pc:sldChg>
      <pc:sldChg chg="add del">
        <pc:chgData name="Diogo Barcellos Ferreira" userId="50e2b48e-e9ef-4e99-b859-412c664da0db" providerId="ADAL" clId="{A9C2CC0B-5319-45A1-8E40-4E48E23DAF94}" dt="2023-04-20T21:08:44.409" v="3317" actId="2696"/>
        <pc:sldMkLst>
          <pc:docMk/>
          <pc:sldMk cId="2965996661" sldId="482"/>
        </pc:sldMkLst>
      </pc:sldChg>
      <pc:sldChg chg="modSp add mod">
        <pc:chgData name="Diogo Barcellos Ferreira" userId="50e2b48e-e9ef-4e99-b859-412c664da0db" providerId="ADAL" clId="{A9C2CC0B-5319-45A1-8E40-4E48E23DAF94}" dt="2023-04-24T12:20:06.685" v="3997" actId="1076"/>
        <pc:sldMkLst>
          <pc:docMk/>
          <pc:sldMk cId="2859278680" sldId="483"/>
        </pc:sldMkLst>
        <pc:picChg chg="mod">
          <ac:chgData name="Diogo Barcellos Ferreira" userId="50e2b48e-e9ef-4e99-b859-412c664da0db" providerId="ADAL" clId="{A9C2CC0B-5319-45A1-8E40-4E48E23DAF94}" dt="2023-04-24T12:20:06.685" v="3997" actId="1076"/>
          <ac:picMkLst>
            <pc:docMk/>
            <pc:sldMk cId="2859278680" sldId="483"/>
            <ac:picMk id="20" creationId="{46AFB90A-BDC2-8375-38CE-E2462B226C87}"/>
          </ac:picMkLst>
        </pc:picChg>
      </pc:sldChg>
      <pc:sldChg chg="addSp delSp modSp new del mod">
        <pc:chgData name="Diogo Barcellos Ferreira" userId="50e2b48e-e9ef-4e99-b859-412c664da0db" providerId="ADAL" clId="{A9C2CC0B-5319-45A1-8E40-4E48E23DAF94}" dt="2023-04-20T21:24:18.476" v="3613" actId="47"/>
        <pc:sldMkLst>
          <pc:docMk/>
          <pc:sldMk cId="792717869" sldId="484"/>
        </pc:sldMkLst>
        <pc:spChg chg="del mod">
          <ac:chgData name="Diogo Barcellos Ferreira" userId="50e2b48e-e9ef-4e99-b859-412c664da0db" providerId="ADAL" clId="{A9C2CC0B-5319-45A1-8E40-4E48E23DAF94}" dt="2023-04-20T21:24:15.552" v="3610" actId="21"/>
          <ac:spMkLst>
            <pc:docMk/>
            <pc:sldMk cId="792717869" sldId="484"/>
            <ac:spMk id="2" creationId="{47A2D048-A146-7941-9246-5C0BD2830259}"/>
          </ac:spMkLst>
        </pc:spChg>
        <pc:spChg chg="del">
          <ac:chgData name="Diogo Barcellos Ferreira" userId="50e2b48e-e9ef-4e99-b859-412c664da0db" providerId="ADAL" clId="{A9C2CC0B-5319-45A1-8E40-4E48E23DAF94}" dt="2023-04-20T21:23:09.226" v="3490" actId="478"/>
          <ac:spMkLst>
            <pc:docMk/>
            <pc:sldMk cId="792717869" sldId="484"/>
            <ac:spMk id="3" creationId="{CAB0694D-D4A3-8C86-6866-7E3D27736DB5}"/>
          </ac:spMkLst>
        </pc:spChg>
        <pc:spChg chg="add del mod">
          <ac:chgData name="Diogo Barcellos Ferreira" userId="50e2b48e-e9ef-4e99-b859-412c664da0db" providerId="ADAL" clId="{A9C2CC0B-5319-45A1-8E40-4E48E23DAF94}" dt="2023-04-20T21:24:15.552" v="3610" actId="21"/>
          <ac:spMkLst>
            <pc:docMk/>
            <pc:sldMk cId="792717869" sldId="484"/>
            <ac:spMk id="4" creationId="{2E4F2219-44C1-A132-BAFD-BD0738B49720}"/>
          </ac:spMkLst>
        </pc:spChg>
        <pc:spChg chg="add mod">
          <ac:chgData name="Diogo Barcellos Ferreira" userId="50e2b48e-e9ef-4e99-b859-412c664da0db" providerId="ADAL" clId="{A9C2CC0B-5319-45A1-8E40-4E48E23DAF94}" dt="2023-04-20T21:24:15.552" v="3610" actId="21"/>
          <ac:spMkLst>
            <pc:docMk/>
            <pc:sldMk cId="792717869" sldId="484"/>
            <ac:spMk id="6" creationId="{EDE734A5-C630-2B6A-18FA-5914286FBB8C}"/>
          </ac:spMkLst>
        </pc:spChg>
      </pc:sldChg>
      <pc:sldChg chg="addSp delSp modSp add mod ord">
        <pc:chgData name="Diogo Barcellos Ferreira" userId="50e2b48e-e9ef-4e99-b859-412c664da0db" providerId="ADAL" clId="{A9C2CC0B-5319-45A1-8E40-4E48E23DAF94}" dt="2023-04-20T21:27:59.062" v="3648" actId="1076"/>
        <pc:sldMkLst>
          <pc:docMk/>
          <pc:sldMk cId="1831399486" sldId="485"/>
        </pc:sldMkLst>
        <pc:spChg chg="add mod">
          <ac:chgData name="Diogo Barcellos Ferreira" userId="50e2b48e-e9ef-4e99-b859-412c664da0db" providerId="ADAL" clId="{A9C2CC0B-5319-45A1-8E40-4E48E23DAF94}" dt="2023-04-20T21:26:23.077" v="3636" actId="1076"/>
          <ac:spMkLst>
            <pc:docMk/>
            <pc:sldMk cId="1831399486" sldId="485"/>
            <ac:spMk id="2" creationId="{1820E3A2-90B4-3238-57FD-CDC90766A5FC}"/>
          </ac:spMkLst>
        </pc:spChg>
        <pc:spChg chg="add mod">
          <ac:chgData name="Diogo Barcellos Ferreira" userId="50e2b48e-e9ef-4e99-b859-412c664da0db" providerId="ADAL" clId="{A9C2CC0B-5319-45A1-8E40-4E48E23DAF94}" dt="2023-04-20T21:26:16.519" v="3635" actId="113"/>
          <ac:spMkLst>
            <pc:docMk/>
            <pc:sldMk cId="1831399486" sldId="485"/>
            <ac:spMk id="3" creationId="{2E6F70B4-0700-8029-D9C2-110F5ADB18E1}"/>
          </ac:spMkLst>
        </pc:spChg>
        <pc:spChg chg="del">
          <ac:chgData name="Diogo Barcellos Ferreira" userId="50e2b48e-e9ef-4e99-b859-412c664da0db" providerId="ADAL" clId="{A9C2CC0B-5319-45A1-8E40-4E48E23DAF94}" dt="2023-04-20T21:24:10.815" v="3608" actId="478"/>
          <ac:spMkLst>
            <pc:docMk/>
            <pc:sldMk cId="1831399486" sldId="485"/>
            <ac:spMk id="4" creationId="{7804B264-9355-FD1E-747E-9F3B9D1EA9E1}"/>
          </ac:spMkLst>
        </pc:spChg>
        <pc:spChg chg="del">
          <ac:chgData name="Diogo Barcellos Ferreira" userId="50e2b48e-e9ef-4e99-b859-412c664da0db" providerId="ADAL" clId="{A9C2CC0B-5319-45A1-8E40-4E48E23DAF94}" dt="2023-04-20T21:24:10.815" v="3608" actId="478"/>
          <ac:spMkLst>
            <pc:docMk/>
            <pc:sldMk cId="1831399486" sldId="485"/>
            <ac:spMk id="7" creationId="{E90D7A35-495A-D7D3-98AF-03D39E2CBC83}"/>
          </ac:spMkLst>
        </pc:spChg>
        <pc:spChg chg="del">
          <ac:chgData name="Diogo Barcellos Ferreira" userId="50e2b48e-e9ef-4e99-b859-412c664da0db" providerId="ADAL" clId="{A9C2CC0B-5319-45A1-8E40-4E48E23DAF94}" dt="2023-04-20T21:24:10.815" v="3608" actId="478"/>
          <ac:spMkLst>
            <pc:docMk/>
            <pc:sldMk cId="1831399486" sldId="485"/>
            <ac:spMk id="9" creationId="{46803247-8226-6182-BCA3-FD3F1AEF8BC5}"/>
          </ac:spMkLst>
        </pc:spChg>
        <pc:spChg chg="del">
          <ac:chgData name="Diogo Barcellos Ferreira" userId="50e2b48e-e9ef-4e99-b859-412c664da0db" providerId="ADAL" clId="{A9C2CC0B-5319-45A1-8E40-4E48E23DAF94}" dt="2023-04-20T21:24:12.074" v="3609" actId="478"/>
          <ac:spMkLst>
            <pc:docMk/>
            <pc:sldMk cId="1831399486" sldId="485"/>
            <ac:spMk id="12" creationId="{F6DC827E-CB6E-45A8-9EE5-BBC04D790A34}"/>
          </ac:spMkLst>
        </pc:spChg>
        <pc:spChg chg="del">
          <ac:chgData name="Diogo Barcellos Ferreira" userId="50e2b48e-e9ef-4e99-b859-412c664da0db" providerId="ADAL" clId="{A9C2CC0B-5319-45A1-8E40-4E48E23DAF94}" dt="2023-04-20T21:24:10.815" v="3608" actId="478"/>
          <ac:spMkLst>
            <pc:docMk/>
            <pc:sldMk cId="1831399486" sldId="485"/>
            <ac:spMk id="13" creationId="{0F4CFA82-4218-9A7D-8B35-9E18DC5524ED}"/>
          </ac:spMkLst>
        </pc:spChg>
        <pc:picChg chg="add del mod">
          <ac:chgData name="Diogo Barcellos Ferreira" userId="50e2b48e-e9ef-4e99-b859-412c664da0db" providerId="ADAL" clId="{A9C2CC0B-5319-45A1-8E40-4E48E23DAF94}" dt="2023-04-20T21:27:47.840" v="3642" actId="478"/>
          <ac:picMkLst>
            <pc:docMk/>
            <pc:sldMk cId="1831399486" sldId="485"/>
            <ac:picMk id="6" creationId="{8CE23487-AE3F-AABE-3D97-2E6A2250D975}"/>
          </ac:picMkLst>
        </pc:picChg>
        <pc:picChg chg="add mod">
          <ac:chgData name="Diogo Barcellos Ferreira" userId="50e2b48e-e9ef-4e99-b859-412c664da0db" providerId="ADAL" clId="{A9C2CC0B-5319-45A1-8E40-4E48E23DAF94}" dt="2023-04-20T21:26:23.077" v="3636" actId="1076"/>
          <ac:picMkLst>
            <pc:docMk/>
            <pc:sldMk cId="1831399486" sldId="485"/>
            <ac:picMk id="14" creationId="{0F8A4D63-448F-56F5-A851-EB4CAF4FB09E}"/>
          </ac:picMkLst>
        </pc:picChg>
        <pc:picChg chg="add mod">
          <ac:chgData name="Diogo Barcellos Ferreira" userId="50e2b48e-e9ef-4e99-b859-412c664da0db" providerId="ADAL" clId="{A9C2CC0B-5319-45A1-8E40-4E48E23DAF94}" dt="2023-04-20T21:27:59.062" v="3648" actId="1076"/>
          <ac:picMkLst>
            <pc:docMk/>
            <pc:sldMk cId="1831399486" sldId="485"/>
            <ac:picMk id="16" creationId="{AA281BA1-79B2-F527-D43C-B91423B576A2}"/>
          </ac:picMkLst>
        </pc:picChg>
      </pc:sldChg>
      <pc:sldChg chg="delSp modSp add mod">
        <pc:chgData name="Diogo Barcellos Ferreira" userId="50e2b48e-e9ef-4e99-b859-412c664da0db" providerId="ADAL" clId="{A9C2CC0B-5319-45A1-8E40-4E48E23DAF94}" dt="2023-04-20T21:26:52.436" v="3641" actId="1076"/>
        <pc:sldMkLst>
          <pc:docMk/>
          <pc:sldMk cId="3037404943" sldId="486"/>
        </pc:sldMkLst>
        <pc:spChg chg="mod">
          <ac:chgData name="Diogo Barcellos Ferreira" userId="50e2b48e-e9ef-4e99-b859-412c664da0db" providerId="ADAL" clId="{A9C2CC0B-5319-45A1-8E40-4E48E23DAF94}" dt="2023-04-20T21:26:52.436" v="3641" actId="1076"/>
          <ac:spMkLst>
            <pc:docMk/>
            <pc:sldMk cId="3037404943" sldId="486"/>
            <ac:spMk id="2" creationId="{1820E3A2-90B4-3238-57FD-CDC90766A5FC}"/>
          </ac:spMkLst>
        </pc:spChg>
        <pc:spChg chg="del">
          <ac:chgData name="Diogo Barcellos Ferreira" userId="50e2b48e-e9ef-4e99-b859-412c664da0db" providerId="ADAL" clId="{A9C2CC0B-5319-45A1-8E40-4E48E23DAF94}" dt="2023-04-20T21:26:47.816" v="3640" actId="478"/>
          <ac:spMkLst>
            <pc:docMk/>
            <pc:sldMk cId="3037404943" sldId="486"/>
            <ac:spMk id="3" creationId="{2E6F70B4-0700-8029-D9C2-110F5ADB18E1}"/>
          </ac:spMkLst>
        </pc:spChg>
        <pc:picChg chg="del">
          <ac:chgData name="Diogo Barcellos Ferreira" userId="50e2b48e-e9ef-4e99-b859-412c664da0db" providerId="ADAL" clId="{A9C2CC0B-5319-45A1-8E40-4E48E23DAF94}" dt="2023-04-20T21:26:47.816" v="3640" actId="478"/>
          <ac:picMkLst>
            <pc:docMk/>
            <pc:sldMk cId="3037404943" sldId="486"/>
            <ac:picMk id="6" creationId="{8CE23487-AE3F-AABE-3D97-2E6A2250D975}"/>
          </ac:picMkLst>
        </pc:picChg>
        <pc:picChg chg="mod">
          <ac:chgData name="Diogo Barcellos Ferreira" userId="50e2b48e-e9ef-4e99-b859-412c664da0db" providerId="ADAL" clId="{A9C2CC0B-5319-45A1-8E40-4E48E23DAF94}" dt="2023-04-20T21:26:52.436" v="3641" actId="1076"/>
          <ac:picMkLst>
            <pc:docMk/>
            <pc:sldMk cId="3037404943" sldId="486"/>
            <ac:picMk id="14" creationId="{0F8A4D63-448F-56F5-A851-EB4CAF4FB09E}"/>
          </ac:picMkLst>
        </pc:picChg>
      </pc:sldChg>
      <pc:sldChg chg="add del">
        <pc:chgData name="Diogo Barcellos Ferreira" userId="50e2b48e-e9ef-4e99-b859-412c664da0db" providerId="ADAL" clId="{A9C2CC0B-5319-45A1-8E40-4E48E23DAF94}" dt="2023-04-20T21:28:10.855" v="3650" actId="2696"/>
        <pc:sldMkLst>
          <pc:docMk/>
          <pc:sldMk cId="2792699092" sldId="487"/>
        </pc:sldMkLst>
      </pc:sldChg>
      <pc:sldChg chg="delSp modSp add mod">
        <pc:chgData name="Diogo Barcellos Ferreira" userId="50e2b48e-e9ef-4e99-b859-412c664da0db" providerId="ADAL" clId="{A9C2CC0B-5319-45A1-8E40-4E48E23DAF94}" dt="2023-04-20T21:51:55.399" v="3659" actId="1076"/>
        <pc:sldMkLst>
          <pc:docMk/>
          <pc:sldMk cId="3863923781" sldId="487"/>
        </pc:sldMkLst>
        <pc:spChg chg="del">
          <ac:chgData name="Diogo Barcellos Ferreira" userId="50e2b48e-e9ef-4e99-b859-412c664da0db" providerId="ADAL" clId="{A9C2CC0B-5319-45A1-8E40-4E48E23DAF94}" dt="2023-04-20T21:28:31.527" v="3654" actId="478"/>
          <ac:spMkLst>
            <pc:docMk/>
            <pc:sldMk cId="3863923781" sldId="487"/>
            <ac:spMk id="2" creationId="{1820E3A2-90B4-3238-57FD-CDC90766A5FC}"/>
          </ac:spMkLst>
        </pc:spChg>
        <pc:spChg chg="mod">
          <ac:chgData name="Diogo Barcellos Ferreira" userId="50e2b48e-e9ef-4e99-b859-412c664da0db" providerId="ADAL" clId="{A9C2CC0B-5319-45A1-8E40-4E48E23DAF94}" dt="2023-04-20T21:51:54.208" v="3658" actId="1076"/>
          <ac:spMkLst>
            <pc:docMk/>
            <pc:sldMk cId="3863923781" sldId="487"/>
            <ac:spMk id="3" creationId="{2E6F70B4-0700-8029-D9C2-110F5ADB18E1}"/>
          </ac:spMkLst>
        </pc:spChg>
        <pc:picChg chg="del">
          <ac:chgData name="Diogo Barcellos Ferreira" userId="50e2b48e-e9ef-4e99-b859-412c664da0db" providerId="ADAL" clId="{A9C2CC0B-5319-45A1-8E40-4E48E23DAF94}" dt="2023-04-20T21:28:31.527" v="3654" actId="478"/>
          <ac:picMkLst>
            <pc:docMk/>
            <pc:sldMk cId="3863923781" sldId="487"/>
            <ac:picMk id="14" creationId="{0F8A4D63-448F-56F5-A851-EB4CAF4FB09E}"/>
          </ac:picMkLst>
        </pc:picChg>
        <pc:picChg chg="mod">
          <ac:chgData name="Diogo Barcellos Ferreira" userId="50e2b48e-e9ef-4e99-b859-412c664da0db" providerId="ADAL" clId="{A9C2CC0B-5319-45A1-8E40-4E48E23DAF94}" dt="2023-04-20T21:51:55.399" v="3659" actId="1076"/>
          <ac:picMkLst>
            <pc:docMk/>
            <pc:sldMk cId="3863923781" sldId="487"/>
            <ac:picMk id="16" creationId="{AA281BA1-79B2-F527-D43C-B91423B576A2}"/>
          </ac:picMkLst>
        </pc:picChg>
      </pc:sldChg>
      <pc:sldChg chg="add">
        <pc:chgData name="Diogo Barcellos Ferreira" userId="50e2b48e-e9ef-4e99-b859-412c664da0db" providerId="ADAL" clId="{A9C2CC0B-5319-45A1-8E40-4E48E23DAF94}" dt="2023-04-24T12:14:58.346" v="3791" actId="2890"/>
        <pc:sldMkLst>
          <pc:docMk/>
          <pc:sldMk cId="1857248548" sldId="4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37F0A-830B-42A8-A7BB-2484FFBCF181}" type="datetimeFigureOut">
              <a:rPr lang="pt-BR" smtClean="0"/>
              <a:t>24/04/2023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B5408-C69A-4AA4-9621-19AF6B6BF84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818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5408-C69A-4AA4-9621-19AF6B6BF84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8614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5408-C69A-4AA4-9621-19AF6B6BF84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769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5408-C69A-4AA4-9621-19AF6B6BF84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769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5408-C69A-4AA4-9621-19AF6B6BF84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6529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5408-C69A-4AA4-9621-19AF6B6BF84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81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5408-C69A-4AA4-9621-19AF6B6BF84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744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5408-C69A-4AA4-9621-19AF6B6BF84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2718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5408-C69A-4AA4-9621-19AF6B6BF84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702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5408-C69A-4AA4-9621-19AF6B6BF84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6896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1D4-85BD-4CF7-8BAB-84B07489C90E}" type="datetimeFigureOut">
              <a:rPr lang="pt-BR" smtClean="0"/>
              <a:t>24/04/2023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EDC-D838-4649-B37F-E41AF5B477E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12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1D4-85BD-4CF7-8BAB-84B07489C90E}" type="datetimeFigureOut">
              <a:rPr lang="pt-BR" smtClean="0"/>
              <a:t>24/04/2023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EDC-D838-4649-B37F-E41AF5B477E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992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1D4-85BD-4CF7-8BAB-84B07489C90E}" type="datetimeFigureOut">
              <a:rPr lang="pt-BR" smtClean="0"/>
              <a:t>24/04/2023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EDC-D838-4649-B37F-E41AF5B477E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1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1D4-85BD-4CF7-8BAB-84B07489C90E}" type="datetimeFigureOut">
              <a:rPr lang="pt-BR" smtClean="0"/>
              <a:t>24/04/2023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EDC-D838-4649-B37F-E41AF5B477E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09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1D4-85BD-4CF7-8BAB-84B07489C90E}" type="datetimeFigureOut">
              <a:rPr lang="pt-BR" smtClean="0"/>
              <a:t>24/04/2023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EDC-D838-4649-B37F-E41AF5B477E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39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1D4-85BD-4CF7-8BAB-84B07489C90E}" type="datetimeFigureOut">
              <a:rPr lang="pt-BR" smtClean="0"/>
              <a:t>24/04/2023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EDC-D838-4649-B37F-E41AF5B477E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5414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1D4-85BD-4CF7-8BAB-84B07489C90E}" type="datetimeFigureOut">
              <a:rPr lang="pt-BR" smtClean="0"/>
              <a:t>24/04/2023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EDC-D838-4649-B37F-E41AF5B477E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335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1D4-85BD-4CF7-8BAB-84B07489C90E}" type="datetimeFigureOut">
              <a:rPr lang="pt-BR" smtClean="0"/>
              <a:t>24/04/2023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EDC-D838-4649-B37F-E41AF5B477E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970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1D4-85BD-4CF7-8BAB-84B07489C90E}" type="datetimeFigureOut">
              <a:rPr lang="pt-BR" smtClean="0"/>
              <a:t>24/04/2023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EDC-D838-4649-B37F-E41AF5B477E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424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1D4-85BD-4CF7-8BAB-84B07489C90E}" type="datetimeFigureOut">
              <a:rPr lang="pt-BR" smtClean="0"/>
              <a:t>24/04/2023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EDC-D838-4649-B37F-E41AF5B477E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482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1D4-85BD-4CF7-8BAB-84B07489C90E}" type="datetimeFigureOut">
              <a:rPr lang="pt-BR" smtClean="0"/>
              <a:t>24/04/2023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EDC-D838-4649-B37F-E41AF5B477E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988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551D4-85BD-4CF7-8BAB-84B07489C90E}" type="datetimeFigureOut">
              <a:rPr lang="pt-BR" smtClean="0"/>
              <a:t>24/04/2023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8FEDC-D838-4649-B37F-E41AF5B477E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30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12776"/>
            <a:ext cx="3464412" cy="4869160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692308" y="933215"/>
            <a:ext cx="7920880" cy="37459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4500" b="1"/>
              <a:t>Audiência Pública nº 05/2023</a:t>
            </a:r>
          </a:p>
          <a:p>
            <a:pPr algn="ctr">
              <a:lnSpc>
                <a:spcPct val="150000"/>
              </a:lnSpc>
              <a:defRPr/>
            </a:pPr>
            <a:endParaRPr lang="pt-BR" sz="4500" b="1"/>
          </a:p>
          <a:p>
            <a:pPr algn="ctr">
              <a:lnSpc>
                <a:spcPct val="150000"/>
              </a:lnSpc>
              <a:defRPr/>
            </a:pPr>
            <a:r>
              <a:rPr lang="pt-BR" sz="3600" b="1"/>
              <a:t>Módulo I do Manual de Revisão Tarifária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3600" b="1"/>
              <a:t>Base de Ativos Regulatória - BAR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551678" y="6035714"/>
            <a:ext cx="63367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>
                <a:latin typeface="Arial" charset="0"/>
              </a:rPr>
              <a:t>Abril de 2023</a:t>
            </a:r>
          </a:p>
        </p:txBody>
      </p:sp>
      <p:pic>
        <p:nvPicPr>
          <p:cNvPr id="12" name="Imagem 1">
            <a:extLst>
              <a:ext uri="{FF2B5EF4-FFF2-40B4-BE49-F238E27FC236}">
                <a16:creationId xmlns:a16="http://schemas.microsoft.com/office/drawing/2014/main" id="{6977587B-63AD-4185-A6CF-F26DB3F74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749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75556" y="1418353"/>
            <a:ext cx="7992888" cy="402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t-BR" sz="2800">
                <a:latin typeface="Arial" charset="0"/>
                <a:cs typeface="Times New Roman" pitchFamily="18" charset="0"/>
              </a:rPr>
              <a:t>Texto mais simples;</a:t>
            </a:r>
          </a:p>
          <a:p>
            <a:pPr marL="285750" indent="-285750" algn="just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t-BR" sz="2800">
                <a:latin typeface="Arial" charset="0"/>
                <a:cs typeface="Times New Roman" pitchFamily="18" charset="0"/>
              </a:rPr>
              <a:t>Ordem de apresentação direta, mais lógica;</a:t>
            </a:r>
          </a:p>
          <a:p>
            <a:pPr marL="285750" indent="-285750" algn="just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t-BR" sz="2800">
                <a:latin typeface="Arial" charset="0"/>
                <a:cs typeface="Times New Roman" pitchFamily="18" charset="0"/>
              </a:rPr>
              <a:t>Metodologia aperfeiçoada, mais aderente à realidade da Concessionária.</a:t>
            </a:r>
            <a:endParaRPr lang="pt-BR">
              <a:latin typeface="Arial" charset="0"/>
              <a:cs typeface="Times New Roman" pitchFamily="18" charset="0"/>
            </a:endParaRPr>
          </a:p>
        </p:txBody>
      </p:sp>
      <p:pic>
        <p:nvPicPr>
          <p:cNvPr id="12" name="Imagem 1">
            <a:extLst>
              <a:ext uri="{FF2B5EF4-FFF2-40B4-BE49-F238E27FC236}">
                <a16:creationId xmlns:a16="http://schemas.microsoft.com/office/drawing/2014/main" id="{A36766BC-9B44-41DF-A181-3CE569E88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23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">
            <a:extLst>
              <a:ext uri="{FF2B5EF4-FFF2-40B4-BE49-F238E27FC236}">
                <a16:creationId xmlns:a16="http://schemas.microsoft.com/office/drawing/2014/main" id="{6ABAE966-8142-441E-936F-89B2CC22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820E3A2-90B4-3238-57FD-CDC90766A5FC}"/>
              </a:ext>
            </a:extLst>
          </p:cNvPr>
          <p:cNvSpPr txBox="1">
            <a:spLocks/>
          </p:cNvSpPr>
          <p:nvPr/>
        </p:nvSpPr>
        <p:spPr>
          <a:xfrm>
            <a:off x="584201" y="4191000"/>
            <a:ext cx="355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Atualização da</a:t>
            </a:r>
            <a:br>
              <a:rPr lang="pt-BR"/>
            </a:br>
            <a:r>
              <a:rPr lang="pt-BR"/>
              <a:t> </a:t>
            </a:r>
            <a:r>
              <a:rPr lang="pt-BR" sz="5300" b="1"/>
              <a:t>BAR anterior</a:t>
            </a:r>
            <a:endParaRPr lang="pt-BR" b="1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E6F70B4-0700-8029-D9C2-110F5ADB18E1}"/>
              </a:ext>
            </a:extLst>
          </p:cNvPr>
          <p:cNvSpPr txBox="1">
            <a:spLocks/>
          </p:cNvSpPr>
          <p:nvPr/>
        </p:nvSpPr>
        <p:spPr>
          <a:xfrm>
            <a:off x="5003800" y="4149390"/>
            <a:ext cx="355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BAR </a:t>
            </a:r>
            <a:r>
              <a:rPr lang="pt-BR" b="1"/>
              <a:t>Incremental</a:t>
            </a:r>
            <a:endParaRPr lang="pt-BR" sz="3600" b="1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0F8A4D63-448F-56F5-A851-EB4CAF4FB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64" y="1710990"/>
            <a:ext cx="2438400" cy="24384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AA281BA1-79B2-F527-D43C-B91423B57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350" y="1869740"/>
            <a:ext cx="21209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99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">
            <a:extLst>
              <a:ext uri="{FF2B5EF4-FFF2-40B4-BE49-F238E27FC236}">
                <a16:creationId xmlns:a16="http://schemas.microsoft.com/office/drawing/2014/main" id="{6ABAE966-8142-441E-936F-89B2CC22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820E3A2-90B4-3238-57FD-CDC90766A5FC}"/>
              </a:ext>
            </a:extLst>
          </p:cNvPr>
          <p:cNvSpPr txBox="1">
            <a:spLocks/>
          </p:cNvSpPr>
          <p:nvPr/>
        </p:nvSpPr>
        <p:spPr>
          <a:xfrm>
            <a:off x="2794000" y="4152900"/>
            <a:ext cx="355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Atualização da</a:t>
            </a:r>
            <a:br>
              <a:rPr lang="pt-BR"/>
            </a:br>
            <a:r>
              <a:rPr lang="pt-BR"/>
              <a:t> </a:t>
            </a:r>
            <a:r>
              <a:rPr lang="pt-BR" sz="5300" b="1"/>
              <a:t>BAR anterior</a:t>
            </a:r>
            <a:endParaRPr lang="pt-BR" b="1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0F8A4D63-448F-56F5-A851-EB4CAF4FB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963" y="167289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04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">
            <a:extLst>
              <a:ext uri="{FF2B5EF4-FFF2-40B4-BE49-F238E27FC236}">
                <a16:creationId xmlns:a16="http://schemas.microsoft.com/office/drawing/2014/main" id="{6ABAE966-8142-441E-936F-89B2CC22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6DC827E-CB6E-45A8-9EE5-BBC04D790A34}"/>
              </a:ext>
            </a:extLst>
          </p:cNvPr>
          <p:cNvSpPr txBox="1"/>
          <p:nvPr/>
        </p:nvSpPr>
        <p:spPr>
          <a:xfrm>
            <a:off x="1298764" y="239556"/>
            <a:ext cx="82562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/>
              <a:t>Atualização do Laudo da BAR da RTP anterior</a:t>
            </a:r>
            <a:endParaRPr lang="pt-BR" sz="2000" b="1"/>
          </a:p>
        </p:txBody>
      </p:sp>
      <p:sp>
        <p:nvSpPr>
          <p:cNvPr id="6" name="AutoShape 2" descr="Elevator under constructionicon. Lift out of order. Outline illustration. Vector">
            <a:extLst>
              <a:ext uri="{FF2B5EF4-FFF2-40B4-BE49-F238E27FC236}">
                <a16:creationId xmlns:a16="http://schemas.microsoft.com/office/drawing/2014/main" id="{F1FE7497-DC96-EA57-B0FE-C0003D3A2A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5E174E0-328C-AE83-5C73-EE14EBA99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1236" y="1024688"/>
            <a:ext cx="2736728" cy="2713137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D1557A97-5E11-91BD-6AAF-6D9AA6CD1884}"/>
              </a:ext>
            </a:extLst>
          </p:cNvPr>
          <p:cNvSpPr txBox="1"/>
          <p:nvPr/>
        </p:nvSpPr>
        <p:spPr>
          <a:xfrm>
            <a:off x="2682600" y="3697367"/>
            <a:ext cx="3474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Baixar os ativos fora de operação:</a:t>
            </a:r>
          </a:p>
          <a:p>
            <a:pPr algn="ctr"/>
            <a:endParaRPr lang="pt-BR" sz="2400" b="0" u="none" kern="120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r>
              <a:rPr lang="pt-BR" sz="2400">
                <a:solidFill>
                  <a:prstClr val="black"/>
                </a:solidFill>
              </a:rPr>
              <a:t>Com base no sistema patrimonial e no cadastro técnico </a:t>
            </a:r>
          </a:p>
        </p:txBody>
      </p:sp>
    </p:spTree>
    <p:extLst>
      <p:ext uri="{BB962C8B-B14F-4D97-AF65-F5344CB8AC3E}">
        <p14:creationId xmlns:p14="http://schemas.microsoft.com/office/powerpoint/2010/main" val="2432979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">
            <a:extLst>
              <a:ext uri="{FF2B5EF4-FFF2-40B4-BE49-F238E27FC236}">
                <a16:creationId xmlns:a16="http://schemas.microsoft.com/office/drawing/2014/main" id="{6ABAE966-8142-441E-936F-89B2CC22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804B264-9355-FD1E-747E-9F3B9D1EA9E1}"/>
              </a:ext>
            </a:extLst>
          </p:cNvPr>
          <p:cNvSpPr txBox="1"/>
          <p:nvPr/>
        </p:nvSpPr>
        <p:spPr>
          <a:xfrm>
            <a:off x="3081330" y="3657175"/>
            <a:ext cx="359093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Amortizar os ativos</a:t>
            </a:r>
          </a:p>
          <a:p>
            <a:endParaRPr lang="pt-BR" sz="2400">
              <a:solidFill>
                <a:prstClr val="black"/>
              </a:solidFill>
            </a:endParaRPr>
          </a:p>
          <a:p>
            <a:r>
              <a:rPr lang="pt-BR" sz="2400">
                <a:solidFill>
                  <a:prstClr val="black"/>
                </a:solidFill>
              </a:rPr>
              <a:t>Os bens totalmente amortizados devem constar no Laudo, com valor zero.</a:t>
            </a:r>
          </a:p>
          <a:p>
            <a:pPr algn="ctr"/>
            <a:endParaRPr lang="pt-BR" sz="2400" b="1"/>
          </a:p>
        </p:txBody>
      </p:sp>
      <p:sp>
        <p:nvSpPr>
          <p:cNvPr id="6" name="AutoShape 2" descr="Elevator under constructionicon. Lift out of order. Outline illustration. Vector">
            <a:extLst>
              <a:ext uri="{FF2B5EF4-FFF2-40B4-BE49-F238E27FC236}">
                <a16:creationId xmlns:a16="http://schemas.microsoft.com/office/drawing/2014/main" id="{F1FE7497-DC96-EA57-B0FE-C0003D3A2A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BF4B233-8D02-6D92-4FB9-F8EDF8265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495" y="1426165"/>
            <a:ext cx="2231010" cy="223101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74D89D9-FDCF-3C94-31E8-BE836C9AA4BA}"/>
              </a:ext>
            </a:extLst>
          </p:cNvPr>
          <p:cNvSpPr txBox="1"/>
          <p:nvPr/>
        </p:nvSpPr>
        <p:spPr>
          <a:xfrm>
            <a:off x="1298764" y="239556"/>
            <a:ext cx="82562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/>
              <a:t>Atualização do Laudo da BAR da RTP anterior</a:t>
            </a:r>
            <a:endParaRPr lang="pt-BR" sz="2000" b="1"/>
          </a:p>
        </p:txBody>
      </p:sp>
    </p:spTree>
    <p:extLst>
      <p:ext uri="{BB962C8B-B14F-4D97-AF65-F5344CB8AC3E}">
        <p14:creationId xmlns:p14="http://schemas.microsoft.com/office/powerpoint/2010/main" val="1208078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">
            <a:extLst>
              <a:ext uri="{FF2B5EF4-FFF2-40B4-BE49-F238E27FC236}">
                <a16:creationId xmlns:a16="http://schemas.microsoft.com/office/drawing/2014/main" id="{6ABAE966-8142-441E-936F-89B2CC22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804B264-9355-FD1E-747E-9F3B9D1EA9E1}"/>
              </a:ext>
            </a:extLst>
          </p:cNvPr>
          <p:cNvSpPr txBox="1"/>
          <p:nvPr/>
        </p:nvSpPr>
        <p:spPr>
          <a:xfrm>
            <a:off x="2373984" y="4756437"/>
            <a:ext cx="43960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Índices de </a:t>
            </a:r>
            <a:r>
              <a:rPr lang="pt-BR" sz="2400" b="1">
                <a:solidFill>
                  <a:prstClr val="black"/>
                </a:solidFill>
              </a:rPr>
              <a:t>Aproveitamento (IA)</a:t>
            </a:r>
            <a:endParaRPr lang="pt-BR" b="1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8D579D7-60F6-BB6F-06A5-4269B0266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508" y="2247508"/>
            <a:ext cx="2362984" cy="2362984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143540F5-BC9D-E714-CE16-E93E762CF635}"/>
              </a:ext>
            </a:extLst>
          </p:cNvPr>
          <p:cNvSpPr txBox="1"/>
          <p:nvPr/>
        </p:nvSpPr>
        <p:spPr>
          <a:xfrm>
            <a:off x="1298764" y="239556"/>
            <a:ext cx="82562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/>
              <a:t>Atualização do Laudo da BAR da RTP anterior</a:t>
            </a:r>
            <a:endParaRPr lang="pt-BR" sz="2000" b="1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79DB6458-E19D-AEE3-272E-105CB4083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5861" y="2346699"/>
            <a:ext cx="692277" cy="69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">
            <a:extLst>
              <a:ext uri="{FF2B5EF4-FFF2-40B4-BE49-F238E27FC236}">
                <a16:creationId xmlns:a16="http://schemas.microsoft.com/office/drawing/2014/main" id="{6ABAE966-8142-441E-936F-89B2CC22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804B264-9355-FD1E-747E-9F3B9D1EA9E1}"/>
              </a:ext>
            </a:extLst>
          </p:cNvPr>
          <p:cNvSpPr txBox="1"/>
          <p:nvPr/>
        </p:nvSpPr>
        <p:spPr>
          <a:xfrm>
            <a:off x="1763688" y="4152051"/>
            <a:ext cx="605200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Adasa poderá arbitrar valor das baixas</a:t>
            </a:r>
            <a:r>
              <a:rPr lang="pt-BR" sz="2400" b="1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pt-BR" sz="2400" b="1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caso a Concessionária não informe.</a:t>
            </a:r>
            <a:endParaRPr lang="pt-BR" b="1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F1AF2DE-D046-B434-0745-6C3D1AC85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924" y="1983686"/>
            <a:ext cx="1882219" cy="188221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9B4B52F-F1A9-3459-1A8A-6AF2B57936F7}"/>
              </a:ext>
            </a:extLst>
          </p:cNvPr>
          <p:cNvSpPr txBox="1"/>
          <p:nvPr/>
        </p:nvSpPr>
        <p:spPr>
          <a:xfrm>
            <a:off x="1298764" y="239556"/>
            <a:ext cx="82562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/>
              <a:t>Atualização do Laudo da BAR da RTP anterior</a:t>
            </a:r>
            <a:endParaRPr lang="pt-BR" sz="2000" b="1"/>
          </a:p>
        </p:txBody>
      </p:sp>
    </p:spTree>
    <p:extLst>
      <p:ext uri="{BB962C8B-B14F-4D97-AF65-F5344CB8AC3E}">
        <p14:creationId xmlns:p14="http://schemas.microsoft.com/office/powerpoint/2010/main" val="781291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">
            <a:extLst>
              <a:ext uri="{FF2B5EF4-FFF2-40B4-BE49-F238E27FC236}">
                <a16:creationId xmlns:a16="http://schemas.microsoft.com/office/drawing/2014/main" id="{6ABAE966-8142-441E-936F-89B2CC22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804B264-9355-FD1E-747E-9F3B9D1EA9E1}"/>
              </a:ext>
            </a:extLst>
          </p:cNvPr>
          <p:cNvSpPr txBox="1"/>
          <p:nvPr/>
        </p:nvSpPr>
        <p:spPr>
          <a:xfrm>
            <a:off x="2238379" y="3688661"/>
            <a:ext cx="6240544" cy="226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Possibilidade de considerar as </a:t>
            </a:r>
          </a:p>
          <a:p>
            <a:pPr>
              <a:lnSpc>
                <a:spcPct val="150000"/>
              </a:lnSpc>
            </a:pPr>
            <a:r>
              <a:rPr lang="pt-BR" sz="2800" b="1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sobras físicas </a:t>
            </a:r>
            <a:r>
              <a:rPr lang="pt-BR" sz="2800" b="1">
                <a:solidFill>
                  <a:prstClr val="black"/>
                </a:solidFill>
              </a:rPr>
              <a:t>de </a:t>
            </a:r>
            <a:r>
              <a:rPr lang="pt-BR" sz="2800" b="1" u="none" kern="1200" err="1">
                <a:solidFill>
                  <a:prstClr val="black"/>
                </a:solidFill>
                <a:latin typeface="+mn-lt"/>
                <a:ea typeface="+mn-ea"/>
                <a:cs typeface="+mn-cs"/>
              </a:rPr>
              <a:t>RTPs</a:t>
            </a:r>
            <a:r>
              <a:rPr lang="pt-BR" sz="2800" b="1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anteriores, </a:t>
            </a:r>
          </a:p>
          <a:p>
            <a:pPr>
              <a:lnSpc>
                <a:spcPct val="150000"/>
              </a:lnSpc>
            </a:pPr>
            <a:r>
              <a:rPr lang="pt-BR" sz="2000" b="0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desde que realizada a conciliação e cumpridas todas as exigências estabelecidas no Módulo I.</a:t>
            </a:r>
            <a:endParaRPr lang="pt-BR" sz="1600" b="1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0C52789-4C56-748C-8138-91E1219A1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1394271"/>
            <a:ext cx="1938779" cy="1938779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5799EAFD-A718-9C97-0E7C-24D19DC76D49}"/>
              </a:ext>
            </a:extLst>
          </p:cNvPr>
          <p:cNvSpPr txBox="1"/>
          <p:nvPr/>
        </p:nvSpPr>
        <p:spPr>
          <a:xfrm>
            <a:off x="3419872" y="146034"/>
            <a:ext cx="34766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Sobras físicas </a:t>
            </a:r>
            <a:endParaRPr lang="pt-BR" sz="4000"/>
          </a:p>
        </p:txBody>
      </p:sp>
    </p:spTree>
    <p:extLst>
      <p:ext uri="{BB962C8B-B14F-4D97-AF65-F5344CB8AC3E}">
        <p14:creationId xmlns:p14="http://schemas.microsoft.com/office/powerpoint/2010/main" val="280161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">
            <a:extLst>
              <a:ext uri="{FF2B5EF4-FFF2-40B4-BE49-F238E27FC236}">
                <a16:creationId xmlns:a16="http://schemas.microsoft.com/office/drawing/2014/main" id="{6ABAE966-8142-441E-936F-89B2CC22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804B264-9355-FD1E-747E-9F3B9D1EA9E1}"/>
              </a:ext>
            </a:extLst>
          </p:cNvPr>
          <p:cNvSpPr txBox="1"/>
          <p:nvPr/>
        </p:nvSpPr>
        <p:spPr>
          <a:xfrm>
            <a:off x="2323856" y="4214261"/>
            <a:ext cx="487728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Atualizaçã</a:t>
            </a:r>
            <a:r>
              <a:rPr lang="pt-BR" sz="2800" b="1">
                <a:solidFill>
                  <a:prstClr val="black"/>
                </a:solidFill>
              </a:rPr>
              <a:t>o da BAR pelo IGP-M</a:t>
            </a:r>
            <a:r>
              <a:rPr lang="pt-BR" sz="2800" b="1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, </a:t>
            </a:r>
          </a:p>
          <a:p>
            <a:r>
              <a:rPr lang="pt-BR" sz="2000" b="0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até 31 de dezembro do ano anterior à RTP.</a:t>
            </a:r>
          </a:p>
          <a:p>
            <a:endParaRPr lang="pt-BR" sz="2000">
              <a:solidFill>
                <a:prstClr val="black"/>
              </a:solidFill>
            </a:endParaRPr>
          </a:p>
          <a:p>
            <a:r>
              <a:rPr lang="pt-BR" sz="2000">
                <a:solidFill>
                  <a:prstClr val="black"/>
                </a:solidFill>
              </a:rPr>
              <a:t>Este valor será somado ao incremental.</a:t>
            </a:r>
            <a:endParaRPr lang="pt-BR" sz="1600" b="1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94C5258-6FAD-2E98-094E-C33C93D6CE58}"/>
              </a:ext>
            </a:extLst>
          </p:cNvPr>
          <p:cNvSpPr txBox="1"/>
          <p:nvPr/>
        </p:nvSpPr>
        <p:spPr>
          <a:xfrm>
            <a:off x="1230535" y="226986"/>
            <a:ext cx="82562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/>
              <a:t>Atualização do Laudo da BAR da RTP anterior</a:t>
            </a:r>
            <a:endParaRPr lang="pt-BR" sz="2000" b="1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A3C26145-FEEE-8F08-F431-542B21540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278" y="1674111"/>
            <a:ext cx="2200373" cy="220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4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">
            <a:extLst>
              <a:ext uri="{FF2B5EF4-FFF2-40B4-BE49-F238E27FC236}">
                <a16:creationId xmlns:a16="http://schemas.microsoft.com/office/drawing/2014/main" id="{6ABAE966-8142-441E-936F-89B2CC22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2E6F70B4-0700-8029-D9C2-110F5ADB18E1}"/>
              </a:ext>
            </a:extLst>
          </p:cNvPr>
          <p:cNvSpPr txBox="1">
            <a:spLocks/>
          </p:cNvSpPr>
          <p:nvPr/>
        </p:nvSpPr>
        <p:spPr>
          <a:xfrm>
            <a:off x="2667000" y="4238290"/>
            <a:ext cx="355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BAR </a:t>
            </a:r>
            <a:r>
              <a:rPr lang="pt-BR" b="1"/>
              <a:t>Incremental</a:t>
            </a:r>
            <a:endParaRPr lang="pt-BR" sz="3600" b="1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AA281BA1-79B2-F527-D43C-B91423B57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380" y="1543050"/>
            <a:ext cx="2695240" cy="269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23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">
            <a:extLst>
              <a:ext uri="{FF2B5EF4-FFF2-40B4-BE49-F238E27FC236}">
                <a16:creationId xmlns:a16="http://schemas.microsoft.com/office/drawing/2014/main" id="{6977587B-63AD-4185-A6CF-F26DB3F74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4C611032-872F-44B8-A84C-8E1983700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67686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tx2"/>
                </a:solidFill>
                <a:latin typeface="Arial" charset="0"/>
              </a:defRPr>
            </a:lvl1pPr>
          </a:lstStyle>
          <a:p>
            <a:r>
              <a:rPr lang="pt-BR"/>
              <a:t>Objetivo</a:t>
            </a:r>
          </a:p>
        </p:txBody>
      </p:sp>
      <p:sp>
        <p:nvSpPr>
          <p:cNvPr id="7" name="Retângulo com Canto Diagonal Aparado 3">
            <a:extLst>
              <a:ext uri="{FF2B5EF4-FFF2-40B4-BE49-F238E27FC236}">
                <a16:creationId xmlns:a16="http://schemas.microsoft.com/office/drawing/2014/main" id="{89DBE9B3-C2E5-426B-82D0-323182DBC195}"/>
              </a:ext>
            </a:extLst>
          </p:cNvPr>
          <p:cNvSpPr/>
          <p:nvPr/>
        </p:nvSpPr>
        <p:spPr>
          <a:xfrm>
            <a:off x="395536" y="1944000"/>
            <a:ext cx="8568952" cy="3384376"/>
          </a:xfrm>
          <a:prstGeom prst="snip2DiagRect">
            <a:avLst/>
          </a:prstGeom>
          <a:noFill/>
          <a:ln>
            <a:noFill/>
          </a:ln>
          <a:effectLst>
            <a:softEdge rad="1016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6000" tIns="216000" rIns="216000" bIns="216000" numCol="1" spcCol="1270" anchor="t" anchorCtr="0">
            <a:noAutofit/>
          </a:bodyPr>
          <a:lstStyle/>
          <a:p>
            <a:pPr marL="0" lvl="1" algn="ju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2800"/>
              <a:t>Obter contribuições referentes  à minuta de alteração do</a:t>
            </a:r>
          </a:p>
          <a:p>
            <a:pPr marL="0" lvl="1" algn="ju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pt-BR" sz="2800"/>
          </a:p>
          <a:p>
            <a:pPr marL="0" lvl="1" algn="ju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2800" b="1"/>
              <a:t>Módulo I do MRT, que trata da Base de Ativos Regulatória – BAR da Caesb.</a:t>
            </a:r>
            <a:endParaRPr lang="pt-BR" sz="2800" b="1" kern="1200"/>
          </a:p>
        </p:txBody>
      </p:sp>
    </p:spTree>
    <p:extLst>
      <p:ext uri="{BB962C8B-B14F-4D97-AF65-F5344CB8AC3E}">
        <p14:creationId xmlns:p14="http://schemas.microsoft.com/office/powerpoint/2010/main" val="2369924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">
            <a:extLst>
              <a:ext uri="{FF2B5EF4-FFF2-40B4-BE49-F238E27FC236}">
                <a16:creationId xmlns:a16="http://schemas.microsoft.com/office/drawing/2014/main" id="{6ABAE966-8142-441E-936F-89B2CC22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6DC827E-CB6E-45A8-9EE5-BBC04D790A34}"/>
              </a:ext>
            </a:extLst>
          </p:cNvPr>
          <p:cNvSpPr txBox="1"/>
          <p:nvPr/>
        </p:nvSpPr>
        <p:spPr>
          <a:xfrm>
            <a:off x="1895563" y="217892"/>
            <a:ext cx="67499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/>
              <a:t>Período de Levantamento da BAR</a:t>
            </a:r>
            <a:endParaRPr lang="pt-BR" sz="2000" b="1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804B264-9355-FD1E-747E-9F3B9D1EA9E1}"/>
              </a:ext>
            </a:extLst>
          </p:cNvPr>
          <p:cNvSpPr txBox="1"/>
          <p:nvPr/>
        </p:nvSpPr>
        <p:spPr>
          <a:xfrm>
            <a:off x="2121604" y="3467269"/>
            <a:ext cx="49007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0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Investimentos realizados nos últimos</a:t>
            </a:r>
          </a:p>
          <a:p>
            <a:pPr algn="ctr"/>
            <a:r>
              <a:rPr lang="pt-BR" sz="3600" b="1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48 meses</a:t>
            </a:r>
            <a:endParaRPr lang="pt-BR" b="1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90D7A35-495A-D7D3-98AF-03D39E2CBC83}"/>
              </a:ext>
            </a:extLst>
          </p:cNvPr>
          <p:cNvSpPr txBox="1"/>
          <p:nvPr/>
        </p:nvSpPr>
        <p:spPr>
          <a:xfrm>
            <a:off x="1451848" y="2223869"/>
            <a:ext cx="18451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b="1"/>
              <a:t>3ª RTP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6803247-8226-6182-BCA3-FD3F1AEF8BC5}"/>
              </a:ext>
            </a:extLst>
          </p:cNvPr>
          <p:cNvSpPr txBox="1"/>
          <p:nvPr/>
        </p:nvSpPr>
        <p:spPr>
          <a:xfrm>
            <a:off x="6331893" y="2223868"/>
            <a:ext cx="18451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b="1"/>
              <a:t>4ª RTP</a:t>
            </a:r>
          </a:p>
        </p:txBody>
      </p:sp>
      <p:sp>
        <p:nvSpPr>
          <p:cNvPr id="13" name="Seta: da Esquerda para a Direita 12">
            <a:extLst>
              <a:ext uri="{FF2B5EF4-FFF2-40B4-BE49-F238E27FC236}">
                <a16:creationId xmlns:a16="http://schemas.microsoft.com/office/drawing/2014/main" id="{0F4CFA82-4218-9A7D-8B35-9E18DC5524ED}"/>
              </a:ext>
            </a:extLst>
          </p:cNvPr>
          <p:cNvSpPr/>
          <p:nvPr/>
        </p:nvSpPr>
        <p:spPr>
          <a:xfrm>
            <a:off x="3035301" y="2347471"/>
            <a:ext cx="3195840" cy="399126"/>
          </a:xfrm>
          <a:prstGeom prst="left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692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">
            <a:extLst>
              <a:ext uri="{FF2B5EF4-FFF2-40B4-BE49-F238E27FC236}">
                <a16:creationId xmlns:a16="http://schemas.microsoft.com/office/drawing/2014/main" id="{6ABAE966-8142-441E-936F-89B2CC22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7E9BDF5-C364-0D4A-4B80-B0B0D680C0C2}"/>
              </a:ext>
            </a:extLst>
          </p:cNvPr>
          <p:cNvSpPr txBox="1"/>
          <p:nvPr/>
        </p:nvSpPr>
        <p:spPr>
          <a:xfrm>
            <a:off x="2143396" y="3718951"/>
            <a:ext cx="45783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/>
              <a:t>Do Banco de Preços</a:t>
            </a:r>
          </a:p>
          <a:p>
            <a:pPr algn="ctr"/>
            <a:r>
              <a:rPr lang="pt-BR" sz="4000" b="1"/>
              <a:t>(48 meses)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B7B798B-8787-5DBC-9626-3D683E2F5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211" y="1484879"/>
            <a:ext cx="1817489" cy="1817489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7BADAC54-9413-03BB-3BAB-A17B0BE5EBF2}"/>
              </a:ext>
            </a:extLst>
          </p:cNvPr>
          <p:cNvGrpSpPr/>
          <p:nvPr/>
        </p:nvGrpSpPr>
        <p:grpSpPr>
          <a:xfrm>
            <a:off x="4310955" y="2255405"/>
            <a:ext cx="1128729" cy="1046963"/>
            <a:chOff x="3746502" y="2813836"/>
            <a:chExt cx="1230327" cy="1230327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B318E72A-2EBE-0244-6843-AB1E9DA5BC78}"/>
                </a:ext>
              </a:extLst>
            </p:cNvPr>
            <p:cNvSpPr/>
            <p:nvPr/>
          </p:nvSpPr>
          <p:spPr>
            <a:xfrm>
              <a:off x="3879065" y="2955679"/>
              <a:ext cx="965200" cy="9440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ysClr val="windowText" lastClr="000000"/>
                </a:solidFill>
              </a:endParaRPr>
            </a:p>
          </p:txBody>
        </p:sp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8F22530C-3938-48CD-9A1E-7F76750D8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46502" y="2813836"/>
              <a:ext cx="1230327" cy="1230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6819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">
            <a:extLst>
              <a:ext uri="{FF2B5EF4-FFF2-40B4-BE49-F238E27FC236}">
                <a16:creationId xmlns:a16="http://schemas.microsoft.com/office/drawing/2014/main" id="{6ABAE966-8142-441E-936F-89B2CC22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6DC827E-CB6E-45A8-9EE5-BBC04D790A34}"/>
              </a:ext>
            </a:extLst>
          </p:cNvPr>
          <p:cNvSpPr txBox="1"/>
          <p:nvPr/>
        </p:nvSpPr>
        <p:spPr>
          <a:xfrm>
            <a:off x="1018912" y="1511869"/>
            <a:ext cx="674999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/>
              <a:t>Data de entrega:</a:t>
            </a:r>
            <a:endParaRPr lang="pt-BR" sz="2800"/>
          </a:p>
          <a:p>
            <a:pPr algn="just"/>
            <a:endParaRPr lang="pt-BR" sz="2800" b="1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CFFC78F-884D-8B87-77ED-5F8BFF7E6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500" y="2870676"/>
            <a:ext cx="1844891" cy="1844891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269B6235-3C36-7ED6-C51C-465C388AE75E}"/>
              </a:ext>
            </a:extLst>
          </p:cNvPr>
          <p:cNvSpPr txBox="1"/>
          <p:nvPr/>
        </p:nvSpPr>
        <p:spPr>
          <a:xfrm>
            <a:off x="1706234" y="4853941"/>
            <a:ext cx="224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/>
              <a:t>31 de MAIO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80AC930-833C-5CDF-81DC-65F81CFF4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220" y="2861535"/>
            <a:ext cx="1844891" cy="1844891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5323A0BB-372D-753A-1E97-292A114132C1}"/>
              </a:ext>
            </a:extLst>
          </p:cNvPr>
          <p:cNvSpPr txBox="1"/>
          <p:nvPr/>
        </p:nvSpPr>
        <p:spPr>
          <a:xfrm>
            <a:off x="5458219" y="4842538"/>
            <a:ext cx="21123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/>
              <a:t>30 de JUNHO</a:t>
            </a:r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EE3CF710-52D2-6BA9-C45C-3DC52EACB34D}"/>
              </a:ext>
            </a:extLst>
          </p:cNvPr>
          <p:cNvSpPr/>
          <p:nvPr/>
        </p:nvSpPr>
        <p:spPr>
          <a:xfrm>
            <a:off x="4038995" y="3478017"/>
            <a:ext cx="1018094" cy="630207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7E9BDF5-C364-0D4A-4B80-B0B0D680C0C2}"/>
              </a:ext>
            </a:extLst>
          </p:cNvPr>
          <p:cNvSpPr txBox="1"/>
          <p:nvPr/>
        </p:nvSpPr>
        <p:spPr>
          <a:xfrm>
            <a:off x="2724061" y="206835"/>
            <a:ext cx="4578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/>
              <a:t>Do Banco de Preços</a:t>
            </a:r>
          </a:p>
        </p:txBody>
      </p:sp>
    </p:spTree>
    <p:extLst>
      <p:ext uri="{BB962C8B-B14F-4D97-AF65-F5344CB8AC3E}">
        <p14:creationId xmlns:p14="http://schemas.microsoft.com/office/powerpoint/2010/main" val="1399087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121510D2-8606-6420-822F-3EDFD94DD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374" y="1241839"/>
            <a:ext cx="956905" cy="956905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">
            <a:extLst>
              <a:ext uri="{FF2B5EF4-FFF2-40B4-BE49-F238E27FC236}">
                <a16:creationId xmlns:a16="http://schemas.microsoft.com/office/drawing/2014/main" id="{6ABAE966-8142-441E-936F-89B2CC22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6DC827E-CB6E-45A8-9EE5-BBC04D790A34}"/>
              </a:ext>
            </a:extLst>
          </p:cNvPr>
          <p:cNvSpPr txBox="1"/>
          <p:nvPr/>
        </p:nvSpPr>
        <p:spPr>
          <a:xfrm>
            <a:off x="635371" y="975144"/>
            <a:ext cx="8256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BR"/>
          </a:p>
          <a:p>
            <a:pPr algn="just"/>
            <a:endParaRPr lang="pt-BR" b="1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804B264-9355-FD1E-747E-9F3B9D1EA9E1}"/>
              </a:ext>
            </a:extLst>
          </p:cNvPr>
          <p:cNvSpPr txBox="1"/>
          <p:nvPr/>
        </p:nvSpPr>
        <p:spPr>
          <a:xfrm>
            <a:off x="830059" y="3100272"/>
            <a:ext cx="7483882" cy="313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0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Deve observar a seguinte ordem de fontes de informações: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pt-BR" sz="1200">
              <a:solidFill>
                <a:prstClr val="black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b="1">
                <a:solidFill>
                  <a:prstClr val="black"/>
                </a:solidFill>
              </a:rPr>
              <a:t>Banco de Preços dos últimos 48 meses;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>
                <a:solidFill>
                  <a:prstClr val="black"/>
                </a:solidFill>
              </a:rPr>
              <a:t>Seu Banco de Preços médio, usado na RTP anterior;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>
                <a:solidFill>
                  <a:prstClr val="black"/>
                </a:solidFill>
              </a:rPr>
              <a:t>SINAPI;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/>
              <a:t>Banco de Preços de outra concessionárias; 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/>
              <a:t>Pesquisa em bancos públicos de preços de licitações.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E49B85F-B267-25C6-383B-623734D6D1DD}"/>
              </a:ext>
            </a:extLst>
          </p:cNvPr>
          <p:cNvSpPr txBox="1"/>
          <p:nvPr/>
        </p:nvSpPr>
        <p:spPr>
          <a:xfrm>
            <a:off x="2724061" y="206835"/>
            <a:ext cx="4578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/>
              <a:t>Do Banco de Preços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EE926BA5-6FDA-8CBC-1BE7-B56456D8A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296" y="1155910"/>
            <a:ext cx="1128764" cy="112876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88BB7CE-0418-44FA-56A8-AC1356EBA3D1}"/>
              </a:ext>
            </a:extLst>
          </p:cNvPr>
          <p:cNvSpPr txBox="1"/>
          <p:nvPr/>
        </p:nvSpPr>
        <p:spPr>
          <a:xfrm>
            <a:off x="931080" y="2284674"/>
            <a:ext cx="30508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>
                <a:solidFill>
                  <a:prstClr val="black"/>
                </a:solidFill>
              </a:rPr>
              <a:t>Equipamentos</a:t>
            </a:r>
            <a:endParaRPr lang="pt-BR" sz="320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4BBB35A5-982E-A556-F5A7-E1F4A01A1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0826" y="1482594"/>
            <a:ext cx="704528" cy="70452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8ADDAD70-B141-4E1A-FD5E-3DA41B4EDD0C}"/>
              </a:ext>
            </a:extLst>
          </p:cNvPr>
          <p:cNvSpPr txBox="1"/>
          <p:nvPr/>
        </p:nvSpPr>
        <p:spPr>
          <a:xfrm>
            <a:off x="5959086" y="2284673"/>
            <a:ext cx="18324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>
                <a:solidFill>
                  <a:prstClr val="black"/>
                </a:solidFill>
              </a:rPr>
              <a:t>Serviços</a:t>
            </a:r>
            <a:endParaRPr lang="pt-BR" sz="3200"/>
          </a:p>
        </p:txBody>
      </p:sp>
    </p:spTree>
    <p:extLst>
      <p:ext uri="{BB962C8B-B14F-4D97-AF65-F5344CB8AC3E}">
        <p14:creationId xmlns:p14="http://schemas.microsoft.com/office/powerpoint/2010/main" val="4065495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">
            <a:extLst>
              <a:ext uri="{FF2B5EF4-FFF2-40B4-BE49-F238E27FC236}">
                <a16:creationId xmlns:a16="http://schemas.microsoft.com/office/drawing/2014/main" id="{6ABAE966-8142-441E-936F-89B2CC22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804B264-9355-FD1E-747E-9F3B9D1EA9E1}"/>
              </a:ext>
            </a:extLst>
          </p:cNvPr>
          <p:cNvSpPr txBox="1"/>
          <p:nvPr/>
        </p:nvSpPr>
        <p:spPr>
          <a:xfrm>
            <a:off x="884225" y="3161527"/>
            <a:ext cx="8043875" cy="313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>
                <a:solidFill>
                  <a:prstClr val="black"/>
                </a:solidFill>
              </a:rPr>
              <a:t>D</a:t>
            </a:r>
            <a:r>
              <a:rPr lang="pt-BR" sz="2400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eve</a:t>
            </a:r>
            <a:r>
              <a:rPr lang="pt-BR" sz="2400" b="0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observar a seguinte ordem de fontes de informações: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pt-BR" sz="1200">
              <a:solidFill>
                <a:prstClr val="black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b="1">
                <a:solidFill>
                  <a:prstClr val="black"/>
                </a:solidFill>
              </a:rPr>
              <a:t>Banco de Preços dos últimos 48 meses;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>
                <a:solidFill>
                  <a:prstClr val="black"/>
                </a:solidFill>
              </a:rPr>
              <a:t>Banco de Preços médio da Concessionária, usado na RTP anterior;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>
                <a:solidFill>
                  <a:prstClr val="black"/>
                </a:solidFill>
              </a:rPr>
              <a:t>SINAPI;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/>
              <a:t>CUB – SINDUSCON-DF; 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/>
              <a:t>Custos Unitários publicados pela Revista Pini.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23C4CCC-71FA-6BFA-12C9-87C72D293BDF}"/>
              </a:ext>
            </a:extLst>
          </p:cNvPr>
          <p:cNvSpPr txBox="1"/>
          <p:nvPr/>
        </p:nvSpPr>
        <p:spPr>
          <a:xfrm>
            <a:off x="2724061" y="206835"/>
            <a:ext cx="4578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/>
              <a:t>Do Banco de Preços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C074164-B9B5-0F45-5B95-256CE43A5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325" y="1213419"/>
            <a:ext cx="1270699" cy="127069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F92831FE-89B1-AF50-77B7-3BDB207DF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800" y="1125218"/>
            <a:ext cx="1358900" cy="13589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5B1049C3-A995-49F8-039A-16515D8B6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4962" y="1258595"/>
            <a:ext cx="1231900" cy="12319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30C20278-F843-032B-2048-A83AE1223A06}"/>
              </a:ext>
            </a:extLst>
          </p:cNvPr>
          <p:cNvSpPr txBox="1"/>
          <p:nvPr/>
        </p:nvSpPr>
        <p:spPr>
          <a:xfrm>
            <a:off x="1234410" y="2560424"/>
            <a:ext cx="17240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>
                <a:solidFill>
                  <a:prstClr val="black"/>
                </a:solidFill>
              </a:rPr>
              <a:t>Edificações</a:t>
            </a:r>
            <a:endParaRPr lang="pt-BR" sz="240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C220979-6553-DAF1-4685-BD4DC8DE42D3}"/>
              </a:ext>
            </a:extLst>
          </p:cNvPr>
          <p:cNvSpPr txBox="1"/>
          <p:nvPr/>
        </p:nvSpPr>
        <p:spPr>
          <a:xfrm>
            <a:off x="3919205" y="2582751"/>
            <a:ext cx="17240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>
                <a:solidFill>
                  <a:prstClr val="black"/>
                </a:solidFill>
              </a:rPr>
              <a:t>Obras civis </a:t>
            </a:r>
            <a:endParaRPr lang="pt-BR" sz="240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0529474-80A2-0791-32A9-17AC8CCB888A}"/>
              </a:ext>
            </a:extLst>
          </p:cNvPr>
          <p:cNvSpPr txBox="1"/>
          <p:nvPr/>
        </p:nvSpPr>
        <p:spPr>
          <a:xfrm>
            <a:off x="6375400" y="2582750"/>
            <a:ext cx="1905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>
                <a:solidFill>
                  <a:prstClr val="black"/>
                </a:solidFill>
              </a:rPr>
              <a:t>Benfeitorias</a:t>
            </a:r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343201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">
            <a:extLst>
              <a:ext uri="{FF2B5EF4-FFF2-40B4-BE49-F238E27FC236}">
                <a16:creationId xmlns:a16="http://schemas.microsoft.com/office/drawing/2014/main" id="{6ABAE966-8142-441E-936F-89B2CC22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804B264-9355-FD1E-747E-9F3B9D1EA9E1}"/>
              </a:ext>
            </a:extLst>
          </p:cNvPr>
          <p:cNvSpPr txBox="1"/>
          <p:nvPr/>
        </p:nvSpPr>
        <p:spPr>
          <a:xfrm>
            <a:off x="1115988" y="3275725"/>
            <a:ext cx="7786712" cy="252376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400" b="1" u="none" kern="1200">
                <a:latin typeface="+mn-lt"/>
                <a:ea typeface="+mn-ea"/>
                <a:cs typeface="+mn-cs"/>
              </a:rPr>
              <a:t>Índice de Atualização de Máquinas e Equipamentos</a:t>
            </a:r>
            <a:endParaRPr lang="pt-BR" sz="2400" b="1" u="none" kern="1200">
              <a:latin typeface="+mn-lt"/>
              <a:cs typeface="Calibri"/>
            </a:endParaRPr>
          </a:p>
          <a:p>
            <a:endParaRPr lang="pt-BR" sz="1200" b="1">
              <a:solidFill>
                <a:prstClr val="black"/>
              </a:solidFill>
            </a:endParaRPr>
          </a:p>
          <a:p>
            <a:endParaRPr lang="pt-BR" sz="2200"/>
          </a:p>
          <a:p>
            <a:r>
              <a:rPr lang="pt-BR" sz="2400"/>
              <a:t>Da coluna 15A e coluna 33 para</a:t>
            </a:r>
          </a:p>
          <a:p>
            <a:endParaRPr lang="pt-BR" sz="2400"/>
          </a:p>
          <a:p>
            <a:r>
              <a:rPr lang="pt-BR" sz="2400" b="1"/>
              <a:t>Coluna 2 do INCC-DI </a:t>
            </a:r>
            <a:r>
              <a:rPr lang="pt-BR" sz="2400"/>
              <a:t>(FGV) - Índice Materiais, Equipamentos e Serviços;</a:t>
            </a:r>
            <a:r>
              <a:rPr lang="pt-BR" sz="2800"/>
              <a:t> </a:t>
            </a:r>
            <a:endParaRPr lang="pt-BR" sz="2800">
              <a:cs typeface="Calibri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306EA7A-6D76-8024-C84E-2761D31C2EEC}"/>
              </a:ext>
            </a:extLst>
          </p:cNvPr>
          <p:cNvSpPr txBox="1"/>
          <p:nvPr/>
        </p:nvSpPr>
        <p:spPr>
          <a:xfrm>
            <a:off x="2724061" y="206835"/>
            <a:ext cx="4578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/>
              <a:t>Do Banco de Preços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7ECED4F-3CCF-F787-3C60-72EB91845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400" y="1736588"/>
            <a:ext cx="1332751" cy="133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61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">
            <a:extLst>
              <a:ext uri="{FF2B5EF4-FFF2-40B4-BE49-F238E27FC236}">
                <a16:creationId xmlns:a16="http://schemas.microsoft.com/office/drawing/2014/main" id="{6ABAE966-8142-441E-936F-89B2CC22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804B264-9355-FD1E-747E-9F3B9D1EA9E1}"/>
              </a:ext>
            </a:extLst>
          </p:cNvPr>
          <p:cNvSpPr txBox="1"/>
          <p:nvPr/>
        </p:nvSpPr>
        <p:spPr>
          <a:xfrm>
            <a:off x="1527174" y="4025869"/>
            <a:ext cx="6445251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800" b="1"/>
              <a:t>Índice de Atualização Materiais e Serviços que comporão os Orçamentos Sintéticos.</a:t>
            </a:r>
            <a:endParaRPr lang="pt-BR" sz="2800" b="1">
              <a:cs typeface="Calibri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306EA7A-6D76-8024-C84E-2761D31C2EEC}"/>
              </a:ext>
            </a:extLst>
          </p:cNvPr>
          <p:cNvSpPr txBox="1"/>
          <p:nvPr/>
        </p:nvSpPr>
        <p:spPr>
          <a:xfrm>
            <a:off x="2724061" y="206835"/>
            <a:ext cx="4578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/>
              <a:t>Do Banco de Preços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17678FA-A7BA-534A-7064-DA01EF223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065" y="1746598"/>
            <a:ext cx="1207171" cy="120717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57D7CAA-9AAA-1C4F-7EE5-469B629F686A}"/>
              </a:ext>
            </a:extLst>
          </p:cNvPr>
          <p:cNvSpPr txBox="1"/>
          <p:nvPr/>
        </p:nvSpPr>
        <p:spPr>
          <a:xfrm>
            <a:off x="3502819" y="3044279"/>
            <a:ext cx="21383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/>
              <a:t>INCC-DI</a:t>
            </a:r>
          </a:p>
        </p:txBody>
      </p:sp>
    </p:spTree>
    <p:extLst>
      <p:ext uri="{BB962C8B-B14F-4D97-AF65-F5344CB8AC3E}">
        <p14:creationId xmlns:p14="http://schemas.microsoft.com/office/powerpoint/2010/main" val="2967273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">
            <a:extLst>
              <a:ext uri="{FF2B5EF4-FFF2-40B4-BE49-F238E27FC236}">
                <a16:creationId xmlns:a16="http://schemas.microsoft.com/office/drawing/2014/main" id="{6ABAE966-8142-441E-936F-89B2CC22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6DC827E-CB6E-45A8-9EE5-BBC04D790A34}"/>
              </a:ext>
            </a:extLst>
          </p:cNvPr>
          <p:cNvSpPr txBox="1"/>
          <p:nvPr/>
        </p:nvSpPr>
        <p:spPr>
          <a:xfrm>
            <a:off x="1604854" y="4038600"/>
            <a:ext cx="59342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/>
              <a:t>VALORAÇÃO DOS ATIVOS</a:t>
            </a:r>
            <a:endParaRPr lang="pt-BR" sz="320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125F606E-47F6-705D-8FD5-7EBB4CA7A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750" y="1727200"/>
            <a:ext cx="19685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62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">
            <a:extLst>
              <a:ext uri="{FF2B5EF4-FFF2-40B4-BE49-F238E27FC236}">
                <a16:creationId xmlns:a16="http://schemas.microsoft.com/office/drawing/2014/main" id="{6ABAE966-8142-441E-936F-89B2CC22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6DC827E-CB6E-45A8-9EE5-BBC04D790A34}"/>
              </a:ext>
            </a:extLst>
          </p:cNvPr>
          <p:cNvSpPr txBox="1"/>
          <p:nvPr/>
        </p:nvSpPr>
        <p:spPr>
          <a:xfrm>
            <a:off x="1348903" y="1272232"/>
            <a:ext cx="67499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600" b="1"/>
              <a:t>Data de entrega do Laudo de Avaliação da BAR:</a:t>
            </a:r>
            <a:endParaRPr lang="pt-BR"/>
          </a:p>
          <a:p>
            <a:pPr algn="just"/>
            <a:endParaRPr lang="pt-BR" b="1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CFFC78F-884D-8B87-77ED-5F8BFF7E6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954" y="2802778"/>
            <a:ext cx="1844891" cy="1844891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269B6235-3C36-7ED6-C51C-465C388AE75E}"/>
              </a:ext>
            </a:extLst>
          </p:cNvPr>
          <p:cNvSpPr txBox="1"/>
          <p:nvPr/>
        </p:nvSpPr>
        <p:spPr>
          <a:xfrm>
            <a:off x="1763688" y="4786043"/>
            <a:ext cx="224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/>
              <a:t>31 de AGOSTO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80AC930-833C-5CDF-81DC-65F81CFF4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674" y="2793637"/>
            <a:ext cx="1844891" cy="1844891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5323A0BB-372D-753A-1E97-292A114132C1}"/>
              </a:ext>
            </a:extLst>
          </p:cNvPr>
          <p:cNvSpPr txBox="1"/>
          <p:nvPr/>
        </p:nvSpPr>
        <p:spPr>
          <a:xfrm>
            <a:off x="5379593" y="4774640"/>
            <a:ext cx="224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/>
              <a:t>31 de OUTUBRO</a:t>
            </a:r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EE3CF710-52D2-6BA9-C45C-3DC52EACB34D}"/>
              </a:ext>
            </a:extLst>
          </p:cNvPr>
          <p:cNvSpPr/>
          <p:nvPr/>
        </p:nvSpPr>
        <p:spPr>
          <a:xfrm>
            <a:off x="4096449" y="3410119"/>
            <a:ext cx="1018094" cy="630207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038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">
            <a:extLst>
              <a:ext uri="{FF2B5EF4-FFF2-40B4-BE49-F238E27FC236}">
                <a16:creationId xmlns:a16="http://schemas.microsoft.com/office/drawing/2014/main" id="{6ABAE966-8142-441E-936F-89B2CC22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6DC827E-CB6E-45A8-9EE5-BBC04D790A34}"/>
              </a:ext>
            </a:extLst>
          </p:cNvPr>
          <p:cNvSpPr txBox="1"/>
          <p:nvPr/>
        </p:nvSpPr>
        <p:spPr>
          <a:xfrm>
            <a:off x="989089" y="119902"/>
            <a:ext cx="8256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/>
              <a:t>Dos Métodos de Avaliação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804B264-9355-FD1E-747E-9F3B9D1EA9E1}"/>
              </a:ext>
            </a:extLst>
          </p:cNvPr>
          <p:cNvSpPr txBox="1"/>
          <p:nvPr/>
        </p:nvSpPr>
        <p:spPr>
          <a:xfrm>
            <a:off x="1225485" y="3986147"/>
            <a:ext cx="6849653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240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800" b="0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Terrenos operacionais 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800">
                <a:solidFill>
                  <a:prstClr val="black"/>
                </a:solidFill>
              </a:rPr>
              <a:t>S</a:t>
            </a:r>
            <a:r>
              <a:rPr lang="pt-BR" sz="2800" b="0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ervidões </a:t>
            </a:r>
          </a:p>
          <a:p>
            <a:endParaRPr lang="pt-BR" sz="2800">
              <a:solidFill>
                <a:prstClr val="black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pt-BR" sz="2800">
                <a:solidFill>
                  <a:prstClr val="black"/>
                </a:solidFill>
              </a:rPr>
              <a:t>N</a:t>
            </a:r>
            <a:r>
              <a:rPr lang="pt-BR" sz="2800" b="0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ão incluídos em RTPs anteriores.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0D242A11-565F-1126-BC02-EF3E233F2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278" y="1337928"/>
            <a:ext cx="2044066" cy="2044066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582E59AF-711B-5821-B57D-8FB80B5B87F6}"/>
              </a:ext>
            </a:extLst>
          </p:cNvPr>
          <p:cNvSpPr txBox="1"/>
          <p:nvPr/>
        </p:nvSpPr>
        <p:spPr>
          <a:xfrm>
            <a:off x="2247876" y="3476007"/>
            <a:ext cx="49977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VCA – Valor Contábil Atualizado</a:t>
            </a:r>
          </a:p>
        </p:txBody>
      </p:sp>
    </p:spTree>
    <p:extLst>
      <p:ext uri="{BB962C8B-B14F-4D97-AF65-F5344CB8AC3E}">
        <p14:creationId xmlns:p14="http://schemas.microsoft.com/office/powerpoint/2010/main" val="2306112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">
            <a:extLst>
              <a:ext uri="{FF2B5EF4-FFF2-40B4-BE49-F238E27FC236}">
                <a16:creationId xmlns:a16="http://schemas.microsoft.com/office/drawing/2014/main" id="{6977587B-63AD-4185-A6CF-F26DB3F74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2A68EB2-1FF7-B163-46D6-553AAAAB950A}"/>
              </a:ext>
            </a:extLst>
          </p:cNvPr>
          <p:cNvSpPr txBox="1"/>
          <p:nvPr/>
        </p:nvSpPr>
        <p:spPr>
          <a:xfrm>
            <a:off x="3371849" y="996715"/>
            <a:ext cx="2095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/>
              <a:t>RTP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6696B50-B1E4-4438-E55F-5311AC841AAC}"/>
              </a:ext>
            </a:extLst>
          </p:cNvPr>
          <p:cNvSpPr txBox="1"/>
          <p:nvPr/>
        </p:nvSpPr>
        <p:spPr>
          <a:xfrm>
            <a:off x="2308224" y="2195890"/>
            <a:ext cx="4784725" cy="494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defRPr/>
            </a:pPr>
            <a:r>
              <a:rPr lang="pt-BR" sz="2400" b="1" u="sng">
                <a:latin typeface="Arial" charset="0"/>
                <a:cs typeface="Times New Roman" pitchFamily="18" charset="0"/>
              </a:rPr>
              <a:t>Revisão Tarifária Periódica</a:t>
            </a:r>
            <a:endParaRPr lang="pt-BR" sz="2400" b="1">
              <a:latin typeface="Arial" charset="0"/>
              <a:cs typeface="Times New Roman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8CFCDF7-96EC-AF0C-3351-7CF1C4B64EB9}"/>
              </a:ext>
            </a:extLst>
          </p:cNvPr>
          <p:cNvSpPr txBox="1"/>
          <p:nvPr/>
        </p:nvSpPr>
        <p:spPr>
          <a:xfrm>
            <a:off x="2420334" y="2531259"/>
            <a:ext cx="4560503" cy="763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defRPr/>
            </a:pPr>
            <a:r>
              <a:rPr lang="pt-BR" sz="4000" b="1">
                <a:latin typeface="Arial" charset="0"/>
                <a:cs typeface="Times New Roman" pitchFamily="18" charset="0"/>
              </a:rPr>
              <a:t>A cada 04 anos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47C7293-6828-31B2-10D0-B96E6D9F7B28}"/>
              </a:ext>
            </a:extLst>
          </p:cNvPr>
          <p:cNvSpPr txBox="1"/>
          <p:nvPr/>
        </p:nvSpPr>
        <p:spPr>
          <a:xfrm>
            <a:off x="869950" y="3629722"/>
            <a:ext cx="7404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/>
              <a:t>Alterações na estrutura de custos e de mercado;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/>
              <a:t>Os níveis de produtividade de empresas similares no contexto nacional;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/>
              <a:t>Os estímulos à eficiência e à modicidade das tarifas.</a:t>
            </a:r>
          </a:p>
        </p:txBody>
      </p:sp>
    </p:spTree>
    <p:extLst>
      <p:ext uri="{BB962C8B-B14F-4D97-AF65-F5344CB8AC3E}">
        <p14:creationId xmlns:p14="http://schemas.microsoft.com/office/powerpoint/2010/main" val="13498095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">
            <a:extLst>
              <a:ext uri="{FF2B5EF4-FFF2-40B4-BE49-F238E27FC236}">
                <a16:creationId xmlns:a16="http://schemas.microsoft.com/office/drawing/2014/main" id="{6ABAE966-8142-441E-936F-89B2CC22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6DC827E-CB6E-45A8-9EE5-BBC04D790A34}"/>
              </a:ext>
            </a:extLst>
          </p:cNvPr>
          <p:cNvSpPr txBox="1"/>
          <p:nvPr/>
        </p:nvSpPr>
        <p:spPr>
          <a:xfrm>
            <a:off x="989089" y="119902"/>
            <a:ext cx="8256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/>
              <a:t>Dos Métodos de Avaliação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804B264-9355-FD1E-747E-9F3B9D1EA9E1}"/>
              </a:ext>
            </a:extLst>
          </p:cNvPr>
          <p:cNvSpPr txBox="1"/>
          <p:nvPr/>
        </p:nvSpPr>
        <p:spPr>
          <a:xfrm>
            <a:off x="2316335" y="3110648"/>
            <a:ext cx="560174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2400">
              <a:solidFill>
                <a:prstClr val="black"/>
              </a:solidFill>
            </a:endParaRPr>
          </a:p>
          <a:p>
            <a:r>
              <a:rPr lang="pt-BR" sz="2800" b="1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VAA – Valor Avaliado Atualizado</a:t>
            </a:r>
          </a:p>
          <a:p>
            <a:pPr algn="just"/>
            <a:endParaRPr lang="pt-BR" b="1"/>
          </a:p>
          <a:p>
            <a:r>
              <a:rPr lang="pt-BR" sz="2400" b="0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  <a:endParaRPr lang="pt-BR" sz="2400">
              <a:solidFill>
                <a:prstClr val="black"/>
              </a:solidFill>
            </a:endParaRPr>
          </a:p>
          <a:p>
            <a:r>
              <a:rPr lang="pt-BR" sz="2400" b="0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Não será mais utilizado. </a:t>
            </a:r>
            <a:endParaRPr lang="pt-BR" sz="2400"/>
          </a:p>
          <a:p>
            <a:pPr algn="just"/>
            <a:endParaRPr lang="pt-BR" b="1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A0EEE93-6306-7AE0-5AD6-0C87633A3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922" y="1407735"/>
            <a:ext cx="1842155" cy="18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90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">
            <a:extLst>
              <a:ext uri="{FF2B5EF4-FFF2-40B4-BE49-F238E27FC236}">
                <a16:creationId xmlns:a16="http://schemas.microsoft.com/office/drawing/2014/main" id="{6ABAE966-8142-441E-936F-89B2CC22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1F6ACD5-6FD1-6169-819A-4F7EF9997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107" y="1748274"/>
            <a:ext cx="1183786" cy="1183786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740726AE-0235-7078-77BB-5BD0258BAF89}"/>
              </a:ext>
            </a:extLst>
          </p:cNvPr>
          <p:cNvSpPr txBox="1"/>
          <p:nvPr/>
        </p:nvSpPr>
        <p:spPr>
          <a:xfrm>
            <a:off x="2533585" y="3119062"/>
            <a:ext cx="4337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VNR – Valor Novo de Reposição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8A9DFB7F-A2AD-A549-9616-09B4DA73F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938" y="4288760"/>
            <a:ext cx="682163" cy="682163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C4EBD50-358E-A4D2-179B-036B1B29E9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1263" y="4159741"/>
            <a:ext cx="830737" cy="830737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68EB0253-7D06-40DA-F391-AFC0F25C8AAE}"/>
              </a:ext>
            </a:extLst>
          </p:cNvPr>
          <p:cNvSpPr txBox="1"/>
          <p:nvPr/>
        </p:nvSpPr>
        <p:spPr>
          <a:xfrm>
            <a:off x="3449316" y="5115860"/>
            <a:ext cx="22453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Barragens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7EDF1D5-EF8F-527A-45A6-4220895A6E46}"/>
              </a:ext>
            </a:extLst>
          </p:cNvPr>
          <p:cNvSpPr txBox="1"/>
          <p:nvPr/>
        </p:nvSpPr>
        <p:spPr>
          <a:xfrm>
            <a:off x="6473006" y="5144738"/>
            <a:ext cx="23674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Captações 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A35DA2B-7180-7AF8-79A9-AF5CC0B97241}"/>
              </a:ext>
            </a:extLst>
          </p:cNvPr>
          <p:cNvSpPr txBox="1"/>
          <p:nvPr/>
        </p:nvSpPr>
        <p:spPr>
          <a:xfrm>
            <a:off x="643845" y="5083182"/>
            <a:ext cx="17743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Estações de</a:t>
            </a:r>
          </a:p>
          <a:p>
            <a:r>
              <a:rPr lang="pt-BR" sz="2000" b="1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Tratamento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3D0EDB3B-8793-5C20-40E0-4082E75EFB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9769"/>
          <a:stretch/>
        </p:blipFill>
        <p:spPr>
          <a:xfrm>
            <a:off x="6634163" y="4192372"/>
            <a:ext cx="1430952" cy="1004969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E789C6AA-D68F-6299-8D10-232BABF0A04E}"/>
              </a:ext>
            </a:extLst>
          </p:cNvPr>
          <p:cNvSpPr txBox="1"/>
          <p:nvPr/>
        </p:nvSpPr>
        <p:spPr>
          <a:xfrm>
            <a:off x="989089" y="119902"/>
            <a:ext cx="8256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/>
              <a:t>Dos Métodos de Avaliação</a:t>
            </a:r>
          </a:p>
        </p:txBody>
      </p:sp>
    </p:spTree>
    <p:extLst>
      <p:ext uri="{BB962C8B-B14F-4D97-AF65-F5344CB8AC3E}">
        <p14:creationId xmlns:p14="http://schemas.microsoft.com/office/powerpoint/2010/main" val="3960484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">
            <a:extLst>
              <a:ext uri="{FF2B5EF4-FFF2-40B4-BE49-F238E27FC236}">
                <a16:creationId xmlns:a16="http://schemas.microsoft.com/office/drawing/2014/main" id="{6ABAE966-8142-441E-936F-89B2CC22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804B264-9355-FD1E-747E-9F3B9D1EA9E1}"/>
              </a:ext>
            </a:extLst>
          </p:cNvPr>
          <p:cNvSpPr txBox="1"/>
          <p:nvPr/>
        </p:nvSpPr>
        <p:spPr>
          <a:xfrm>
            <a:off x="1349319" y="4177451"/>
            <a:ext cx="7483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>
                <a:solidFill>
                  <a:prstClr val="black"/>
                </a:solidFill>
              </a:rPr>
              <a:t>Se necessário realizar obras para instalação;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>
                <a:solidFill>
                  <a:prstClr val="black"/>
                </a:solidFill>
              </a:rPr>
              <a:t>Obra dependa da instalação do equipamento.</a:t>
            </a:r>
            <a:endParaRPr lang="pt-BR" sz="2000" b="1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4A721EB-3D25-3F21-F10E-87C83436E120}"/>
              </a:ext>
            </a:extLst>
          </p:cNvPr>
          <p:cNvSpPr txBox="1"/>
          <p:nvPr/>
        </p:nvSpPr>
        <p:spPr>
          <a:xfrm>
            <a:off x="2313493" y="2510739"/>
            <a:ext cx="45170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Juros sobre Obras em Andamento</a:t>
            </a:r>
          </a:p>
          <a:p>
            <a:pPr algn="ctr"/>
            <a:r>
              <a:rPr lang="pt-BR" sz="4000" b="1">
                <a:solidFill>
                  <a:prstClr val="black"/>
                </a:solidFill>
              </a:rPr>
              <a:t>sobre Equipamentos</a:t>
            </a:r>
            <a:endParaRPr lang="pt-BR" sz="4000" b="1" u="none" kern="120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A7C1952-FBBC-75E1-9A9F-9F6222941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510" y="1230003"/>
            <a:ext cx="1234979" cy="123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875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>
            <a:cxnSpLocks/>
          </p:cNvCxnSpPr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>
            <a:cxnSpLocks/>
          </p:cNvCxnSpPr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">
            <a:extLst>
              <a:ext uri="{FF2B5EF4-FFF2-40B4-BE49-F238E27FC236}">
                <a16:creationId xmlns:a16="http://schemas.microsoft.com/office/drawing/2014/main" id="{6ABAE966-8142-441E-936F-89B2CC22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804B264-9355-FD1E-747E-9F3B9D1EA9E1}"/>
              </a:ext>
            </a:extLst>
          </p:cNvPr>
          <p:cNvSpPr txBox="1"/>
          <p:nvPr/>
        </p:nvSpPr>
        <p:spPr>
          <a:xfrm>
            <a:off x="-558800" y="3536572"/>
            <a:ext cx="92963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endParaRPr lang="pt-BR" sz="1200">
              <a:solidFill>
                <a:prstClr val="black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200">
                <a:solidFill>
                  <a:prstClr val="black"/>
                </a:solidFill>
              </a:rPr>
              <a:t>Orçamentos sintéticos (</a:t>
            </a:r>
            <a:r>
              <a:rPr lang="pt-BR" sz="2200" i="1">
                <a:solidFill>
                  <a:prstClr val="black"/>
                </a:solidFill>
              </a:rPr>
              <a:t>kits</a:t>
            </a:r>
            <a:r>
              <a:rPr lang="pt-BR" sz="2200">
                <a:solidFill>
                  <a:prstClr val="black"/>
                </a:solidFill>
              </a:rPr>
              <a:t>), elaborados a partir do Banco de Preços;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pt-BR" sz="1200">
              <a:solidFill>
                <a:prstClr val="black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pt-BR" sz="2200">
              <a:solidFill>
                <a:prstClr val="black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200">
                <a:solidFill>
                  <a:prstClr val="black"/>
                </a:solidFill>
              </a:rPr>
              <a:t>Sobre o valor dos orçamentos sintéticos, incidirá o </a:t>
            </a:r>
            <a:r>
              <a:rPr lang="pt-BR" sz="2200" err="1">
                <a:solidFill>
                  <a:prstClr val="black"/>
                </a:solidFill>
              </a:rPr>
              <a:t>JOA</a:t>
            </a:r>
            <a:r>
              <a:rPr lang="pt-BR" sz="2200" baseline="-25000" err="1">
                <a:solidFill>
                  <a:prstClr val="black"/>
                </a:solidFill>
              </a:rPr>
              <a:t>reg</a:t>
            </a:r>
            <a:r>
              <a:rPr lang="pt-BR" sz="2200">
                <a:solidFill>
                  <a:prstClr val="black"/>
                </a:solidFill>
              </a:rPr>
              <a:t>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pt-BR" sz="1200" b="1">
              <a:solidFill>
                <a:prstClr val="black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pt-BR" sz="220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200"/>
              <a:t>Não será admitida inclusão de valores referentes à administração e obras, BDI ou quaisquer verbas que remunerem a Concessionária.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F834D7D-E0F7-55D5-CA65-6C63DB879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52285"/>
            <a:ext cx="612756" cy="612756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C55EBE33-1A9C-DE87-399D-651F043087D0}"/>
              </a:ext>
            </a:extLst>
          </p:cNvPr>
          <p:cNvSpPr txBox="1"/>
          <p:nvPr/>
        </p:nvSpPr>
        <p:spPr>
          <a:xfrm>
            <a:off x="3216274" y="328485"/>
            <a:ext cx="5356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VNR – Valor Novo de Reposição: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18070884-BFC3-0C75-CB0B-5F93A4D29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723" y="1262428"/>
            <a:ext cx="1321754" cy="1321754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7ACF4663-48DB-EF7B-884B-A84DC5AAC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576" y="1267593"/>
            <a:ext cx="1394286" cy="1394286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1579C4BB-4F7A-2FA5-3987-32B469234ACD}"/>
              </a:ext>
            </a:extLst>
          </p:cNvPr>
          <p:cNvSpPr txBox="1"/>
          <p:nvPr/>
        </p:nvSpPr>
        <p:spPr>
          <a:xfrm>
            <a:off x="1400175" y="2585746"/>
            <a:ext cx="2228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Redes de Água </a:t>
            </a:r>
            <a:endParaRPr lang="pt-BR" sz="2400" b="1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800C565-B8CE-6CCD-21E7-579EB8576617}"/>
              </a:ext>
            </a:extLst>
          </p:cNvPr>
          <p:cNvSpPr txBox="1"/>
          <p:nvPr/>
        </p:nvSpPr>
        <p:spPr>
          <a:xfrm>
            <a:off x="5768974" y="2661879"/>
            <a:ext cx="2511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Redes de Esgotos</a:t>
            </a:r>
            <a:endParaRPr lang="pt-BR" sz="2400" b="1"/>
          </a:p>
        </p:txBody>
      </p:sp>
    </p:spTree>
    <p:extLst>
      <p:ext uri="{BB962C8B-B14F-4D97-AF65-F5344CB8AC3E}">
        <p14:creationId xmlns:p14="http://schemas.microsoft.com/office/powerpoint/2010/main" val="1435428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">
            <a:extLst>
              <a:ext uri="{FF2B5EF4-FFF2-40B4-BE49-F238E27FC236}">
                <a16:creationId xmlns:a16="http://schemas.microsoft.com/office/drawing/2014/main" id="{6ABAE966-8142-441E-936F-89B2CC22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804B264-9355-FD1E-747E-9F3B9D1EA9E1}"/>
              </a:ext>
            </a:extLst>
          </p:cNvPr>
          <p:cNvSpPr txBox="1"/>
          <p:nvPr/>
        </p:nvSpPr>
        <p:spPr>
          <a:xfrm>
            <a:off x="876300" y="3429000"/>
            <a:ext cx="775932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2400">
              <a:solidFill>
                <a:prstClr val="black"/>
              </a:solidFill>
            </a:endParaRPr>
          </a:p>
          <a:p>
            <a:r>
              <a:rPr lang="pt-BR" sz="2400" b="0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Devem ser vistoriados com base nos sistemas da C</a:t>
            </a:r>
            <a:r>
              <a:rPr lang="pt-BR" sz="2400">
                <a:solidFill>
                  <a:prstClr val="black"/>
                </a:solidFill>
              </a:rPr>
              <a:t>oncessionária</a:t>
            </a:r>
            <a:r>
              <a:rPr lang="pt-BR" sz="2400" b="0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; 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>
              <a:solidFill>
                <a:prstClr val="black"/>
              </a:solidFill>
            </a:endParaRPr>
          </a:p>
          <a:p>
            <a:r>
              <a:rPr lang="pt-BR" sz="2400">
                <a:solidFill>
                  <a:prstClr val="black"/>
                </a:solidFill>
              </a:rPr>
              <a:t>Diferenças fora dos limites estatísticos serão glosadas de toda a população do ativo.</a:t>
            </a:r>
            <a:endParaRPr lang="pt-BR"/>
          </a:p>
          <a:p>
            <a:pPr algn="just"/>
            <a:endParaRPr lang="pt-BR" b="1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4191557-8430-A1C1-9200-B8DEAA8467AD}"/>
              </a:ext>
            </a:extLst>
          </p:cNvPr>
          <p:cNvSpPr txBox="1"/>
          <p:nvPr/>
        </p:nvSpPr>
        <p:spPr>
          <a:xfrm>
            <a:off x="2614657" y="159671"/>
            <a:ext cx="56276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/>
              <a:t>Testes Estatísticos de Controle</a:t>
            </a:r>
            <a:endParaRPr lang="pt-BR" sz="2400"/>
          </a:p>
          <a:p>
            <a:pPr algn="just"/>
            <a:endParaRPr lang="pt-BR" sz="2400" b="1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3FCA7F8-6647-8991-6EE7-84CC7591B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38" y="1138272"/>
            <a:ext cx="2120900" cy="21209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B69FB2C-5A69-FE2B-CA1A-02453F5C9D9D}"/>
              </a:ext>
            </a:extLst>
          </p:cNvPr>
          <p:cNvSpPr txBox="1"/>
          <p:nvPr/>
        </p:nvSpPr>
        <p:spPr>
          <a:xfrm>
            <a:off x="3440708" y="1817986"/>
            <a:ext cx="4578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Hidrômetros e ligações</a:t>
            </a:r>
          </a:p>
        </p:txBody>
      </p:sp>
    </p:spTree>
    <p:extLst>
      <p:ext uri="{BB962C8B-B14F-4D97-AF65-F5344CB8AC3E}">
        <p14:creationId xmlns:p14="http://schemas.microsoft.com/office/powerpoint/2010/main" val="2454065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">
            <a:extLst>
              <a:ext uri="{FF2B5EF4-FFF2-40B4-BE49-F238E27FC236}">
                <a16:creationId xmlns:a16="http://schemas.microsoft.com/office/drawing/2014/main" id="{6ABAE966-8142-441E-936F-89B2CC22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6DC827E-CB6E-45A8-9EE5-BBC04D790A34}"/>
              </a:ext>
            </a:extLst>
          </p:cNvPr>
          <p:cNvSpPr txBox="1"/>
          <p:nvPr/>
        </p:nvSpPr>
        <p:spPr>
          <a:xfrm>
            <a:off x="2943008" y="310047"/>
            <a:ext cx="39774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600" b="1"/>
              <a:t>VALORAÇÃO DOS ATIVOS</a:t>
            </a:r>
            <a:endParaRPr lang="pt-BR"/>
          </a:p>
          <a:p>
            <a:pPr algn="just"/>
            <a:endParaRPr lang="pt-BR" b="1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AFFBE0F-CC2A-2C67-46B5-505461346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96" y="3134202"/>
            <a:ext cx="1292662" cy="1292662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ADDA9E40-7FDD-D4F0-F99E-62576C10E398}"/>
              </a:ext>
            </a:extLst>
          </p:cNvPr>
          <p:cNvSpPr txBox="1"/>
          <p:nvPr/>
        </p:nvSpPr>
        <p:spPr>
          <a:xfrm>
            <a:off x="482600" y="4554480"/>
            <a:ext cx="29665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>
                <a:solidFill>
                  <a:prstClr val="black"/>
                </a:solidFill>
              </a:rPr>
              <a:t>Registros contábeis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3F9F2E2-10B0-1F1E-DE21-5363CA66221F}"/>
              </a:ext>
            </a:extLst>
          </p:cNvPr>
          <p:cNvSpPr txBox="1"/>
          <p:nvPr/>
        </p:nvSpPr>
        <p:spPr>
          <a:xfrm>
            <a:off x="1010796" y="1237449"/>
            <a:ext cx="758710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>
                <a:solidFill>
                  <a:prstClr val="black"/>
                </a:solidFill>
              </a:rPr>
              <a:t>Ativos de Almoxarifado em Operação: </a:t>
            </a:r>
          </a:p>
          <a:p>
            <a:endParaRPr lang="pt-BR" b="1">
              <a:solidFill>
                <a:prstClr val="black"/>
              </a:solidFill>
            </a:endParaRPr>
          </a:p>
          <a:p>
            <a:r>
              <a:rPr lang="pt-BR" sz="2400">
                <a:solidFill>
                  <a:prstClr val="black"/>
                </a:solidFill>
              </a:rPr>
              <a:t>Validação com base em amostragem, utilizando-se: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46AFB90A-BDC2-8375-38CE-E2462B226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350" y="3226535"/>
            <a:ext cx="1107996" cy="1107996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47590CD8-5CCB-1467-2E9B-FA423D7F494B}"/>
              </a:ext>
            </a:extLst>
          </p:cNvPr>
          <p:cNvSpPr txBox="1"/>
          <p:nvPr/>
        </p:nvSpPr>
        <p:spPr>
          <a:xfrm>
            <a:off x="3449196" y="4431369"/>
            <a:ext cx="30850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>
                <a:solidFill>
                  <a:prstClr val="black"/>
                </a:solidFill>
              </a:rPr>
              <a:t>Relatórios do Sistema de Logística da Concessionária</a:t>
            </a:r>
            <a:endParaRPr lang="pt-BR" sz="2000" b="1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45D92E82-8F5C-DB7F-F99C-C64D83759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9874" y="3264450"/>
            <a:ext cx="1107996" cy="1107996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D75EFB5A-F136-62EA-897F-9E524B436409}"/>
              </a:ext>
            </a:extLst>
          </p:cNvPr>
          <p:cNvSpPr txBox="1"/>
          <p:nvPr/>
        </p:nvSpPr>
        <p:spPr>
          <a:xfrm>
            <a:off x="6920456" y="4658723"/>
            <a:ext cx="18933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>
                <a:solidFill>
                  <a:prstClr val="black"/>
                </a:solidFill>
              </a:rPr>
              <a:t>Vistorias </a:t>
            </a:r>
            <a:r>
              <a:rPr lang="pt-BR" sz="2000" b="1" i="1">
                <a:solidFill>
                  <a:prstClr val="black"/>
                </a:solidFill>
              </a:rPr>
              <a:t>in loco</a:t>
            </a:r>
          </a:p>
        </p:txBody>
      </p:sp>
    </p:spTree>
    <p:extLst>
      <p:ext uri="{BB962C8B-B14F-4D97-AF65-F5344CB8AC3E}">
        <p14:creationId xmlns:p14="http://schemas.microsoft.com/office/powerpoint/2010/main" val="28592786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">
            <a:extLst>
              <a:ext uri="{FF2B5EF4-FFF2-40B4-BE49-F238E27FC236}">
                <a16:creationId xmlns:a16="http://schemas.microsoft.com/office/drawing/2014/main" id="{6ABAE966-8142-441E-936F-89B2CC22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6DC827E-CB6E-45A8-9EE5-BBC04D790A34}"/>
              </a:ext>
            </a:extLst>
          </p:cNvPr>
          <p:cNvSpPr txBox="1"/>
          <p:nvPr/>
        </p:nvSpPr>
        <p:spPr>
          <a:xfrm>
            <a:off x="2943008" y="310047"/>
            <a:ext cx="39774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600" b="1"/>
              <a:t>VALORAÇÃO DOS ATIVOS</a:t>
            </a:r>
            <a:endParaRPr lang="pt-BR"/>
          </a:p>
          <a:p>
            <a:pPr algn="just"/>
            <a:endParaRPr lang="pt-BR" b="1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804B264-9355-FD1E-747E-9F3B9D1EA9E1}"/>
              </a:ext>
            </a:extLst>
          </p:cNvPr>
          <p:cNvSpPr txBox="1"/>
          <p:nvPr/>
        </p:nvSpPr>
        <p:spPr>
          <a:xfrm>
            <a:off x="619630" y="2948374"/>
            <a:ext cx="8209540" cy="3497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>
                <a:solidFill>
                  <a:prstClr val="black"/>
                </a:solidFill>
              </a:rPr>
              <a:t>Deve apresentar, em documento separado:</a:t>
            </a:r>
          </a:p>
          <a:p>
            <a:endParaRPr lang="pt-BR" sz="2800">
              <a:solidFill>
                <a:prstClr val="black"/>
              </a:solidFill>
            </a:endParaRPr>
          </a:p>
          <a:p>
            <a:pPr marL="533400" marR="76200" lvl="1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áreas destinadas a segurança, manutenção, circulação, manobra e estacionamento e outras, se houver;</a:t>
            </a:r>
          </a:p>
          <a:p>
            <a:pPr marL="533400" marR="76200" lvl="1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área de reserva operacional, se for o caso; e</a:t>
            </a:r>
          </a:p>
          <a:p>
            <a:pPr marL="533400" marR="76200" lvl="1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área verde existente, se for o caso</a:t>
            </a:r>
            <a:r>
              <a:rPr lang="pt-BR" sz="240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pt-BR" sz="2800" b="1" u="none" kern="120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B81601D-B358-C3B4-EEE8-771DAAB08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2" y="884226"/>
            <a:ext cx="2039654" cy="203965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16810578-1BCC-BAB9-D5C6-351783F27A37}"/>
              </a:ext>
            </a:extLst>
          </p:cNvPr>
          <p:cNvSpPr txBox="1"/>
          <p:nvPr/>
        </p:nvSpPr>
        <p:spPr>
          <a:xfrm>
            <a:off x="3709446" y="1483872"/>
            <a:ext cx="2943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Terrenos</a:t>
            </a:r>
            <a:endParaRPr lang="pt-BR" sz="4000"/>
          </a:p>
        </p:txBody>
      </p:sp>
    </p:spTree>
    <p:extLst>
      <p:ext uri="{BB962C8B-B14F-4D97-AF65-F5344CB8AC3E}">
        <p14:creationId xmlns:p14="http://schemas.microsoft.com/office/powerpoint/2010/main" val="20669928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">
            <a:extLst>
              <a:ext uri="{FF2B5EF4-FFF2-40B4-BE49-F238E27FC236}">
                <a16:creationId xmlns:a16="http://schemas.microsoft.com/office/drawing/2014/main" id="{6ABAE966-8142-441E-936F-89B2CC22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6DC827E-CB6E-45A8-9EE5-BBC04D790A34}"/>
              </a:ext>
            </a:extLst>
          </p:cNvPr>
          <p:cNvSpPr txBox="1"/>
          <p:nvPr/>
        </p:nvSpPr>
        <p:spPr>
          <a:xfrm>
            <a:off x="1127465" y="198272"/>
            <a:ext cx="82562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600" b="1"/>
              <a:t>VALORAÇÃO DOS ATIVOS</a:t>
            </a:r>
            <a:endParaRPr lang="pt-BR" b="1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804B264-9355-FD1E-747E-9F3B9D1EA9E1}"/>
              </a:ext>
            </a:extLst>
          </p:cNvPr>
          <p:cNvSpPr txBox="1"/>
          <p:nvPr/>
        </p:nvSpPr>
        <p:spPr>
          <a:xfrm>
            <a:off x="695809" y="3136543"/>
            <a:ext cx="8057181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1200" b="1">
              <a:solidFill>
                <a:prstClr val="black"/>
              </a:solidFill>
            </a:endParaRPr>
          </a:p>
          <a:p>
            <a:r>
              <a:rPr lang="pt-BR" sz="3200">
                <a:solidFill>
                  <a:prstClr val="black"/>
                </a:solidFill>
              </a:rPr>
              <a:t>A Concessionária deixa de apresentar:</a:t>
            </a:r>
          </a:p>
          <a:p>
            <a:endParaRPr lang="pt-BR" sz="3200">
              <a:solidFill>
                <a:prstClr val="black"/>
              </a:solidFill>
            </a:endParaRPr>
          </a:p>
          <a:p>
            <a:pPr marL="533400" marR="7620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>
                <a:solidFill>
                  <a:srgbClr val="000000"/>
                </a:solidFill>
                <a:latin typeface="Calibri" panose="020F0502020204030204" pitchFamily="34" charset="0"/>
              </a:rPr>
              <a:t>áreas de </a:t>
            </a:r>
            <a:r>
              <a:rPr lang="pt-BR" sz="2800" b="1">
                <a:solidFill>
                  <a:srgbClr val="000000"/>
                </a:solidFill>
                <a:latin typeface="Calibri" panose="020F0502020204030204" pitchFamily="34" charset="0"/>
              </a:rPr>
              <a:t>registros cadastrais </a:t>
            </a:r>
            <a:r>
              <a:rPr lang="pt-BR" sz="2000">
                <a:solidFill>
                  <a:srgbClr val="000000"/>
                </a:solidFill>
                <a:latin typeface="Calibri" panose="020F0502020204030204" pitchFamily="34" charset="0"/>
              </a:rPr>
              <a:t>de Prefeituras, DF e INCRA;</a:t>
            </a:r>
            <a:endParaRPr lang="pt-BR" sz="2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33400" marR="7620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>
                <a:solidFill>
                  <a:srgbClr val="000000"/>
                </a:solidFill>
                <a:latin typeface="Calibri" panose="020F0502020204030204" pitchFamily="34" charset="0"/>
              </a:rPr>
              <a:t>valor venal </a:t>
            </a:r>
            <a:r>
              <a:rPr lang="pt-BR" sz="2000">
                <a:solidFill>
                  <a:srgbClr val="000000"/>
                </a:solidFill>
                <a:latin typeface="Calibri" panose="020F0502020204030204" pitchFamily="34" charset="0"/>
              </a:rPr>
              <a:t>informado pelos respectivos órgãos responsáveis; e</a:t>
            </a:r>
            <a:endParaRPr lang="pt-BR" sz="2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33400" marR="7620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>
                <a:solidFill>
                  <a:srgbClr val="000000"/>
                </a:solidFill>
                <a:latin typeface="Calibri" panose="020F0502020204030204" pitchFamily="34" charset="0"/>
              </a:rPr>
              <a:t>área do terreno considerada na </a:t>
            </a:r>
            <a:r>
              <a:rPr lang="pt-BR" sz="2800" b="1">
                <a:solidFill>
                  <a:srgbClr val="000000"/>
                </a:solidFill>
                <a:latin typeface="Calibri" panose="020F0502020204030204" pitchFamily="34" charset="0"/>
              </a:rPr>
              <a:t>Contabilidade</a:t>
            </a:r>
            <a:r>
              <a:rPr lang="pt-BR" sz="280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1886CC1-EC08-DD35-0507-345813519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2" y="884226"/>
            <a:ext cx="2039654" cy="2039654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1D13158-14B3-559E-C9BF-FD29335537EC}"/>
              </a:ext>
            </a:extLst>
          </p:cNvPr>
          <p:cNvSpPr txBox="1"/>
          <p:nvPr/>
        </p:nvSpPr>
        <p:spPr>
          <a:xfrm>
            <a:off x="3709446" y="1483872"/>
            <a:ext cx="2943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Terrenos</a:t>
            </a:r>
            <a:endParaRPr lang="pt-BR" sz="4000"/>
          </a:p>
        </p:txBody>
      </p:sp>
    </p:spTree>
    <p:extLst>
      <p:ext uri="{BB962C8B-B14F-4D97-AF65-F5344CB8AC3E}">
        <p14:creationId xmlns:p14="http://schemas.microsoft.com/office/powerpoint/2010/main" val="8017948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">
            <a:extLst>
              <a:ext uri="{FF2B5EF4-FFF2-40B4-BE49-F238E27FC236}">
                <a16:creationId xmlns:a16="http://schemas.microsoft.com/office/drawing/2014/main" id="{6ABAE966-8142-441E-936F-89B2CC22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6DC827E-CB6E-45A8-9EE5-BBC04D790A34}"/>
              </a:ext>
            </a:extLst>
          </p:cNvPr>
          <p:cNvSpPr txBox="1"/>
          <p:nvPr/>
        </p:nvSpPr>
        <p:spPr>
          <a:xfrm>
            <a:off x="841901" y="1178352"/>
            <a:ext cx="7460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2800" b="1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/>
          </a:p>
          <a:p>
            <a:pPr algn="just"/>
            <a:endParaRPr lang="pt-BR" sz="2800" b="1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804B264-9355-FD1E-747E-9F3B9D1EA9E1}"/>
              </a:ext>
            </a:extLst>
          </p:cNvPr>
          <p:cNvSpPr txBox="1"/>
          <p:nvPr/>
        </p:nvSpPr>
        <p:spPr>
          <a:xfrm>
            <a:off x="2633413" y="1883321"/>
            <a:ext cx="6231187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>
                <a:solidFill>
                  <a:prstClr val="black"/>
                </a:solidFill>
              </a:rPr>
              <a:t>São elegíveis para compor a BAR se:</a:t>
            </a:r>
          </a:p>
          <a:p>
            <a:endParaRPr lang="pt-BR" sz="2800">
              <a:solidFill>
                <a:prstClr val="black"/>
              </a:solidFill>
            </a:endParaRPr>
          </a:p>
          <a:p>
            <a:endParaRPr lang="pt-BR" sz="2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b="1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Destinada às unidades operacionais; </a:t>
            </a:r>
            <a:r>
              <a:rPr lang="pt-BR" sz="2800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800" b="1" u="none" kern="120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b="1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Satisfeitas as condições</a:t>
            </a:r>
            <a:r>
              <a:rPr lang="pt-BR" sz="2800" b="0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presentes no Módulo I.</a:t>
            </a:r>
          </a:p>
          <a:p>
            <a:endParaRPr lang="pt-BR" sz="2800">
              <a:solidFill>
                <a:prstClr val="black"/>
              </a:solidFill>
            </a:endParaRPr>
          </a:p>
          <a:p>
            <a:pPr algn="just"/>
            <a:endParaRPr lang="pt-BR" sz="2000" b="1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/>
          </a:p>
          <a:p>
            <a:pPr algn="just"/>
            <a:endParaRPr lang="pt-BR" sz="2000" b="1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5D290C6-20EF-0C54-C600-46DECF51F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575" y="1779282"/>
            <a:ext cx="2832100" cy="283210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6AC204D7-1C83-327E-C508-F65DC49703E9}"/>
              </a:ext>
            </a:extLst>
          </p:cNvPr>
          <p:cNvSpPr txBox="1"/>
          <p:nvPr/>
        </p:nvSpPr>
        <p:spPr>
          <a:xfrm>
            <a:off x="2853825" y="219531"/>
            <a:ext cx="4578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/>
              <a:t>Autoprodução de Energia</a:t>
            </a:r>
          </a:p>
        </p:txBody>
      </p:sp>
    </p:spTree>
    <p:extLst>
      <p:ext uri="{BB962C8B-B14F-4D97-AF65-F5344CB8AC3E}">
        <p14:creationId xmlns:p14="http://schemas.microsoft.com/office/powerpoint/2010/main" val="27276224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">
            <a:extLst>
              <a:ext uri="{FF2B5EF4-FFF2-40B4-BE49-F238E27FC236}">
                <a16:creationId xmlns:a16="http://schemas.microsoft.com/office/drawing/2014/main" id="{6ABAE966-8142-441E-936F-89B2CC22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6DC827E-CB6E-45A8-9EE5-BBC04D790A34}"/>
              </a:ext>
            </a:extLst>
          </p:cNvPr>
          <p:cNvSpPr txBox="1"/>
          <p:nvPr/>
        </p:nvSpPr>
        <p:spPr>
          <a:xfrm>
            <a:off x="479768" y="1217733"/>
            <a:ext cx="8256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/>
              <a:t>CONCLUSÃO</a:t>
            </a:r>
            <a:endParaRPr lang="pt-BR" sz="3200" b="1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49053C8-0DE1-36EC-BC34-AC524E121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07" y="2741198"/>
            <a:ext cx="1503811" cy="1503811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2D03C74-B527-F54E-2AF0-A7576AEDF9AB}"/>
              </a:ext>
            </a:extLst>
          </p:cNvPr>
          <p:cNvSpPr txBox="1"/>
          <p:nvPr/>
        </p:nvSpPr>
        <p:spPr>
          <a:xfrm>
            <a:off x="642112" y="4283773"/>
            <a:ext cx="20944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>
                <a:solidFill>
                  <a:prstClr val="black"/>
                </a:solidFill>
              </a:rPr>
              <a:t>Remuneração adequada dos investimentos</a:t>
            </a:r>
            <a:endParaRPr lang="pt-BR" sz="2400" b="1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5E9C0A6-A03E-63E3-559E-0BCB9E255FA6}"/>
              </a:ext>
            </a:extLst>
          </p:cNvPr>
          <p:cNvSpPr txBox="1"/>
          <p:nvPr/>
        </p:nvSpPr>
        <p:spPr>
          <a:xfrm>
            <a:off x="6586682" y="4409504"/>
            <a:ext cx="25742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>
                <a:solidFill>
                  <a:prstClr val="black"/>
                </a:solidFill>
              </a:rPr>
              <a:t>Tarifa justa</a:t>
            </a:r>
          </a:p>
          <a:p>
            <a:r>
              <a:rPr lang="pt-BR" sz="2400" b="1">
                <a:solidFill>
                  <a:prstClr val="black"/>
                </a:solidFill>
              </a:rPr>
              <a:t>e módica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E5364150-D394-5C89-072A-FAFCA5B8C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5978" y="2741197"/>
            <a:ext cx="1503811" cy="1503811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134FDC2A-47E9-1EA0-1FA1-88AF8F6A1A71}"/>
              </a:ext>
            </a:extLst>
          </p:cNvPr>
          <p:cNvSpPr txBox="1"/>
          <p:nvPr/>
        </p:nvSpPr>
        <p:spPr>
          <a:xfrm>
            <a:off x="3973967" y="4409503"/>
            <a:ext cx="24334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>
                <a:solidFill>
                  <a:prstClr val="black"/>
                </a:solidFill>
              </a:rPr>
              <a:t>Melhor qualidade</a:t>
            </a:r>
            <a:endParaRPr lang="pt-BR" sz="2400" b="1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71365077-E28D-A2D7-CE25-498C4B637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682" y="2779963"/>
            <a:ext cx="1503810" cy="15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4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">
            <a:extLst>
              <a:ext uri="{FF2B5EF4-FFF2-40B4-BE49-F238E27FC236}">
                <a16:creationId xmlns:a16="http://schemas.microsoft.com/office/drawing/2014/main" id="{6977587B-63AD-4185-A6CF-F26DB3F74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2A68EB2-1FF7-B163-46D6-553AAAAB950A}"/>
              </a:ext>
            </a:extLst>
          </p:cNvPr>
          <p:cNvSpPr txBox="1"/>
          <p:nvPr/>
        </p:nvSpPr>
        <p:spPr>
          <a:xfrm>
            <a:off x="1030285" y="1344802"/>
            <a:ext cx="734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/>
              <a:t>Manual de Revisão Tarifária Periódica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6696B50-B1E4-4438-E55F-5311AC841AAC}"/>
              </a:ext>
            </a:extLst>
          </p:cNvPr>
          <p:cNvSpPr txBox="1"/>
          <p:nvPr/>
        </p:nvSpPr>
        <p:spPr>
          <a:xfrm>
            <a:off x="1030285" y="2776111"/>
            <a:ext cx="3038453" cy="561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defRPr/>
            </a:pPr>
            <a:r>
              <a:rPr lang="pt-BR" sz="2800" b="1">
                <a:latin typeface="Arial" charset="0"/>
                <a:cs typeface="Times New Roman" pitchFamily="18" charset="0"/>
              </a:rPr>
              <a:t>14 Módulos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FC1E2E9-57AB-AFE3-3FF6-9FA3C834DBC8}"/>
              </a:ext>
            </a:extLst>
          </p:cNvPr>
          <p:cNvSpPr txBox="1"/>
          <p:nvPr/>
        </p:nvSpPr>
        <p:spPr>
          <a:xfrm>
            <a:off x="1030285" y="3975003"/>
            <a:ext cx="7243775" cy="117262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ju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3600" b="1"/>
              <a:t>Módulo I </a:t>
            </a:r>
          </a:p>
          <a:p>
            <a:pPr marL="0" lvl="1" algn="ju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3600" b="1"/>
              <a:t>Base de Ativos Regulatória – BAR</a:t>
            </a:r>
            <a:endParaRPr lang="pt-BR" sz="3600" b="1" kern="1200"/>
          </a:p>
        </p:txBody>
      </p:sp>
    </p:spTree>
    <p:extLst>
      <p:ext uri="{BB962C8B-B14F-4D97-AF65-F5344CB8AC3E}">
        <p14:creationId xmlns:p14="http://schemas.microsoft.com/office/powerpoint/2010/main" val="202068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882" y="1809761"/>
            <a:ext cx="3464412" cy="4869160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">
            <a:extLst>
              <a:ext uri="{FF2B5EF4-FFF2-40B4-BE49-F238E27FC236}">
                <a16:creationId xmlns:a16="http://schemas.microsoft.com/office/drawing/2014/main" id="{6ABAE966-8142-441E-936F-89B2CC22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6DC827E-CB6E-45A8-9EE5-BBC04D790A34}"/>
              </a:ext>
            </a:extLst>
          </p:cNvPr>
          <p:cNvSpPr txBox="1"/>
          <p:nvPr/>
        </p:nvSpPr>
        <p:spPr>
          <a:xfrm>
            <a:off x="479768" y="1217733"/>
            <a:ext cx="82562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600" b="1"/>
              <a:t>PRAZO DE ENTREGA DE CONTRIBUIÇÕES</a:t>
            </a:r>
            <a:endParaRPr lang="pt-BR" b="1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804B264-9355-FD1E-747E-9F3B9D1EA9E1}"/>
              </a:ext>
            </a:extLst>
          </p:cNvPr>
          <p:cNvSpPr txBox="1"/>
          <p:nvPr/>
        </p:nvSpPr>
        <p:spPr>
          <a:xfrm>
            <a:off x="839127" y="2419793"/>
            <a:ext cx="7608535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>
                <a:solidFill>
                  <a:prstClr val="black"/>
                </a:solidFill>
              </a:rPr>
              <a:t> </a:t>
            </a:r>
          </a:p>
          <a:p>
            <a:endParaRPr lang="pt-BR" sz="2400" b="1" u="none" kern="120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endParaRPr lang="pt-BR" sz="1200" b="1" u="none" kern="120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pt-BR" sz="2200" b="1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Até às 18h de hoje – 24/04/2023</a:t>
            </a:r>
          </a:p>
          <a:p>
            <a:pPr algn="ctr"/>
            <a:endParaRPr lang="pt-BR" sz="2200" b="1">
              <a:solidFill>
                <a:prstClr val="black"/>
              </a:solidFill>
            </a:endParaRPr>
          </a:p>
          <a:p>
            <a:pPr algn="ctr"/>
            <a:r>
              <a:rPr lang="pt-BR" sz="2200" b="1" u="none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e-mail: ap-005-2023@adasa.df.gov.br</a:t>
            </a:r>
          </a:p>
        </p:txBody>
      </p:sp>
    </p:spTree>
    <p:extLst>
      <p:ext uri="{BB962C8B-B14F-4D97-AF65-F5344CB8AC3E}">
        <p14:creationId xmlns:p14="http://schemas.microsoft.com/office/powerpoint/2010/main" val="1857248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">
            <a:extLst>
              <a:ext uri="{FF2B5EF4-FFF2-40B4-BE49-F238E27FC236}">
                <a16:creationId xmlns:a16="http://schemas.microsoft.com/office/drawing/2014/main" id="{6977587B-63AD-4185-A6CF-F26DB3F74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2A68EB2-1FF7-B163-46D6-553AAAAB950A}"/>
              </a:ext>
            </a:extLst>
          </p:cNvPr>
          <p:cNvSpPr txBox="1"/>
          <p:nvPr/>
        </p:nvSpPr>
        <p:spPr>
          <a:xfrm>
            <a:off x="1017585" y="3105834"/>
            <a:ext cx="734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/>
              <a:t>O que é a Base de Ativos Regulatória?</a:t>
            </a:r>
          </a:p>
        </p:txBody>
      </p:sp>
    </p:spTree>
    <p:extLst>
      <p:ext uri="{BB962C8B-B14F-4D97-AF65-F5344CB8AC3E}">
        <p14:creationId xmlns:p14="http://schemas.microsoft.com/office/powerpoint/2010/main" val="418647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">
            <a:extLst>
              <a:ext uri="{FF2B5EF4-FFF2-40B4-BE49-F238E27FC236}">
                <a16:creationId xmlns:a16="http://schemas.microsoft.com/office/drawing/2014/main" id="{6977587B-63AD-4185-A6CF-F26DB3F74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2A68EB2-1FF7-B163-46D6-553AAAAB950A}"/>
              </a:ext>
            </a:extLst>
          </p:cNvPr>
          <p:cNvSpPr txBox="1"/>
          <p:nvPr/>
        </p:nvSpPr>
        <p:spPr>
          <a:xfrm>
            <a:off x="2283221" y="3847434"/>
            <a:ext cx="4577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/>
              <a:t>Por que valorar a BAR?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D54D45C-D0B7-C5D1-B4F4-FEFCFB00A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525" y="1555752"/>
            <a:ext cx="226695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07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">
            <a:extLst>
              <a:ext uri="{FF2B5EF4-FFF2-40B4-BE49-F238E27FC236}">
                <a16:creationId xmlns:a16="http://schemas.microsoft.com/office/drawing/2014/main" id="{6977587B-63AD-4185-A6CF-F26DB3F74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2A68EB2-1FF7-B163-46D6-553AAAAB950A}"/>
              </a:ext>
            </a:extLst>
          </p:cNvPr>
          <p:cNvSpPr txBox="1"/>
          <p:nvPr/>
        </p:nvSpPr>
        <p:spPr>
          <a:xfrm>
            <a:off x="884225" y="1240296"/>
            <a:ext cx="7254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/>
              <a:t>O Módulo I traz  a Metodologia para: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6C4C9B4-41D6-AFD1-F278-AE0DE690F3DD}"/>
              </a:ext>
            </a:extLst>
          </p:cNvPr>
          <p:cNvSpPr txBox="1"/>
          <p:nvPr/>
        </p:nvSpPr>
        <p:spPr>
          <a:xfrm>
            <a:off x="1178321" y="4653335"/>
            <a:ext cx="3355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/>
              <a:t>Levantamento</a:t>
            </a:r>
          </a:p>
          <a:p>
            <a:r>
              <a:rPr lang="pt-BR" sz="3200" b="1"/>
              <a:t>dos ativos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CBD9EC-EC64-3FE5-441C-5FA9EE6E0FC8}"/>
              </a:ext>
            </a:extLst>
          </p:cNvPr>
          <p:cNvSpPr txBox="1"/>
          <p:nvPr/>
        </p:nvSpPr>
        <p:spPr>
          <a:xfrm>
            <a:off x="5824524" y="4653335"/>
            <a:ext cx="2314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/>
              <a:t>Valoração </a:t>
            </a:r>
          </a:p>
          <a:p>
            <a:r>
              <a:rPr lang="pt-BR" sz="3200" b="1"/>
              <a:t>dos ativos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CBAB39D-63E2-6FD5-22AF-B509BB6AF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889" y="2864534"/>
            <a:ext cx="1549400" cy="15494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6553FC6-7CC3-50D7-DBF1-9299EBEDA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2787124"/>
            <a:ext cx="1776610" cy="177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11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">
            <a:extLst>
              <a:ext uri="{FF2B5EF4-FFF2-40B4-BE49-F238E27FC236}">
                <a16:creationId xmlns:a16="http://schemas.microsoft.com/office/drawing/2014/main" id="{6977587B-63AD-4185-A6CF-F26DB3F74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2A68EB2-1FF7-B163-46D6-553AAAAB950A}"/>
              </a:ext>
            </a:extLst>
          </p:cNvPr>
          <p:cNvSpPr txBox="1"/>
          <p:nvPr/>
        </p:nvSpPr>
        <p:spPr>
          <a:xfrm>
            <a:off x="884225" y="1240296"/>
            <a:ext cx="7254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/>
              <a:t>Duas entregas previstas: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6C4C9B4-41D6-AFD1-F278-AE0DE690F3DD}"/>
              </a:ext>
            </a:extLst>
          </p:cNvPr>
          <p:cNvSpPr txBox="1"/>
          <p:nvPr/>
        </p:nvSpPr>
        <p:spPr>
          <a:xfrm>
            <a:off x="1560711" y="4637255"/>
            <a:ext cx="3355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/>
              <a:t>Banco</a:t>
            </a:r>
          </a:p>
          <a:p>
            <a:r>
              <a:rPr lang="pt-BR" sz="3200" b="1"/>
              <a:t>de preços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CBD9EC-EC64-3FE5-441C-5FA9EE6E0FC8}"/>
              </a:ext>
            </a:extLst>
          </p:cNvPr>
          <p:cNvSpPr txBox="1"/>
          <p:nvPr/>
        </p:nvSpPr>
        <p:spPr>
          <a:xfrm>
            <a:off x="5824524" y="4653335"/>
            <a:ext cx="2314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/>
              <a:t>Laudo de </a:t>
            </a:r>
          </a:p>
          <a:p>
            <a:r>
              <a:rPr lang="pt-BR" sz="3200" b="1"/>
              <a:t>avaliação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610628D-A0E3-BD90-9921-278B98C4F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711" y="2653279"/>
            <a:ext cx="1817489" cy="1817489"/>
          </a:xfrm>
          <a:prstGeom prst="rect">
            <a:avLst/>
          </a:prstGeom>
        </p:spPr>
      </p:pic>
      <p:grpSp>
        <p:nvGrpSpPr>
          <p:cNvPr id="19" name="Agrupar 18">
            <a:extLst>
              <a:ext uri="{FF2B5EF4-FFF2-40B4-BE49-F238E27FC236}">
                <a16:creationId xmlns:a16="http://schemas.microsoft.com/office/drawing/2014/main" id="{8962B828-AD44-D919-EA1E-7FDDE8D62917}"/>
              </a:ext>
            </a:extLst>
          </p:cNvPr>
          <p:cNvGrpSpPr/>
          <p:nvPr/>
        </p:nvGrpSpPr>
        <p:grpSpPr>
          <a:xfrm>
            <a:off x="2469455" y="3423805"/>
            <a:ext cx="1128729" cy="1046963"/>
            <a:chOff x="3746502" y="2813836"/>
            <a:chExt cx="1230327" cy="1230327"/>
          </a:xfrm>
        </p:grpSpPr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DFC5F1AD-20FD-25BD-31D0-ACA83DBA72B7}"/>
                </a:ext>
              </a:extLst>
            </p:cNvPr>
            <p:cNvSpPr/>
            <p:nvPr/>
          </p:nvSpPr>
          <p:spPr>
            <a:xfrm>
              <a:off x="3879065" y="2955679"/>
              <a:ext cx="965200" cy="9440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ysClr val="windowText" lastClr="000000"/>
                </a:solidFill>
              </a:endParaRPr>
            </a:p>
          </p:txBody>
        </p:sp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FCFAA71E-4F58-5D3B-9C04-208A3BC76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46502" y="2813836"/>
              <a:ext cx="1230327" cy="1230327"/>
            </a:xfrm>
            <a:prstGeom prst="rect">
              <a:avLst/>
            </a:prstGeom>
          </p:spPr>
        </p:pic>
      </p:grpSp>
      <p:pic>
        <p:nvPicPr>
          <p:cNvPr id="17" name="Imagem 16">
            <a:extLst>
              <a:ext uri="{FF2B5EF4-FFF2-40B4-BE49-F238E27FC236}">
                <a16:creationId xmlns:a16="http://schemas.microsoft.com/office/drawing/2014/main" id="{C018FFD5-A7F1-D0C0-A5FC-3EA9759ACC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7731" y="2375481"/>
            <a:ext cx="2373084" cy="237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77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">
            <a:extLst>
              <a:ext uri="{FF2B5EF4-FFF2-40B4-BE49-F238E27FC236}">
                <a16:creationId xmlns:a16="http://schemas.microsoft.com/office/drawing/2014/main" id="{6977587B-63AD-4185-A6CF-F26DB3F74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2A68EB2-1FF7-B163-46D6-553AAAAB950A}"/>
              </a:ext>
            </a:extLst>
          </p:cNvPr>
          <p:cNvSpPr txBox="1"/>
          <p:nvPr/>
        </p:nvSpPr>
        <p:spPr>
          <a:xfrm>
            <a:off x="3230904" y="3937698"/>
            <a:ext cx="41457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/>
              <a:t>Principais Alterações</a:t>
            </a:r>
          </a:p>
          <a:p>
            <a:r>
              <a:rPr lang="pt-BR" sz="4800" b="1"/>
              <a:t>GERAIS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FB6C32B-2DA9-5681-BEEE-DE236E64D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904" y="1255510"/>
            <a:ext cx="2682188" cy="268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605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CACC5849173DA4AA41A9792359503BF" ma:contentTypeVersion="15" ma:contentTypeDescription="Crie um novo documento." ma:contentTypeScope="" ma:versionID="5f2e2dd506b88274121ccef284dafc34">
  <xsd:schema xmlns:xsd="http://www.w3.org/2001/XMLSchema" xmlns:xs="http://www.w3.org/2001/XMLSchema" xmlns:p="http://schemas.microsoft.com/office/2006/metadata/properties" xmlns:ns2="4b520b24-8996-453a-8c5e-60294695dd12" xmlns:ns3="35902834-6a56-4be4-9b89-b053ee69e5a5" targetNamespace="http://schemas.microsoft.com/office/2006/metadata/properties" ma:root="true" ma:fieldsID="73b3fecc11190f8f240e5a926a52ff75" ns2:_="" ns3:_="">
    <xsd:import namespace="4b520b24-8996-453a-8c5e-60294695dd12"/>
    <xsd:import namespace="35902834-6a56-4be4-9b89-b053ee69e5a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520b24-8996-453a-8c5e-60294695dd1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44ffecf-daab-4aa0-aece-e66b25716a59}" ma:internalName="TaxCatchAll" ma:showField="CatchAllData" ma:web="4b520b24-8996-453a-8c5e-60294695dd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902834-6a56-4be4-9b89-b053ee69e5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630bc7b3-38f3-4a89-a050-e06274c338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902834-6a56-4be4-9b89-b053ee69e5a5">
      <Terms xmlns="http://schemas.microsoft.com/office/infopath/2007/PartnerControls"/>
    </lcf76f155ced4ddcb4097134ff3c332f>
    <TaxCatchAll xmlns="4b520b24-8996-453a-8c5e-60294695dd1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334372-B649-4778-B3AC-0F985DD5AC66}">
  <ds:schemaRefs>
    <ds:schemaRef ds:uri="35902834-6a56-4be4-9b89-b053ee69e5a5"/>
    <ds:schemaRef ds:uri="4b520b24-8996-453a-8c5e-60294695dd1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F157F41-4DB8-414A-ABAB-C6B9A1BD9D45}">
  <ds:schemaRefs>
    <ds:schemaRef ds:uri="35902834-6a56-4be4-9b89-b053ee69e5a5"/>
    <ds:schemaRef ds:uri="4b520b24-8996-453a-8c5e-60294695dd1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55B2C6F-2F3B-4576-B0B7-C92B8E3B75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40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cassio.leandro</dc:creator>
  <cp:revision>1</cp:revision>
  <dcterms:created xsi:type="dcterms:W3CDTF">2012-12-05T11:52:10Z</dcterms:created>
  <dcterms:modified xsi:type="dcterms:W3CDTF">2023-04-24T12:39:32Z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0x0101009CACC5849173DA4AA41A9792359503BF</vt:lpwstr>
  </property>
  <property fmtid="{D5CDD505-2E9C-101B-9397-08002B2CF9AE}" pid="3" name="MediaServiceImageTags">
    <vt:lpwstr/>
  </property>
</Properties>
</file>