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479" r:id="rId6"/>
    <p:sldId id="504" r:id="rId7"/>
    <p:sldId id="514" r:id="rId8"/>
    <p:sldId id="505" r:id="rId9"/>
    <p:sldId id="506" r:id="rId10"/>
    <p:sldId id="508" r:id="rId11"/>
    <p:sldId id="509" r:id="rId12"/>
    <p:sldId id="510" r:id="rId13"/>
    <p:sldId id="519" r:id="rId14"/>
    <p:sldId id="513" r:id="rId15"/>
    <p:sldId id="511" r:id="rId16"/>
    <p:sldId id="507" r:id="rId17"/>
    <p:sldId id="515" r:id="rId18"/>
    <p:sldId id="516" r:id="rId19"/>
    <p:sldId id="517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B6A1C3-640D-775D-2A22-D6930AF5D623}" v="84" dt="2022-11-03T20:42:23.456"/>
    <p1510:client id="{62107B3C-23EA-4FB3-86C9-8764501F1FCC}" v="306" vWet="308" dt="2022-11-03T20:20:26.671"/>
    <p1510:client id="{7E4D542D-CAE8-41BF-BDF9-BBD1052744D4}" v="2647" dt="2022-11-03T20:16:09.025"/>
    <p1510:client id="{981757EA-D027-4CE9-86FE-E06DB9D009CE}" v="874" dt="2022-11-04T12:35:42.074"/>
    <p1510:client id="{C481F789-B5C8-4F82-8BD2-8972ADD01EF6}" v="4" dt="2022-11-03T19:58:12.363"/>
    <p1510:client id="{EDA54A83-77CF-471F-8459-03EE89359209}" v="42" vWet="44" dt="2022-11-04T12:03:04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éssica Sousa de Araujo" userId="92cb63d1-0341-4aca-b9ac-a56be9acad25" providerId="ADAL" clId="{62107B3C-23EA-4FB3-86C9-8764501F1FCC}"/>
    <pc:docChg chg="undo custSel modSld">
      <pc:chgData name="Jéssica Sousa de Araujo" userId="92cb63d1-0341-4aca-b9ac-a56be9acad25" providerId="ADAL" clId="{62107B3C-23EA-4FB3-86C9-8764501F1FCC}" dt="2022-11-03T20:19:06.297" v="255" actId="14100"/>
      <pc:docMkLst>
        <pc:docMk/>
      </pc:docMkLst>
      <pc:sldChg chg="addSp delSp modSp mod setBg setClrOvrMap">
        <pc:chgData name="Jéssica Sousa de Araujo" userId="92cb63d1-0341-4aca-b9ac-a56be9acad25" providerId="ADAL" clId="{62107B3C-23EA-4FB3-86C9-8764501F1FCC}" dt="2022-11-03T20:10:23.759" v="253" actId="14100"/>
        <pc:sldMkLst>
          <pc:docMk/>
          <pc:sldMk cId="2122106992" sldId="256"/>
        </pc:sldMkLst>
        <pc:spChg chg="mod ord">
          <ac:chgData name="Jéssica Sousa de Araujo" userId="92cb63d1-0341-4aca-b9ac-a56be9acad25" providerId="ADAL" clId="{62107B3C-23EA-4FB3-86C9-8764501F1FCC}" dt="2022-11-03T19:15:07.690" v="139" actId="26606"/>
          <ac:spMkLst>
            <pc:docMk/>
            <pc:sldMk cId="2122106992" sldId="256"/>
            <ac:spMk id="2" creationId="{8E6130E6-3BE6-4C1A-817F-F7BE63A84E40}"/>
          </ac:spMkLst>
        </pc:spChg>
        <pc:spChg chg="add del">
          <ac:chgData name="Jéssica Sousa de Araujo" userId="92cb63d1-0341-4aca-b9ac-a56be9acad25" providerId="ADAL" clId="{62107B3C-23EA-4FB3-86C9-8764501F1FCC}" dt="2022-11-03T19:15:07.690" v="139" actId="26606"/>
          <ac:spMkLst>
            <pc:docMk/>
            <pc:sldMk cId="2122106992" sldId="256"/>
            <ac:spMk id="9" creationId="{8555C5B3-193A-4749-9AFD-682E53CDDE8F}"/>
          </ac:spMkLst>
        </pc:spChg>
        <pc:spChg chg="add del">
          <ac:chgData name="Jéssica Sousa de Araujo" userId="92cb63d1-0341-4aca-b9ac-a56be9acad25" providerId="ADAL" clId="{62107B3C-23EA-4FB3-86C9-8764501F1FCC}" dt="2022-11-03T19:15:07.690" v="139" actId="26606"/>
          <ac:spMkLst>
            <pc:docMk/>
            <pc:sldMk cId="2122106992" sldId="256"/>
            <ac:spMk id="11" creationId="{2EAE06A6-F76A-41C9-827A-C561B004485C}"/>
          </ac:spMkLst>
        </pc:spChg>
        <pc:spChg chg="add del">
          <ac:chgData name="Jéssica Sousa de Araujo" userId="92cb63d1-0341-4aca-b9ac-a56be9acad25" providerId="ADAL" clId="{62107B3C-23EA-4FB3-86C9-8764501F1FCC}" dt="2022-11-03T19:15:07.690" v="139" actId="26606"/>
          <ac:spMkLst>
            <pc:docMk/>
            <pc:sldMk cId="2122106992" sldId="256"/>
            <ac:spMk id="13" creationId="{89F9D4E8-0639-444B-949B-9518585061AF}"/>
          </ac:spMkLst>
        </pc:spChg>
        <pc:spChg chg="add del">
          <ac:chgData name="Jéssica Sousa de Araujo" userId="92cb63d1-0341-4aca-b9ac-a56be9acad25" providerId="ADAL" clId="{62107B3C-23EA-4FB3-86C9-8764501F1FCC}" dt="2022-11-03T19:15:07.690" v="139" actId="26606"/>
          <ac:spMkLst>
            <pc:docMk/>
            <pc:sldMk cId="2122106992" sldId="256"/>
            <ac:spMk id="15" creationId="{7E3DA7A2-ED70-4BBA-AB72-00AD461FA405}"/>
          </ac:spMkLst>
        </pc:spChg>
        <pc:spChg chg="add del">
          <ac:chgData name="Jéssica Sousa de Araujo" userId="92cb63d1-0341-4aca-b9ac-a56be9acad25" providerId="ADAL" clId="{62107B3C-23EA-4FB3-86C9-8764501F1FCC}" dt="2022-11-03T19:15:07.690" v="139" actId="26606"/>
          <ac:spMkLst>
            <pc:docMk/>
            <pc:sldMk cId="2122106992" sldId="256"/>
            <ac:spMk id="17" creationId="{FC485432-3647-4218-B5D3-15D3FA222B13}"/>
          </ac:spMkLst>
        </pc:spChg>
        <pc:spChg chg="add del">
          <ac:chgData name="Jéssica Sousa de Araujo" userId="92cb63d1-0341-4aca-b9ac-a56be9acad25" providerId="ADAL" clId="{62107B3C-23EA-4FB3-86C9-8764501F1FCC}" dt="2022-11-03T19:15:07.690" v="139" actId="26606"/>
          <ac:spMkLst>
            <pc:docMk/>
            <pc:sldMk cId="2122106992" sldId="256"/>
            <ac:spMk id="19" creationId="{F4AFDDCA-6ABA-4D23-8A5C-1BF0F4308148}"/>
          </ac:spMkLst>
        </pc:spChg>
        <pc:spChg chg="add del">
          <ac:chgData name="Jéssica Sousa de Araujo" userId="92cb63d1-0341-4aca-b9ac-a56be9acad25" providerId="ADAL" clId="{62107B3C-23EA-4FB3-86C9-8764501F1FCC}" dt="2022-11-03T19:14:56.786" v="124" actId="26606"/>
          <ac:spMkLst>
            <pc:docMk/>
            <pc:sldMk cId="2122106992" sldId="256"/>
            <ac:spMk id="24" creationId="{0DE6A193-4755-479A-BC6F-A7EBCA73BE1A}"/>
          </ac:spMkLst>
        </pc:spChg>
        <pc:spChg chg="add del">
          <ac:chgData name="Jéssica Sousa de Araujo" userId="92cb63d1-0341-4aca-b9ac-a56be9acad25" providerId="ADAL" clId="{62107B3C-23EA-4FB3-86C9-8764501F1FCC}" dt="2022-11-03T19:14:56.786" v="124" actId="26606"/>
          <ac:spMkLst>
            <pc:docMk/>
            <pc:sldMk cId="2122106992" sldId="256"/>
            <ac:spMk id="26" creationId="{AB8B8498-A488-40AF-99EB-F622ED9AD6B8}"/>
          </ac:spMkLst>
        </pc:spChg>
        <pc:spChg chg="add del">
          <ac:chgData name="Jéssica Sousa de Araujo" userId="92cb63d1-0341-4aca-b9ac-a56be9acad25" providerId="ADAL" clId="{62107B3C-23EA-4FB3-86C9-8764501F1FCC}" dt="2022-11-03T19:14:56.786" v="124" actId="26606"/>
          <ac:spMkLst>
            <pc:docMk/>
            <pc:sldMk cId="2122106992" sldId="256"/>
            <ac:spMk id="28" creationId="{2F033D07-FE42-4E5C-A00A-FFE1D42C0FFD}"/>
          </ac:spMkLst>
        </pc:spChg>
        <pc:spChg chg="add del">
          <ac:chgData name="Jéssica Sousa de Araujo" userId="92cb63d1-0341-4aca-b9ac-a56be9acad25" providerId="ADAL" clId="{62107B3C-23EA-4FB3-86C9-8764501F1FCC}" dt="2022-11-03T19:14:57.597" v="126" actId="26606"/>
          <ac:spMkLst>
            <pc:docMk/>
            <pc:sldMk cId="2122106992" sldId="256"/>
            <ac:spMk id="30" creationId="{DF05ACD0-FF4A-4F8F-B5C5-6A4EBD0D1B38}"/>
          </ac:spMkLst>
        </pc:spChg>
        <pc:spChg chg="add del">
          <ac:chgData name="Jéssica Sousa de Araujo" userId="92cb63d1-0341-4aca-b9ac-a56be9acad25" providerId="ADAL" clId="{62107B3C-23EA-4FB3-86C9-8764501F1FCC}" dt="2022-11-03T19:14:57.597" v="126" actId="26606"/>
          <ac:spMkLst>
            <pc:docMk/>
            <pc:sldMk cId="2122106992" sldId="256"/>
            <ac:spMk id="31" creationId="{4C9AFA28-B5ED-4346-9AF7-68A157F16C7E}"/>
          </ac:spMkLst>
        </pc:spChg>
        <pc:spChg chg="add del">
          <ac:chgData name="Jéssica Sousa de Araujo" userId="92cb63d1-0341-4aca-b9ac-a56be9acad25" providerId="ADAL" clId="{62107B3C-23EA-4FB3-86C9-8764501F1FCC}" dt="2022-11-03T19:15:05.273" v="136" actId="26606"/>
          <ac:spMkLst>
            <pc:docMk/>
            <pc:sldMk cId="2122106992" sldId="256"/>
            <ac:spMk id="32" creationId="{A30A2C81-7CE8-4A85-9E15-548E7F466F4A}"/>
          </ac:spMkLst>
        </pc:spChg>
        <pc:spChg chg="add del">
          <ac:chgData name="Jéssica Sousa de Araujo" userId="92cb63d1-0341-4aca-b9ac-a56be9acad25" providerId="ADAL" clId="{62107B3C-23EA-4FB3-86C9-8764501F1FCC}" dt="2022-11-03T19:14:58.149" v="128" actId="26606"/>
          <ac:spMkLst>
            <pc:docMk/>
            <pc:sldMk cId="2122106992" sldId="256"/>
            <ac:spMk id="33" creationId="{0DE6A193-4755-479A-BC6F-A7EBCA73BE1A}"/>
          </ac:spMkLst>
        </pc:spChg>
        <pc:spChg chg="add del">
          <ac:chgData name="Jéssica Sousa de Araujo" userId="92cb63d1-0341-4aca-b9ac-a56be9acad25" providerId="ADAL" clId="{62107B3C-23EA-4FB3-86C9-8764501F1FCC}" dt="2022-11-03T19:14:58.149" v="128" actId="26606"/>
          <ac:spMkLst>
            <pc:docMk/>
            <pc:sldMk cId="2122106992" sldId="256"/>
            <ac:spMk id="34" creationId="{AB8B8498-A488-40AF-99EB-F622ED9AD6B8}"/>
          </ac:spMkLst>
        </pc:spChg>
        <pc:spChg chg="add del">
          <ac:chgData name="Jéssica Sousa de Araujo" userId="92cb63d1-0341-4aca-b9ac-a56be9acad25" providerId="ADAL" clId="{62107B3C-23EA-4FB3-86C9-8764501F1FCC}" dt="2022-11-03T19:14:58.149" v="128" actId="26606"/>
          <ac:spMkLst>
            <pc:docMk/>
            <pc:sldMk cId="2122106992" sldId="256"/>
            <ac:spMk id="35" creationId="{2F033D07-FE42-4E5C-A00A-FFE1D42C0FFD}"/>
          </ac:spMkLst>
        </pc:spChg>
        <pc:spChg chg="add del">
          <ac:chgData name="Jéssica Sousa de Araujo" userId="92cb63d1-0341-4aca-b9ac-a56be9acad25" providerId="ADAL" clId="{62107B3C-23EA-4FB3-86C9-8764501F1FCC}" dt="2022-11-03T19:14:59.134" v="130" actId="26606"/>
          <ac:spMkLst>
            <pc:docMk/>
            <pc:sldMk cId="2122106992" sldId="256"/>
            <ac:spMk id="37" creationId="{19D32F93-50AC-4C46-A5DB-291C60DDB7BD}"/>
          </ac:spMkLst>
        </pc:spChg>
        <pc:spChg chg="add del">
          <ac:chgData name="Jéssica Sousa de Araujo" userId="92cb63d1-0341-4aca-b9ac-a56be9acad25" providerId="ADAL" clId="{62107B3C-23EA-4FB3-86C9-8764501F1FCC}" dt="2022-11-03T19:14:59.134" v="130" actId="26606"/>
          <ac:spMkLst>
            <pc:docMk/>
            <pc:sldMk cId="2122106992" sldId="256"/>
            <ac:spMk id="38" creationId="{B9A1D9BC-1455-4308-9ABD-A3F8EDB67AAF}"/>
          </ac:spMkLst>
        </pc:spChg>
        <pc:spChg chg="add del">
          <ac:chgData name="Jéssica Sousa de Araujo" userId="92cb63d1-0341-4aca-b9ac-a56be9acad25" providerId="ADAL" clId="{62107B3C-23EA-4FB3-86C9-8764501F1FCC}" dt="2022-11-03T19:14:59.134" v="130" actId="26606"/>
          <ac:spMkLst>
            <pc:docMk/>
            <pc:sldMk cId="2122106992" sldId="256"/>
            <ac:spMk id="39" creationId="{827DC2C4-B485-428A-BF4A-472D2967F47F}"/>
          </ac:spMkLst>
        </pc:spChg>
        <pc:spChg chg="add del">
          <ac:chgData name="Jéssica Sousa de Araujo" userId="92cb63d1-0341-4aca-b9ac-a56be9acad25" providerId="ADAL" clId="{62107B3C-23EA-4FB3-86C9-8764501F1FCC}" dt="2022-11-03T19:14:59.134" v="130" actId="26606"/>
          <ac:spMkLst>
            <pc:docMk/>
            <pc:sldMk cId="2122106992" sldId="256"/>
            <ac:spMk id="40" creationId="{4A62647B-1222-407C-8740-5A497612B1F5}"/>
          </ac:spMkLst>
        </pc:spChg>
        <pc:spChg chg="add del">
          <ac:chgData name="Jéssica Sousa de Araujo" userId="92cb63d1-0341-4aca-b9ac-a56be9acad25" providerId="ADAL" clId="{62107B3C-23EA-4FB3-86C9-8764501F1FCC}" dt="2022-11-03T19:15:01.061" v="132" actId="26606"/>
          <ac:spMkLst>
            <pc:docMk/>
            <pc:sldMk cId="2122106992" sldId="256"/>
            <ac:spMk id="42" creationId="{3E443FD7-A66B-4AA0-872D-B088B9BC5F17}"/>
          </ac:spMkLst>
        </pc:spChg>
        <pc:spChg chg="add del">
          <ac:chgData name="Jéssica Sousa de Araujo" userId="92cb63d1-0341-4aca-b9ac-a56be9acad25" providerId="ADAL" clId="{62107B3C-23EA-4FB3-86C9-8764501F1FCC}" dt="2022-11-03T19:15:01.061" v="132" actId="26606"/>
          <ac:spMkLst>
            <pc:docMk/>
            <pc:sldMk cId="2122106992" sldId="256"/>
            <ac:spMk id="43" creationId="{C04BE0EF-3561-49B4-9A29-F283168A91C7}"/>
          </ac:spMkLst>
        </pc:spChg>
        <pc:spChg chg="add del">
          <ac:chgData name="Jéssica Sousa de Araujo" userId="92cb63d1-0341-4aca-b9ac-a56be9acad25" providerId="ADAL" clId="{62107B3C-23EA-4FB3-86C9-8764501F1FCC}" dt="2022-11-03T19:15:03.191" v="134" actId="26606"/>
          <ac:spMkLst>
            <pc:docMk/>
            <pc:sldMk cId="2122106992" sldId="256"/>
            <ac:spMk id="45" creationId="{0DE6A193-4755-479A-BC6F-A7EBCA73BE1A}"/>
          </ac:spMkLst>
        </pc:spChg>
        <pc:spChg chg="add del">
          <ac:chgData name="Jéssica Sousa de Araujo" userId="92cb63d1-0341-4aca-b9ac-a56be9acad25" providerId="ADAL" clId="{62107B3C-23EA-4FB3-86C9-8764501F1FCC}" dt="2022-11-03T19:15:03.191" v="134" actId="26606"/>
          <ac:spMkLst>
            <pc:docMk/>
            <pc:sldMk cId="2122106992" sldId="256"/>
            <ac:spMk id="46" creationId="{AB8B8498-A488-40AF-99EB-F622ED9AD6B8}"/>
          </ac:spMkLst>
        </pc:spChg>
        <pc:spChg chg="add del">
          <ac:chgData name="Jéssica Sousa de Araujo" userId="92cb63d1-0341-4aca-b9ac-a56be9acad25" providerId="ADAL" clId="{62107B3C-23EA-4FB3-86C9-8764501F1FCC}" dt="2022-11-03T19:15:03.191" v="134" actId="26606"/>
          <ac:spMkLst>
            <pc:docMk/>
            <pc:sldMk cId="2122106992" sldId="256"/>
            <ac:spMk id="47" creationId="{2F033D07-FE42-4E5C-A00A-FFE1D42C0FFD}"/>
          </ac:spMkLst>
        </pc:spChg>
        <pc:spChg chg="add del">
          <ac:chgData name="Jéssica Sousa de Araujo" userId="92cb63d1-0341-4aca-b9ac-a56be9acad25" providerId="ADAL" clId="{62107B3C-23EA-4FB3-86C9-8764501F1FCC}" dt="2022-11-03T19:15:05.273" v="136" actId="26606"/>
          <ac:spMkLst>
            <pc:docMk/>
            <pc:sldMk cId="2122106992" sldId="256"/>
            <ac:spMk id="49" creationId="{72BC1CF5-415C-4DAE-B2C2-A8BF9A1D5AEB}"/>
          </ac:spMkLst>
        </pc:spChg>
        <pc:spChg chg="add del">
          <ac:chgData name="Jéssica Sousa de Araujo" userId="92cb63d1-0341-4aca-b9ac-a56be9acad25" providerId="ADAL" clId="{62107B3C-23EA-4FB3-86C9-8764501F1FCC}" dt="2022-11-03T19:15:05.273" v="136" actId="26606"/>
          <ac:spMkLst>
            <pc:docMk/>
            <pc:sldMk cId="2122106992" sldId="256"/>
            <ac:spMk id="50" creationId="{6C651D0D-A2E7-46B3-BEEA-71161FCA9735}"/>
          </ac:spMkLst>
        </pc:spChg>
        <pc:spChg chg="add del">
          <ac:chgData name="Jéssica Sousa de Araujo" userId="92cb63d1-0341-4aca-b9ac-a56be9acad25" providerId="ADAL" clId="{62107B3C-23EA-4FB3-86C9-8764501F1FCC}" dt="2022-11-03T19:15:05.273" v="136" actId="26606"/>
          <ac:spMkLst>
            <pc:docMk/>
            <pc:sldMk cId="2122106992" sldId="256"/>
            <ac:spMk id="51" creationId="{9CBEA7DB-1BAC-4A39-817B-82928B7F8873}"/>
          </ac:spMkLst>
        </pc:spChg>
        <pc:spChg chg="add del">
          <ac:chgData name="Jéssica Sousa de Araujo" userId="92cb63d1-0341-4aca-b9ac-a56be9acad25" providerId="ADAL" clId="{62107B3C-23EA-4FB3-86C9-8764501F1FCC}" dt="2022-11-03T19:15:05.273" v="136" actId="26606"/>
          <ac:spMkLst>
            <pc:docMk/>
            <pc:sldMk cId="2122106992" sldId="256"/>
            <ac:spMk id="52" creationId="{EADF9EA0-3A2A-4F0A-9C86-FBAB53E9C6C3}"/>
          </ac:spMkLst>
        </pc:spChg>
        <pc:picChg chg="add mod">
          <ac:chgData name="Jéssica Sousa de Araujo" userId="92cb63d1-0341-4aca-b9ac-a56be9acad25" providerId="ADAL" clId="{62107B3C-23EA-4FB3-86C9-8764501F1FCC}" dt="2022-11-03T19:16:10.673" v="241" actId="1076"/>
          <ac:picMkLst>
            <pc:docMk/>
            <pc:sldMk cId="2122106992" sldId="256"/>
            <ac:picMk id="4" creationId="{B793CE8F-67AF-E6CD-E22E-211E5FB04170}"/>
          </ac:picMkLst>
        </pc:picChg>
        <pc:picChg chg="add mod">
          <ac:chgData name="Jéssica Sousa de Araujo" userId="92cb63d1-0341-4aca-b9ac-a56be9acad25" providerId="ADAL" clId="{62107B3C-23EA-4FB3-86C9-8764501F1FCC}" dt="2022-11-03T20:10:23.759" v="253" actId="14100"/>
          <ac:picMkLst>
            <pc:docMk/>
            <pc:sldMk cId="2122106992" sldId="256"/>
            <ac:picMk id="6" creationId="{784D0FD9-A828-9FBE-68D3-09748884A4B1}"/>
          </ac:picMkLst>
        </pc:picChg>
      </pc:sldChg>
      <pc:sldChg chg="addSp delSp modSp mod setBg">
        <pc:chgData name="Jéssica Sousa de Araujo" userId="92cb63d1-0341-4aca-b9ac-a56be9acad25" providerId="ADAL" clId="{62107B3C-23EA-4FB3-86C9-8764501F1FCC}" dt="2022-11-03T20:09:25.929" v="247" actId="26606"/>
        <pc:sldMkLst>
          <pc:docMk/>
          <pc:sldMk cId="647985893" sldId="479"/>
        </pc:sldMkLst>
        <pc:spChg chg="mod">
          <ac:chgData name="Jéssica Sousa de Araujo" userId="92cb63d1-0341-4aca-b9ac-a56be9acad25" providerId="ADAL" clId="{62107B3C-23EA-4FB3-86C9-8764501F1FCC}" dt="2022-11-03T20:09:25.929" v="247" actId="26606"/>
          <ac:spMkLst>
            <pc:docMk/>
            <pc:sldMk cId="647985893" sldId="479"/>
            <ac:spMk id="3" creationId="{2FF6981E-C109-CB20-CA42-399575AA0AC7}"/>
          </ac:spMkLst>
        </pc:spChg>
        <pc:spChg chg="mod">
          <ac:chgData name="Jéssica Sousa de Araujo" userId="92cb63d1-0341-4aca-b9ac-a56be9acad25" providerId="ADAL" clId="{62107B3C-23EA-4FB3-86C9-8764501F1FCC}" dt="2022-11-03T20:09:25.929" v="247" actId="26606"/>
          <ac:spMkLst>
            <pc:docMk/>
            <pc:sldMk cId="647985893" sldId="479"/>
            <ac:spMk id="4" creationId="{42B1F48F-0CB0-8AD8-A9C6-C2F1FD128A94}"/>
          </ac:spMkLst>
        </pc:spChg>
        <pc:spChg chg="add del">
          <ac:chgData name="Jéssica Sousa de Araujo" userId="92cb63d1-0341-4aca-b9ac-a56be9acad25" providerId="ADAL" clId="{62107B3C-23EA-4FB3-86C9-8764501F1FCC}" dt="2022-11-03T20:09:25.929" v="247" actId="26606"/>
          <ac:spMkLst>
            <pc:docMk/>
            <pc:sldMk cId="647985893" sldId="479"/>
            <ac:spMk id="10" creationId="{09588DA8-065E-4F6F-8EFD-43104AB2E0CF}"/>
          </ac:spMkLst>
        </pc:spChg>
        <pc:spChg chg="add del">
          <ac:chgData name="Jéssica Sousa de Araujo" userId="92cb63d1-0341-4aca-b9ac-a56be9acad25" providerId="ADAL" clId="{62107B3C-23EA-4FB3-86C9-8764501F1FCC}" dt="2022-11-03T20:09:25.929" v="247" actId="26606"/>
          <ac:spMkLst>
            <pc:docMk/>
            <pc:sldMk cId="647985893" sldId="479"/>
            <ac:spMk id="12" creationId="{C4285719-470E-454C-AF62-8323075F1F5B}"/>
          </ac:spMkLst>
        </pc:spChg>
        <pc:spChg chg="add del">
          <ac:chgData name="Jéssica Sousa de Araujo" userId="92cb63d1-0341-4aca-b9ac-a56be9acad25" providerId="ADAL" clId="{62107B3C-23EA-4FB3-86C9-8764501F1FCC}" dt="2022-11-03T20:09:25.929" v="247" actId="26606"/>
          <ac:spMkLst>
            <pc:docMk/>
            <pc:sldMk cId="647985893" sldId="479"/>
            <ac:spMk id="14" creationId="{CD9FE4EF-C4D8-49A0-B2FF-81D8DB7D8A24}"/>
          </ac:spMkLst>
        </pc:spChg>
        <pc:spChg chg="add del">
          <ac:chgData name="Jéssica Sousa de Araujo" userId="92cb63d1-0341-4aca-b9ac-a56be9acad25" providerId="ADAL" clId="{62107B3C-23EA-4FB3-86C9-8764501F1FCC}" dt="2022-11-03T20:09:25.929" v="247" actId="26606"/>
          <ac:spMkLst>
            <pc:docMk/>
            <pc:sldMk cId="647985893" sldId="479"/>
            <ac:spMk id="16" creationId="{4300840D-0A0B-4512-BACA-B439D5B9C57C}"/>
          </ac:spMkLst>
        </pc:spChg>
        <pc:spChg chg="add del">
          <ac:chgData name="Jéssica Sousa de Araujo" userId="92cb63d1-0341-4aca-b9ac-a56be9acad25" providerId="ADAL" clId="{62107B3C-23EA-4FB3-86C9-8764501F1FCC}" dt="2022-11-03T20:09:25.929" v="247" actId="26606"/>
          <ac:spMkLst>
            <pc:docMk/>
            <pc:sldMk cId="647985893" sldId="479"/>
            <ac:spMk id="18" creationId="{D2B78728-A580-49A7-84F9-6EF6F583ADE0}"/>
          </ac:spMkLst>
        </pc:spChg>
        <pc:spChg chg="add del">
          <ac:chgData name="Jéssica Sousa de Araujo" userId="92cb63d1-0341-4aca-b9ac-a56be9acad25" providerId="ADAL" clId="{62107B3C-23EA-4FB3-86C9-8764501F1FCC}" dt="2022-11-03T20:09:25.929" v="247" actId="26606"/>
          <ac:spMkLst>
            <pc:docMk/>
            <pc:sldMk cId="647985893" sldId="479"/>
            <ac:spMk id="20" creationId="{38FAA1A1-D861-433F-88FA-1E9D6FD31D11}"/>
          </ac:spMkLst>
        </pc:spChg>
        <pc:spChg chg="add del">
          <ac:chgData name="Jéssica Sousa de Araujo" userId="92cb63d1-0341-4aca-b9ac-a56be9acad25" providerId="ADAL" clId="{62107B3C-23EA-4FB3-86C9-8764501F1FCC}" dt="2022-11-03T20:09:25.929" v="247" actId="26606"/>
          <ac:spMkLst>
            <pc:docMk/>
            <pc:sldMk cId="647985893" sldId="479"/>
            <ac:spMk id="22" creationId="{8D71EDA1-87BF-4D5D-AB79-F346FD19278A}"/>
          </ac:spMkLst>
        </pc:spChg>
        <pc:cxnChg chg="ord">
          <ac:chgData name="Jéssica Sousa de Araujo" userId="92cb63d1-0341-4aca-b9ac-a56be9acad25" providerId="ADAL" clId="{62107B3C-23EA-4FB3-86C9-8764501F1FCC}" dt="2022-11-03T20:09:25.929" v="247" actId="26606"/>
          <ac:cxnSpMkLst>
            <pc:docMk/>
            <pc:sldMk cId="647985893" sldId="479"/>
            <ac:cxnSpMk id="5" creationId="{00000000-0000-0000-0000-000000000000}"/>
          </ac:cxnSpMkLst>
        </pc:cxnChg>
      </pc:sldChg>
      <pc:sldChg chg="addSp delSp modSp mod setBg setClrOvrMap">
        <pc:chgData name="Jéssica Sousa de Araujo" userId="92cb63d1-0341-4aca-b9ac-a56be9acad25" providerId="ADAL" clId="{62107B3C-23EA-4FB3-86C9-8764501F1FCC}" dt="2022-11-03T20:19:06.297" v="255" actId="14100"/>
        <pc:sldMkLst>
          <pc:docMk/>
          <pc:sldMk cId="3435909145" sldId="504"/>
        </pc:sldMkLst>
        <pc:spChg chg="mod">
          <ac:chgData name="Jéssica Sousa de Araujo" userId="92cb63d1-0341-4aca-b9ac-a56be9acad25" providerId="ADAL" clId="{62107B3C-23EA-4FB3-86C9-8764501F1FCC}" dt="2022-11-03T18:53:07.924" v="82" actId="26606"/>
          <ac:spMkLst>
            <pc:docMk/>
            <pc:sldMk cId="3435909145" sldId="504"/>
            <ac:spMk id="2" creationId="{3E1EF000-3FB8-8283-E2F1-CC98614D90D6}"/>
          </ac:spMkLst>
        </pc:spChg>
        <pc:spChg chg="mod ord">
          <ac:chgData name="Jéssica Sousa de Araujo" userId="92cb63d1-0341-4aca-b9ac-a56be9acad25" providerId="ADAL" clId="{62107B3C-23EA-4FB3-86C9-8764501F1FCC}" dt="2022-11-03T20:19:06.297" v="255" actId="14100"/>
          <ac:spMkLst>
            <pc:docMk/>
            <pc:sldMk cId="3435909145" sldId="504"/>
            <ac:spMk id="3" creationId="{A25D8245-6832-F4E7-0D09-B511FA99FE80}"/>
          </ac:spMkLst>
        </pc:spChg>
        <pc:spChg chg="add del mod ord">
          <ac:chgData name="Jéssica Sousa de Araujo" userId="92cb63d1-0341-4aca-b9ac-a56be9acad25" providerId="ADAL" clId="{62107B3C-23EA-4FB3-86C9-8764501F1FCC}" dt="2022-11-03T19:06:04.854" v="115" actId="478"/>
          <ac:spMkLst>
            <pc:docMk/>
            <pc:sldMk cId="3435909145" sldId="504"/>
            <ac:spMk id="16" creationId="{8ADFF937-34F2-84BC-F98C-70D68FD2047F}"/>
          </ac:spMkLst>
        </pc:spChg>
        <pc:spChg chg="add del">
          <ac:chgData name="Jéssica Sousa de Araujo" userId="92cb63d1-0341-4aca-b9ac-a56be9acad25" providerId="ADAL" clId="{62107B3C-23EA-4FB3-86C9-8764501F1FCC}" dt="2022-11-03T18:48:32.860" v="19" actId="26606"/>
          <ac:spMkLst>
            <pc:docMk/>
            <pc:sldMk cId="3435909145" sldId="504"/>
            <ac:spMk id="20" creationId="{61293230-B0F6-45B1-96D1-13D18E242995}"/>
          </ac:spMkLst>
        </pc:spChg>
        <pc:spChg chg="add del">
          <ac:chgData name="Jéssica Sousa de Araujo" userId="92cb63d1-0341-4aca-b9ac-a56be9acad25" providerId="ADAL" clId="{62107B3C-23EA-4FB3-86C9-8764501F1FCC}" dt="2022-11-03T18:48:32.860" v="19" actId="26606"/>
          <ac:spMkLst>
            <pc:docMk/>
            <pc:sldMk cId="3435909145" sldId="504"/>
            <ac:spMk id="22" creationId="{DB74BAD7-F0FC-4719-A31F-1ABDB62116DA}"/>
          </ac:spMkLst>
        </pc:spChg>
        <pc:spChg chg="add del">
          <ac:chgData name="Jéssica Sousa de Araujo" userId="92cb63d1-0341-4aca-b9ac-a56be9acad25" providerId="ADAL" clId="{62107B3C-23EA-4FB3-86C9-8764501F1FCC}" dt="2022-11-03T18:49:05.756" v="21" actId="26606"/>
          <ac:spMkLst>
            <pc:docMk/>
            <pc:sldMk cId="3435909145" sldId="504"/>
            <ac:spMk id="24" creationId="{F7E07B5E-9FB5-4C91-8BE4-6167EB58D0A7}"/>
          </ac:spMkLst>
        </pc:spChg>
        <pc:spChg chg="add del">
          <ac:chgData name="Jéssica Sousa de Araujo" userId="92cb63d1-0341-4aca-b9ac-a56be9acad25" providerId="ADAL" clId="{62107B3C-23EA-4FB3-86C9-8764501F1FCC}" dt="2022-11-03T18:49:05.756" v="21" actId="26606"/>
          <ac:spMkLst>
            <pc:docMk/>
            <pc:sldMk cId="3435909145" sldId="504"/>
            <ac:spMk id="25" creationId="{D47F22ED-3A55-4EDE-A5A8-163D82B09265}"/>
          </ac:spMkLst>
        </pc:spChg>
        <pc:spChg chg="add del">
          <ac:chgData name="Jéssica Sousa de Araujo" userId="92cb63d1-0341-4aca-b9ac-a56be9acad25" providerId="ADAL" clId="{62107B3C-23EA-4FB3-86C9-8764501F1FCC}" dt="2022-11-03T18:49:05.756" v="21" actId="26606"/>
          <ac:spMkLst>
            <pc:docMk/>
            <pc:sldMk cId="3435909145" sldId="504"/>
            <ac:spMk id="26" creationId="{37524947-EB09-4DD9-973B-9F75BBCD7269}"/>
          </ac:spMkLst>
        </pc:spChg>
        <pc:spChg chg="add del">
          <ac:chgData name="Jéssica Sousa de Araujo" userId="92cb63d1-0341-4aca-b9ac-a56be9acad25" providerId="ADAL" clId="{62107B3C-23EA-4FB3-86C9-8764501F1FCC}" dt="2022-11-03T18:49:05.756" v="21" actId="26606"/>
          <ac:spMkLst>
            <pc:docMk/>
            <pc:sldMk cId="3435909145" sldId="504"/>
            <ac:spMk id="27" creationId="{5184EE59-3061-456B-9FB5-98A8E0E74B02}"/>
          </ac:spMkLst>
        </pc:spChg>
        <pc:spChg chg="add del">
          <ac:chgData name="Jéssica Sousa de Araujo" userId="92cb63d1-0341-4aca-b9ac-a56be9acad25" providerId="ADAL" clId="{62107B3C-23EA-4FB3-86C9-8764501F1FCC}" dt="2022-11-03T18:49:05.756" v="21" actId="26606"/>
          <ac:spMkLst>
            <pc:docMk/>
            <pc:sldMk cId="3435909145" sldId="504"/>
            <ac:spMk id="28" creationId="{D30C8E25-2DD1-45C6-9F04-0F0CBF666021}"/>
          </ac:spMkLst>
        </pc:spChg>
        <pc:spChg chg="add del">
          <ac:chgData name="Jéssica Sousa de Araujo" userId="92cb63d1-0341-4aca-b9ac-a56be9acad25" providerId="ADAL" clId="{62107B3C-23EA-4FB3-86C9-8764501F1FCC}" dt="2022-11-03T18:49:05.756" v="21" actId="26606"/>
          <ac:spMkLst>
            <pc:docMk/>
            <pc:sldMk cId="3435909145" sldId="504"/>
            <ac:spMk id="30" creationId="{BC57EA3C-C239-4132-A618-5CBE9F896B2F}"/>
          </ac:spMkLst>
        </pc:spChg>
        <pc:spChg chg="add del">
          <ac:chgData name="Jéssica Sousa de Araujo" userId="92cb63d1-0341-4aca-b9ac-a56be9acad25" providerId="ADAL" clId="{62107B3C-23EA-4FB3-86C9-8764501F1FCC}" dt="2022-11-03T18:51:05.369" v="31" actId="26606"/>
          <ac:spMkLst>
            <pc:docMk/>
            <pc:sldMk cId="3435909145" sldId="504"/>
            <ac:spMk id="31" creationId="{E19AE5D7-7DEA-4F95-852E-A9CC3D231AD9}"/>
          </ac:spMkLst>
        </pc:spChg>
        <pc:spChg chg="add del">
          <ac:chgData name="Jéssica Sousa de Araujo" userId="92cb63d1-0341-4aca-b9ac-a56be9acad25" providerId="ADAL" clId="{62107B3C-23EA-4FB3-86C9-8764501F1FCC}" dt="2022-11-03T18:49:38.223" v="23" actId="26606"/>
          <ac:spMkLst>
            <pc:docMk/>
            <pc:sldMk cId="3435909145" sldId="504"/>
            <ac:spMk id="32" creationId="{C4E4288A-DFC8-40A2-90E5-70E851A933AD}"/>
          </ac:spMkLst>
        </pc:spChg>
        <pc:spChg chg="add del">
          <ac:chgData name="Jéssica Sousa de Araujo" userId="92cb63d1-0341-4aca-b9ac-a56be9acad25" providerId="ADAL" clId="{62107B3C-23EA-4FB3-86C9-8764501F1FCC}" dt="2022-11-03T18:49:38.223" v="23" actId="26606"/>
          <ac:spMkLst>
            <pc:docMk/>
            <pc:sldMk cId="3435909145" sldId="504"/>
            <ac:spMk id="33" creationId="{A94A2FC9-6D19-473C-B868-99FDB2044AA9}"/>
          </ac:spMkLst>
        </pc:spChg>
        <pc:spChg chg="add del">
          <ac:chgData name="Jéssica Sousa de Araujo" userId="92cb63d1-0341-4aca-b9ac-a56be9acad25" providerId="ADAL" clId="{62107B3C-23EA-4FB3-86C9-8764501F1FCC}" dt="2022-11-03T18:49:38.223" v="23" actId="26606"/>
          <ac:spMkLst>
            <pc:docMk/>
            <pc:sldMk cId="3435909145" sldId="504"/>
            <ac:spMk id="34" creationId="{8BED0409-854E-49C4-876E-A78C6D881BC8}"/>
          </ac:spMkLst>
        </pc:spChg>
        <pc:spChg chg="add del">
          <ac:chgData name="Jéssica Sousa de Araujo" userId="92cb63d1-0341-4aca-b9ac-a56be9acad25" providerId="ADAL" clId="{62107B3C-23EA-4FB3-86C9-8764501F1FCC}" dt="2022-11-03T18:49:38.223" v="23" actId="26606"/>
          <ac:spMkLst>
            <pc:docMk/>
            <pc:sldMk cId="3435909145" sldId="504"/>
            <ac:spMk id="35" creationId="{D4340B2E-01FD-4F5D-9C4D-AD3923AD20BA}"/>
          </ac:spMkLst>
        </pc:spChg>
        <pc:spChg chg="add del">
          <ac:chgData name="Jéssica Sousa de Araujo" userId="92cb63d1-0341-4aca-b9ac-a56be9acad25" providerId="ADAL" clId="{62107B3C-23EA-4FB3-86C9-8764501F1FCC}" dt="2022-11-03T18:50:28.559" v="25" actId="26606"/>
          <ac:spMkLst>
            <pc:docMk/>
            <pc:sldMk cId="3435909145" sldId="504"/>
            <ac:spMk id="37" creationId="{8BC18E71-110D-4FB6-A411-14268735DB82}"/>
          </ac:spMkLst>
        </pc:spChg>
        <pc:spChg chg="add del">
          <ac:chgData name="Jéssica Sousa de Araujo" userId="92cb63d1-0341-4aca-b9ac-a56be9acad25" providerId="ADAL" clId="{62107B3C-23EA-4FB3-86C9-8764501F1FCC}" dt="2022-11-03T18:50:28.559" v="25" actId="26606"/>
          <ac:spMkLst>
            <pc:docMk/>
            <pc:sldMk cId="3435909145" sldId="504"/>
            <ac:spMk id="38" creationId="{C2A922FF-5D1B-444A-AA3F-33B14B877852}"/>
          </ac:spMkLst>
        </pc:spChg>
        <pc:spChg chg="add del">
          <ac:chgData name="Jéssica Sousa de Araujo" userId="92cb63d1-0341-4aca-b9ac-a56be9acad25" providerId="ADAL" clId="{62107B3C-23EA-4FB3-86C9-8764501F1FCC}" dt="2022-11-03T18:50:28.559" v="25" actId="26606"/>
          <ac:spMkLst>
            <pc:docMk/>
            <pc:sldMk cId="3435909145" sldId="504"/>
            <ac:spMk id="39" creationId="{4842F084-28AE-458A-9633-FBC3E2A691B3}"/>
          </ac:spMkLst>
        </pc:spChg>
        <pc:spChg chg="add del">
          <ac:chgData name="Jéssica Sousa de Araujo" userId="92cb63d1-0341-4aca-b9ac-a56be9acad25" providerId="ADAL" clId="{62107B3C-23EA-4FB3-86C9-8764501F1FCC}" dt="2022-11-03T18:50:28.559" v="25" actId="26606"/>
          <ac:spMkLst>
            <pc:docMk/>
            <pc:sldMk cId="3435909145" sldId="504"/>
            <ac:spMk id="40" creationId="{26B38427-698A-4037-8803-2E4F11C55383}"/>
          </ac:spMkLst>
        </pc:spChg>
        <pc:spChg chg="add del">
          <ac:chgData name="Jéssica Sousa de Araujo" userId="92cb63d1-0341-4aca-b9ac-a56be9acad25" providerId="ADAL" clId="{62107B3C-23EA-4FB3-86C9-8764501F1FCC}" dt="2022-11-03T18:50:28.559" v="25" actId="26606"/>
          <ac:spMkLst>
            <pc:docMk/>
            <pc:sldMk cId="3435909145" sldId="504"/>
            <ac:spMk id="41" creationId="{0CA5ED4B-E306-4431-876E-C91851D3EF63}"/>
          </ac:spMkLst>
        </pc:spChg>
        <pc:spChg chg="add del">
          <ac:chgData name="Jéssica Sousa de Araujo" userId="92cb63d1-0341-4aca-b9ac-a56be9acad25" providerId="ADAL" clId="{62107B3C-23EA-4FB3-86C9-8764501F1FCC}" dt="2022-11-03T18:50:28.559" v="25" actId="26606"/>
          <ac:spMkLst>
            <pc:docMk/>
            <pc:sldMk cId="3435909145" sldId="504"/>
            <ac:spMk id="42" creationId="{F6678D8D-0F79-43DA-8E1A-D0F97435B291}"/>
          </ac:spMkLst>
        </pc:spChg>
        <pc:spChg chg="add del">
          <ac:chgData name="Jéssica Sousa de Araujo" userId="92cb63d1-0341-4aca-b9ac-a56be9acad25" providerId="ADAL" clId="{62107B3C-23EA-4FB3-86C9-8764501F1FCC}" dt="2022-11-03T18:50:44.506" v="27" actId="26606"/>
          <ac:spMkLst>
            <pc:docMk/>
            <pc:sldMk cId="3435909145" sldId="504"/>
            <ac:spMk id="44" creationId="{C4E4288A-DFC8-40A2-90E5-70E851A933AD}"/>
          </ac:spMkLst>
        </pc:spChg>
        <pc:spChg chg="add del">
          <ac:chgData name="Jéssica Sousa de Araujo" userId="92cb63d1-0341-4aca-b9ac-a56be9acad25" providerId="ADAL" clId="{62107B3C-23EA-4FB3-86C9-8764501F1FCC}" dt="2022-11-03T18:50:44.506" v="27" actId="26606"/>
          <ac:spMkLst>
            <pc:docMk/>
            <pc:sldMk cId="3435909145" sldId="504"/>
            <ac:spMk id="47" creationId="{A9456821-26B9-4181-B181-305FB820DCC4}"/>
          </ac:spMkLst>
        </pc:spChg>
        <pc:spChg chg="add del">
          <ac:chgData name="Jéssica Sousa de Araujo" userId="92cb63d1-0341-4aca-b9ac-a56be9acad25" providerId="ADAL" clId="{62107B3C-23EA-4FB3-86C9-8764501F1FCC}" dt="2022-11-03T18:50:44.506" v="27" actId="26606"/>
          <ac:spMkLst>
            <pc:docMk/>
            <pc:sldMk cId="3435909145" sldId="504"/>
            <ac:spMk id="48" creationId="{0035D6FE-7FA2-4D67-8767-6F7E98AB1602}"/>
          </ac:spMkLst>
        </pc:spChg>
        <pc:spChg chg="add del">
          <ac:chgData name="Jéssica Sousa de Araujo" userId="92cb63d1-0341-4aca-b9ac-a56be9acad25" providerId="ADAL" clId="{62107B3C-23EA-4FB3-86C9-8764501F1FCC}" dt="2022-11-03T18:50:44.506" v="27" actId="26606"/>
          <ac:spMkLst>
            <pc:docMk/>
            <pc:sldMk cId="3435909145" sldId="504"/>
            <ac:spMk id="49" creationId="{0381C401-8AFE-4396-B195-C21EA1C7FB55}"/>
          </ac:spMkLst>
        </pc:spChg>
        <pc:spChg chg="add del">
          <ac:chgData name="Jéssica Sousa de Araujo" userId="92cb63d1-0341-4aca-b9ac-a56be9acad25" providerId="ADAL" clId="{62107B3C-23EA-4FB3-86C9-8764501F1FCC}" dt="2022-11-03T18:51:03.285" v="29" actId="26606"/>
          <ac:spMkLst>
            <pc:docMk/>
            <pc:sldMk cId="3435909145" sldId="504"/>
            <ac:spMk id="51" creationId="{593B4D24-F4A8-4141-A20A-E0575D199633}"/>
          </ac:spMkLst>
        </pc:spChg>
        <pc:spChg chg="add del">
          <ac:chgData name="Jéssica Sousa de Araujo" userId="92cb63d1-0341-4aca-b9ac-a56be9acad25" providerId="ADAL" clId="{62107B3C-23EA-4FB3-86C9-8764501F1FCC}" dt="2022-11-03T18:51:03.285" v="29" actId="26606"/>
          <ac:spMkLst>
            <pc:docMk/>
            <pc:sldMk cId="3435909145" sldId="504"/>
            <ac:spMk id="52" creationId="{6D29C94F-5927-45DF-8984-3D8402CB3D7A}"/>
          </ac:spMkLst>
        </pc:spChg>
        <pc:spChg chg="add del">
          <ac:chgData name="Jéssica Sousa de Araujo" userId="92cb63d1-0341-4aca-b9ac-a56be9acad25" providerId="ADAL" clId="{62107B3C-23EA-4FB3-86C9-8764501F1FCC}" dt="2022-11-03T18:51:03.285" v="29" actId="26606"/>
          <ac:spMkLst>
            <pc:docMk/>
            <pc:sldMk cId="3435909145" sldId="504"/>
            <ac:spMk id="53" creationId="{6F4F5563-BEC8-4A69-A657-AC9457F33C7D}"/>
          </ac:spMkLst>
        </pc:spChg>
        <pc:spChg chg="add del">
          <ac:chgData name="Jéssica Sousa de Araujo" userId="92cb63d1-0341-4aca-b9ac-a56be9acad25" providerId="ADAL" clId="{62107B3C-23EA-4FB3-86C9-8764501F1FCC}" dt="2022-11-03T18:51:03.285" v="29" actId="26606"/>
          <ac:spMkLst>
            <pc:docMk/>
            <pc:sldMk cId="3435909145" sldId="504"/>
            <ac:spMk id="54" creationId="{CD45A2DC-2F6D-4746-B816-E638849B0D72}"/>
          </ac:spMkLst>
        </pc:spChg>
        <pc:spChg chg="add del">
          <ac:chgData name="Jéssica Sousa de Araujo" userId="92cb63d1-0341-4aca-b9ac-a56be9acad25" providerId="ADAL" clId="{62107B3C-23EA-4FB3-86C9-8764501F1FCC}" dt="2022-11-03T18:51:03.285" v="29" actId="26606"/>
          <ac:spMkLst>
            <pc:docMk/>
            <pc:sldMk cId="3435909145" sldId="504"/>
            <ac:spMk id="55" creationId="{10D1245A-B861-4943-B538-8696E6C77C10}"/>
          </ac:spMkLst>
        </pc:spChg>
        <pc:spChg chg="add del">
          <ac:chgData name="Jéssica Sousa de Araujo" userId="92cb63d1-0341-4aca-b9ac-a56be9acad25" providerId="ADAL" clId="{62107B3C-23EA-4FB3-86C9-8764501F1FCC}" dt="2022-11-03T18:51:03.285" v="29" actId="26606"/>
          <ac:spMkLst>
            <pc:docMk/>
            <pc:sldMk cId="3435909145" sldId="504"/>
            <ac:spMk id="56" creationId="{C03D20A8-4350-41F8-BED8-9E2FA91DF325}"/>
          </ac:spMkLst>
        </pc:spChg>
        <pc:spChg chg="add del">
          <ac:chgData name="Jéssica Sousa de Araujo" userId="92cb63d1-0341-4aca-b9ac-a56be9acad25" providerId="ADAL" clId="{62107B3C-23EA-4FB3-86C9-8764501F1FCC}" dt="2022-11-03T18:51:03.285" v="29" actId="26606"/>
          <ac:spMkLst>
            <pc:docMk/>
            <pc:sldMk cId="3435909145" sldId="504"/>
            <ac:spMk id="57" creationId="{DEB58610-1B82-4AC6-AD98-3834A9F092B5}"/>
          </ac:spMkLst>
        </pc:spChg>
        <pc:spChg chg="add del">
          <ac:chgData name="Jéssica Sousa de Araujo" userId="92cb63d1-0341-4aca-b9ac-a56be9acad25" providerId="ADAL" clId="{62107B3C-23EA-4FB3-86C9-8764501F1FCC}" dt="2022-11-03T18:51:05.369" v="31" actId="26606"/>
          <ac:spMkLst>
            <pc:docMk/>
            <pc:sldMk cId="3435909145" sldId="504"/>
            <ac:spMk id="59" creationId="{12D25158-8160-4B98-BFB7-F11192CC9297}"/>
          </ac:spMkLst>
        </pc:spChg>
        <pc:spChg chg="add del">
          <ac:chgData name="Jéssica Sousa de Araujo" userId="92cb63d1-0341-4aca-b9ac-a56be9acad25" providerId="ADAL" clId="{62107B3C-23EA-4FB3-86C9-8764501F1FCC}" dt="2022-11-03T18:51:05.369" v="31" actId="26606"/>
          <ac:spMkLst>
            <pc:docMk/>
            <pc:sldMk cId="3435909145" sldId="504"/>
            <ac:spMk id="60" creationId="{2993F3B0-75AF-46C7-998D-8E077B865020}"/>
          </ac:spMkLst>
        </pc:spChg>
        <pc:spChg chg="add del">
          <ac:chgData name="Jéssica Sousa de Araujo" userId="92cb63d1-0341-4aca-b9ac-a56be9acad25" providerId="ADAL" clId="{62107B3C-23EA-4FB3-86C9-8764501F1FCC}" dt="2022-11-03T18:51:16.154" v="33" actId="26606"/>
          <ac:spMkLst>
            <pc:docMk/>
            <pc:sldMk cId="3435909145" sldId="504"/>
            <ac:spMk id="67" creationId="{2B566528-1B12-4246-9431-5C2D7D081168}"/>
          </ac:spMkLst>
        </pc:spChg>
        <pc:spChg chg="add del">
          <ac:chgData name="Jéssica Sousa de Araujo" userId="92cb63d1-0341-4aca-b9ac-a56be9acad25" providerId="ADAL" clId="{62107B3C-23EA-4FB3-86C9-8764501F1FCC}" dt="2022-11-03T18:51:16.154" v="33" actId="26606"/>
          <ac:spMkLst>
            <pc:docMk/>
            <pc:sldMk cId="3435909145" sldId="504"/>
            <ac:spMk id="70" creationId="{D3F51FEB-38FB-4F6C-9F7B-2F2AFAB65463}"/>
          </ac:spMkLst>
        </pc:spChg>
        <pc:spChg chg="add del">
          <ac:chgData name="Jéssica Sousa de Araujo" userId="92cb63d1-0341-4aca-b9ac-a56be9acad25" providerId="ADAL" clId="{62107B3C-23EA-4FB3-86C9-8764501F1FCC}" dt="2022-11-03T18:51:16.154" v="33" actId="26606"/>
          <ac:spMkLst>
            <pc:docMk/>
            <pc:sldMk cId="3435909145" sldId="504"/>
            <ac:spMk id="71" creationId="{1E547BA6-BAE0-43BB-A7CA-60F69CE252F0}"/>
          </ac:spMkLst>
        </pc:spChg>
        <pc:spChg chg="add del">
          <ac:chgData name="Jéssica Sousa de Araujo" userId="92cb63d1-0341-4aca-b9ac-a56be9acad25" providerId="ADAL" clId="{62107B3C-23EA-4FB3-86C9-8764501F1FCC}" dt="2022-11-03T18:51:18.307" v="35" actId="26606"/>
          <ac:spMkLst>
            <pc:docMk/>
            <pc:sldMk cId="3435909145" sldId="504"/>
            <ac:spMk id="73" creationId="{799709F6-819A-4A9B-B299-52B516DA202B}"/>
          </ac:spMkLst>
        </pc:spChg>
        <pc:spChg chg="add del">
          <ac:chgData name="Jéssica Sousa de Araujo" userId="92cb63d1-0341-4aca-b9ac-a56be9acad25" providerId="ADAL" clId="{62107B3C-23EA-4FB3-86C9-8764501F1FCC}" dt="2022-11-03T18:51:19.545" v="37" actId="26606"/>
          <ac:spMkLst>
            <pc:docMk/>
            <pc:sldMk cId="3435909145" sldId="504"/>
            <ac:spMk id="81" creationId="{0550F5B9-399F-4FAD-AE6C-ED65F9A43A74}"/>
          </ac:spMkLst>
        </pc:spChg>
        <pc:spChg chg="add del">
          <ac:chgData name="Jéssica Sousa de Araujo" userId="92cb63d1-0341-4aca-b9ac-a56be9acad25" providerId="ADAL" clId="{62107B3C-23EA-4FB3-86C9-8764501F1FCC}" dt="2022-11-03T18:51:19.545" v="37" actId="26606"/>
          <ac:spMkLst>
            <pc:docMk/>
            <pc:sldMk cId="3435909145" sldId="504"/>
            <ac:spMk id="82" creationId="{C062E60F-5CD4-4268-8359-8076634680E5}"/>
          </ac:spMkLst>
        </pc:spChg>
        <pc:spChg chg="add del">
          <ac:chgData name="Jéssica Sousa de Araujo" userId="92cb63d1-0341-4aca-b9ac-a56be9acad25" providerId="ADAL" clId="{62107B3C-23EA-4FB3-86C9-8764501F1FCC}" dt="2022-11-03T18:51:19.545" v="37" actId="26606"/>
          <ac:spMkLst>
            <pc:docMk/>
            <pc:sldMk cId="3435909145" sldId="504"/>
            <ac:spMk id="83" creationId="{BB341EC3-1810-4D33-BA3F-E2D0AA0ECFB6}"/>
          </ac:spMkLst>
        </pc:spChg>
        <pc:spChg chg="add del">
          <ac:chgData name="Jéssica Sousa de Araujo" userId="92cb63d1-0341-4aca-b9ac-a56be9acad25" providerId="ADAL" clId="{62107B3C-23EA-4FB3-86C9-8764501F1FCC}" dt="2022-11-03T18:51:19.545" v="37" actId="26606"/>
          <ac:spMkLst>
            <pc:docMk/>
            <pc:sldMk cId="3435909145" sldId="504"/>
            <ac:spMk id="84" creationId="{10127CDE-2B99-47A8-BB3C-7D17519105E0}"/>
          </ac:spMkLst>
        </pc:spChg>
        <pc:spChg chg="add del">
          <ac:chgData name="Jéssica Sousa de Araujo" userId="92cb63d1-0341-4aca-b9ac-a56be9acad25" providerId="ADAL" clId="{62107B3C-23EA-4FB3-86C9-8764501F1FCC}" dt="2022-11-03T18:51:20.938" v="39" actId="26606"/>
          <ac:spMkLst>
            <pc:docMk/>
            <pc:sldMk cId="3435909145" sldId="504"/>
            <ac:spMk id="86" creationId="{26FF42C2-EA15-4154-B242-E98E88CED99C}"/>
          </ac:spMkLst>
        </pc:spChg>
        <pc:spChg chg="add del">
          <ac:chgData name="Jéssica Sousa de Araujo" userId="92cb63d1-0341-4aca-b9ac-a56be9acad25" providerId="ADAL" clId="{62107B3C-23EA-4FB3-86C9-8764501F1FCC}" dt="2022-11-03T18:51:20.938" v="39" actId="26606"/>
          <ac:spMkLst>
            <pc:docMk/>
            <pc:sldMk cId="3435909145" sldId="504"/>
            <ac:spMk id="87" creationId="{D79DE9F7-28C4-4856-BA57-D696E124C137}"/>
          </ac:spMkLst>
        </pc:spChg>
        <pc:spChg chg="add del">
          <ac:chgData name="Jéssica Sousa de Araujo" userId="92cb63d1-0341-4aca-b9ac-a56be9acad25" providerId="ADAL" clId="{62107B3C-23EA-4FB3-86C9-8764501F1FCC}" dt="2022-11-03T18:51:20.938" v="39" actId="26606"/>
          <ac:spMkLst>
            <pc:docMk/>
            <pc:sldMk cId="3435909145" sldId="504"/>
            <ac:spMk id="88" creationId="{E1F9ED9C-121B-44C6-A308-5824769C40D5}"/>
          </ac:spMkLst>
        </pc:spChg>
        <pc:spChg chg="add del">
          <ac:chgData name="Jéssica Sousa de Araujo" userId="92cb63d1-0341-4aca-b9ac-a56be9acad25" providerId="ADAL" clId="{62107B3C-23EA-4FB3-86C9-8764501F1FCC}" dt="2022-11-03T18:51:20.938" v="39" actId="26606"/>
          <ac:spMkLst>
            <pc:docMk/>
            <pc:sldMk cId="3435909145" sldId="504"/>
            <ac:spMk id="89" creationId="{4A5F8185-F27B-4E99-A06C-007336FE3F2D}"/>
          </ac:spMkLst>
        </pc:spChg>
        <pc:spChg chg="add del">
          <ac:chgData name="Jéssica Sousa de Araujo" userId="92cb63d1-0341-4aca-b9ac-a56be9acad25" providerId="ADAL" clId="{62107B3C-23EA-4FB3-86C9-8764501F1FCC}" dt="2022-11-03T18:51:22.811" v="41" actId="26606"/>
          <ac:spMkLst>
            <pc:docMk/>
            <pc:sldMk cId="3435909145" sldId="504"/>
            <ac:spMk id="91" creationId="{B857354D-E939-407D-8409-C8193A52D792}"/>
          </ac:spMkLst>
        </pc:spChg>
        <pc:spChg chg="add del">
          <ac:chgData name="Jéssica Sousa de Araujo" userId="92cb63d1-0341-4aca-b9ac-a56be9acad25" providerId="ADAL" clId="{62107B3C-23EA-4FB3-86C9-8764501F1FCC}" dt="2022-11-03T18:51:22.811" v="41" actId="26606"/>
          <ac:spMkLst>
            <pc:docMk/>
            <pc:sldMk cId="3435909145" sldId="504"/>
            <ac:spMk id="92" creationId="{D142A30A-FC6A-4BFB-AE12-701AE59A303F}"/>
          </ac:spMkLst>
        </pc:spChg>
        <pc:spChg chg="add del">
          <ac:chgData name="Jéssica Sousa de Araujo" userId="92cb63d1-0341-4aca-b9ac-a56be9acad25" providerId="ADAL" clId="{62107B3C-23EA-4FB3-86C9-8764501F1FCC}" dt="2022-11-03T18:51:24.666" v="44" actId="26606"/>
          <ac:spMkLst>
            <pc:docMk/>
            <pc:sldMk cId="3435909145" sldId="504"/>
            <ac:spMk id="94" creationId="{56604AF4-AEF7-4020-93AD-C74808D17E3E}"/>
          </ac:spMkLst>
        </pc:spChg>
        <pc:spChg chg="add del">
          <ac:chgData name="Jéssica Sousa de Araujo" userId="92cb63d1-0341-4aca-b9ac-a56be9acad25" providerId="ADAL" clId="{62107B3C-23EA-4FB3-86C9-8764501F1FCC}" dt="2022-11-03T18:51:24.666" v="44" actId="26606"/>
          <ac:spMkLst>
            <pc:docMk/>
            <pc:sldMk cId="3435909145" sldId="504"/>
            <ac:spMk id="95" creationId="{EDB65AB2-AC18-4139-B8BE-52452A256449}"/>
          </ac:spMkLst>
        </pc:spChg>
        <pc:spChg chg="add del">
          <ac:chgData name="Jéssica Sousa de Araujo" userId="92cb63d1-0341-4aca-b9ac-a56be9acad25" providerId="ADAL" clId="{62107B3C-23EA-4FB3-86C9-8764501F1FCC}" dt="2022-11-03T18:51:24.666" v="44" actId="26606"/>
          <ac:spMkLst>
            <pc:docMk/>
            <pc:sldMk cId="3435909145" sldId="504"/>
            <ac:spMk id="96" creationId="{B89A5304-EF26-47F3-9CB7-ED121FC744E7}"/>
          </ac:spMkLst>
        </pc:spChg>
        <pc:spChg chg="add del">
          <ac:chgData name="Jéssica Sousa de Araujo" userId="92cb63d1-0341-4aca-b9ac-a56be9acad25" providerId="ADAL" clId="{62107B3C-23EA-4FB3-86C9-8764501F1FCC}" dt="2022-11-03T18:51:26.194" v="46" actId="26606"/>
          <ac:spMkLst>
            <pc:docMk/>
            <pc:sldMk cId="3435909145" sldId="504"/>
            <ac:spMk id="98" creationId="{C991AD47-9C99-472F-BDAA-21B183F33947}"/>
          </ac:spMkLst>
        </pc:spChg>
        <pc:spChg chg="add del">
          <ac:chgData name="Jéssica Sousa de Araujo" userId="92cb63d1-0341-4aca-b9ac-a56be9acad25" providerId="ADAL" clId="{62107B3C-23EA-4FB3-86C9-8764501F1FCC}" dt="2022-11-03T18:51:26.194" v="46" actId="26606"/>
          <ac:spMkLst>
            <pc:docMk/>
            <pc:sldMk cId="3435909145" sldId="504"/>
            <ac:spMk id="99" creationId="{9E706731-3860-4E73-9335-A870F6741F0B}"/>
          </ac:spMkLst>
        </pc:spChg>
        <pc:spChg chg="add del">
          <ac:chgData name="Jéssica Sousa de Araujo" userId="92cb63d1-0341-4aca-b9ac-a56be9acad25" providerId="ADAL" clId="{62107B3C-23EA-4FB3-86C9-8764501F1FCC}" dt="2022-11-03T18:51:26.194" v="46" actId="26606"/>
          <ac:spMkLst>
            <pc:docMk/>
            <pc:sldMk cId="3435909145" sldId="504"/>
            <ac:spMk id="100" creationId="{CD2ED21F-DC95-4AD1-8327-D561F5FCA3A6}"/>
          </ac:spMkLst>
        </pc:spChg>
        <pc:spChg chg="add del">
          <ac:chgData name="Jéssica Sousa de Araujo" userId="92cb63d1-0341-4aca-b9ac-a56be9acad25" providerId="ADAL" clId="{62107B3C-23EA-4FB3-86C9-8764501F1FCC}" dt="2022-11-03T18:51:41.956" v="48" actId="26606"/>
          <ac:spMkLst>
            <pc:docMk/>
            <pc:sldMk cId="3435909145" sldId="504"/>
            <ac:spMk id="102" creationId="{ADC09A0A-5EF7-45F4-B8EE-54903540B378}"/>
          </ac:spMkLst>
        </pc:spChg>
        <pc:spChg chg="add del">
          <ac:chgData name="Jéssica Sousa de Araujo" userId="92cb63d1-0341-4aca-b9ac-a56be9acad25" providerId="ADAL" clId="{62107B3C-23EA-4FB3-86C9-8764501F1FCC}" dt="2022-11-03T18:51:59.267" v="50" actId="26606"/>
          <ac:spMkLst>
            <pc:docMk/>
            <pc:sldMk cId="3435909145" sldId="504"/>
            <ac:spMk id="104" creationId="{D47F22ED-3A55-4EDE-A5A8-163D82B09265}"/>
          </ac:spMkLst>
        </pc:spChg>
        <pc:spChg chg="add del">
          <ac:chgData name="Jéssica Sousa de Araujo" userId="92cb63d1-0341-4aca-b9ac-a56be9acad25" providerId="ADAL" clId="{62107B3C-23EA-4FB3-86C9-8764501F1FCC}" dt="2022-11-03T18:51:59.267" v="50" actId="26606"/>
          <ac:spMkLst>
            <pc:docMk/>
            <pc:sldMk cId="3435909145" sldId="504"/>
            <ac:spMk id="105" creationId="{5184EE59-3061-456B-9FB5-98A8E0E74B02}"/>
          </ac:spMkLst>
        </pc:spChg>
        <pc:spChg chg="add del">
          <ac:chgData name="Jéssica Sousa de Araujo" userId="92cb63d1-0341-4aca-b9ac-a56be9acad25" providerId="ADAL" clId="{62107B3C-23EA-4FB3-86C9-8764501F1FCC}" dt="2022-11-03T18:51:59.267" v="50" actId="26606"/>
          <ac:spMkLst>
            <pc:docMk/>
            <pc:sldMk cId="3435909145" sldId="504"/>
            <ac:spMk id="106" creationId="{F7E07B5E-9FB5-4C91-8BE4-6167EB58D0A7}"/>
          </ac:spMkLst>
        </pc:spChg>
        <pc:spChg chg="add del">
          <ac:chgData name="Jéssica Sousa de Araujo" userId="92cb63d1-0341-4aca-b9ac-a56be9acad25" providerId="ADAL" clId="{62107B3C-23EA-4FB3-86C9-8764501F1FCC}" dt="2022-11-03T18:51:59.267" v="50" actId="26606"/>
          <ac:spMkLst>
            <pc:docMk/>
            <pc:sldMk cId="3435909145" sldId="504"/>
            <ac:spMk id="107" creationId="{37524947-EB09-4DD9-973B-9F75BBCD7269}"/>
          </ac:spMkLst>
        </pc:spChg>
        <pc:spChg chg="add del">
          <ac:chgData name="Jéssica Sousa de Araujo" userId="92cb63d1-0341-4aca-b9ac-a56be9acad25" providerId="ADAL" clId="{62107B3C-23EA-4FB3-86C9-8764501F1FCC}" dt="2022-11-03T18:51:59.267" v="50" actId="26606"/>
          <ac:spMkLst>
            <pc:docMk/>
            <pc:sldMk cId="3435909145" sldId="504"/>
            <ac:spMk id="108" creationId="{D30C8E25-2DD1-45C6-9F04-0F0CBF666021}"/>
          </ac:spMkLst>
        </pc:spChg>
        <pc:spChg chg="add del">
          <ac:chgData name="Jéssica Sousa de Araujo" userId="92cb63d1-0341-4aca-b9ac-a56be9acad25" providerId="ADAL" clId="{62107B3C-23EA-4FB3-86C9-8764501F1FCC}" dt="2022-11-03T18:51:59.267" v="50" actId="26606"/>
          <ac:spMkLst>
            <pc:docMk/>
            <pc:sldMk cId="3435909145" sldId="504"/>
            <ac:spMk id="109" creationId="{BC57EA3C-C239-4132-A618-5CBE9F896B2F}"/>
          </ac:spMkLst>
        </pc:spChg>
        <pc:spChg chg="add del">
          <ac:chgData name="Jéssica Sousa de Araujo" userId="92cb63d1-0341-4aca-b9ac-a56be9acad25" providerId="ADAL" clId="{62107B3C-23EA-4FB3-86C9-8764501F1FCC}" dt="2022-11-03T18:53:07.924" v="82" actId="26606"/>
          <ac:spMkLst>
            <pc:docMk/>
            <pc:sldMk cId="3435909145" sldId="504"/>
            <ac:spMk id="111" creationId="{50D1C5B3-B60D-4696-AE60-100D5EC8AB5D}"/>
          </ac:spMkLst>
        </pc:spChg>
        <pc:spChg chg="add del">
          <ac:chgData name="Jéssica Sousa de Araujo" userId="92cb63d1-0341-4aca-b9ac-a56be9acad25" providerId="ADAL" clId="{62107B3C-23EA-4FB3-86C9-8764501F1FCC}" dt="2022-11-03T18:53:07.924" v="82" actId="26606"/>
          <ac:spMkLst>
            <pc:docMk/>
            <pc:sldMk cId="3435909145" sldId="504"/>
            <ac:spMk id="112" creationId="{FA169C72-4010-413C-A913-4BD6E2D1291A}"/>
          </ac:spMkLst>
        </pc:spChg>
        <pc:spChg chg="add del">
          <ac:chgData name="Jéssica Sousa de Araujo" userId="92cb63d1-0341-4aca-b9ac-a56be9acad25" providerId="ADAL" clId="{62107B3C-23EA-4FB3-86C9-8764501F1FCC}" dt="2022-11-03T18:53:07.924" v="82" actId="26606"/>
          <ac:spMkLst>
            <pc:docMk/>
            <pc:sldMk cId="3435909145" sldId="504"/>
            <ac:spMk id="113" creationId="{758C3C99-2F64-46DC-9F81-BAA40930E163}"/>
          </ac:spMkLst>
        </pc:spChg>
        <pc:grpChg chg="add del">
          <ac:chgData name="Jéssica Sousa de Araujo" userId="92cb63d1-0341-4aca-b9ac-a56be9acad25" providerId="ADAL" clId="{62107B3C-23EA-4FB3-86C9-8764501F1FCC}" dt="2022-11-03T18:50:44.506" v="27" actId="26606"/>
          <ac:grpSpMkLst>
            <pc:docMk/>
            <pc:sldMk cId="3435909145" sldId="504"/>
            <ac:grpSpMk id="45" creationId="{B63C2D82-D4FA-4A37-BB01-1E7B21E4FF20}"/>
          </ac:grpSpMkLst>
        </pc:grpChg>
        <pc:grpChg chg="add del">
          <ac:chgData name="Jéssica Sousa de Araujo" userId="92cb63d1-0341-4aca-b9ac-a56be9acad25" providerId="ADAL" clId="{62107B3C-23EA-4FB3-86C9-8764501F1FCC}" dt="2022-11-03T18:51:05.369" v="31" actId="26606"/>
          <ac:grpSpMkLst>
            <pc:docMk/>
            <pc:sldMk cId="3435909145" sldId="504"/>
            <ac:grpSpMk id="61" creationId="{2A9D8087-F754-4F19-A2F3-67165BCF4D31}"/>
          </ac:grpSpMkLst>
        </pc:grpChg>
        <pc:grpChg chg="add del">
          <ac:chgData name="Jéssica Sousa de Araujo" userId="92cb63d1-0341-4aca-b9ac-a56be9acad25" providerId="ADAL" clId="{62107B3C-23EA-4FB3-86C9-8764501F1FCC}" dt="2022-11-03T18:51:16.154" v="33" actId="26606"/>
          <ac:grpSpMkLst>
            <pc:docMk/>
            <pc:sldMk cId="3435909145" sldId="504"/>
            <ac:grpSpMk id="68" creationId="{07EAA094-9CF6-4695-958A-33D9BCAA9474}"/>
          </ac:grpSpMkLst>
        </pc:grpChg>
        <pc:grpChg chg="add del">
          <ac:chgData name="Jéssica Sousa de Araujo" userId="92cb63d1-0341-4aca-b9ac-a56be9acad25" providerId="ADAL" clId="{62107B3C-23EA-4FB3-86C9-8764501F1FCC}" dt="2022-11-03T18:51:18.307" v="35" actId="26606"/>
          <ac:grpSpMkLst>
            <pc:docMk/>
            <pc:sldMk cId="3435909145" sldId="504"/>
            <ac:grpSpMk id="74" creationId="{DE956BBB-7B91-4BF1-8CC5-4F1F5C3E0947}"/>
          </ac:grpSpMkLst>
        </pc:grpChg>
        <pc:picChg chg="add del mod">
          <ac:chgData name="Jéssica Sousa de Araujo" userId="92cb63d1-0341-4aca-b9ac-a56be9acad25" providerId="ADAL" clId="{62107B3C-23EA-4FB3-86C9-8764501F1FCC}" dt="2022-11-03T18:47:12.924" v="10" actId="478"/>
          <ac:picMkLst>
            <pc:docMk/>
            <pc:sldMk cId="3435909145" sldId="504"/>
            <ac:picMk id="5" creationId="{748F27D0-91F5-2EE6-F507-535B36CE350D}"/>
          </ac:picMkLst>
        </pc:picChg>
        <pc:picChg chg="add del mod">
          <ac:chgData name="Jéssica Sousa de Araujo" userId="92cb63d1-0341-4aca-b9ac-a56be9acad25" providerId="ADAL" clId="{62107B3C-23EA-4FB3-86C9-8764501F1FCC}" dt="2022-11-03T18:47:12.924" v="10" actId="478"/>
          <ac:picMkLst>
            <pc:docMk/>
            <pc:sldMk cId="3435909145" sldId="504"/>
            <ac:picMk id="7" creationId="{21F475A5-437A-70C8-2341-7EF014DE1D4D}"/>
          </ac:picMkLst>
        </pc:picChg>
        <pc:picChg chg="add del mod">
          <ac:chgData name="Jéssica Sousa de Araujo" userId="92cb63d1-0341-4aca-b9ac-a56be9acad25" providerId="ADAL" clId="{62107B3C-23EA-4FB3-86C9-8764501F1FCC}" dt="2022-11-03T18:47:12.924" v="10" actId="478"/>
          <ac:picMkLst>
            <pc:docMk/>
            <pc:sldMk cId="3435909145" sldId="504"/>
            <ac:picMk id="9" creationId="{D5C0CFB6-D2E9-B1A2-A9E8-43FB00A6300C}"/>
          </ac:picMkLst>
        </pc:picChg>
        <pc:picChg chg="add mod ord">
          <ac:chgData name="Jéssica Sousa de Araujo" userId="92cb63d1-0341-4aca-b9ac-a56be9acad25" providerId="ADAL" clId="{62107B3C-23EA-4FB3-86C9-8764501F1FCC}" dt="2022-11-03T18:54:36.822" v="107" actId="1076"/>
          <ac:picMkLst>
            <pc:docMk/>
            <pc:sldMk cId="3435909145" sldId="504"/>
            <ac:picMk id="11" creationId="{1139BD04-D5F2-7A34-C262-F71D5FD12E04}"/>
          </ac:picMkLst>
        </pc:picChg>
        <pc:picChg chg="add mod ord">
          <ac:chgData name="Jéssica Sousa de Araujo" userId="92cb63d1-0341-4aca-b9ac-a56be9acad25" providerId="ADAL" clId="{62107B3C-23EA-4FB3-86C9-8764501F1FCC}" dt="2022-11-03T18:54:35.390" v="106" actId="1076"/>
          <ac:picMkLst>
            <pc:docMk/>
            <pc:sldMk cId="3435909145" sldId="504"/>
            <ac:picMk id="13" creationId="{E52B980A-6C89-06AD-B67B-C077CE86BFC6}"/>
          </ac:picMkLst>
        </pc:picChg>
        <pc:picChg chg="add mod ord">
          <ac:chgData name="Jéssica Sousa de Araujo" userId="92cb63d1-0341-4aca-b9ac-a56be9acad25" providerId="ADAL" clId="{62107B3C-23EA-4FB3-86C9-8764501F1FCC}" dt="2022-11-03T18:54:33.030" v="105" actId="1076"/>
          <ac:picMkLst>
            <pc:docMk/>
            <pc:sldMk cId="3435909145" sldId="504"/>
            <ac:picMk id="15" creationId="{0085B700-5637-9A31-8C60-B8E0026C4AC9}"/>
          </ac:picMkLst>
        </pc:picChg>
      </pc:sldChg>
      <pc:sldChg chg="modSp mod">
        <pc:chgData name="Jéssica Sousa de Araujo" userId="92cb63d1-0341-4aca-b9ac-a56be9acad25" providerId="ADAL" clId="{62107B3C-23EA-4FB3-86C9-8764501F1FCC}" dt="2022-11-03T20:10:24.144" v="254" actId="1076"/>
        <pc:sldMkLst>
          <pc:docMk/>
          <pc:sldMk cId="74436430" sldId="514"/>
        </pc:sldMkLst>
        <pc:picChg chg="mod">
          <ac:chgData name="Jéssica Sousa de Araujo" userId="92cb63d1-0341-4aca-b9ac-a56be9acad25" providerId="ADAL" clId="{62107B3C-23EA-4FB3-86C9-8764501F1FCC}" dt="2022-11-03T20:10:24.144" v="254" actId="1076"/>
          <ac:picMkLst>
            <pc:docMk/>
            <pc:sldMk cId="74436430" sldId="514"/>
            <ac:picMk id="15" creationId="{0085B700-5637-9A31-8C60-B8E0026C4AC9}"/>
          </ac:picMkLst>
        </pc:picChg>
      </pc:sldChg>
    </pc:docChg>
  </pc:docChgLst>
  <pc:docChgLst>
    <pc:chgData name="Cristina de Saboya Gouveia Santos" userId="S::cristina.santos@adasa.df.gov.br::20aa732e-13e4-4ad9-9b82-413247fa7e44" providerId="AD" clId="Web-{C481F789-B5C8-4F82-8BD2-8972ADD01EF6}"/>
    <pc:docChg chg="modSld">
      <pc:chgData name="Cristina de Saboya Gouveia Santos" userId="S::cristina.santos@adasa.df.gov.br::20aa732e-13e4-4ad9-9b82-413247fa7e44" providerId="AD" clId="Web-{C481F789-B5C8-4F82-8BD2-8972ADD01EF6}" dt="2022-11-03T19:58:12.363" v="2" actId="1076"/>
      <pc:docMkLst>
        <pc:docMk/>
      </pc:docMkLst>
      <pc:sldChg chg="modSp">
        <pc:chgData name="Cristina de Saboya Gouveia Santos" userId="S::cristina.santos@adasa.df.gov.br::20aa732e-13e4-4ad9-9b82-413247fa7e44" providerId="AD" clId="Web-{C481F789-B5C8-4F82-8BD2-8972ADD01EF6}" dt="2022-11-03T19:58:12.363" v="2" actId="1076"/>
        <pc:sldMkLst>
          <pc:docMk/>
          <pc:sldMk cId="647985893" sldId="479"/>
        </pc:sldMkLst>
        <pc:spChg chg="mod">
          <ac:chgData name="Cristina de Saboya Gouveia Santos" userId="S::cristina.santos@adasa.df.gov.br::20aa732e-13e4-4ad9-9b82-413247fa7e44" providerId="AD" clId="Web-{C481F789-B5C8-4F82-8BD2-8972ADD01EF6}" dt="2022-11-03T19:58:06.956" v="1" actId="20577"/>
          <ac:spMkLst>
            <pc:docMk/>
            <pc:sldMk cId="647985893" sldId="479"/>
            <ac:spMk id="3" creationId="{2FF6981E-C109-CB20-CA42-399575AA0AC7}"/>
          </ac:spMkLst>
        </pc:spChg>
        <pc:spChg chg="mod">
          <ac:chgData name="Cristina de Saboya Gouveia Santos" userId="S::cristina.santos@adasa.df.gov.br::20aa732e-13e4-4ad9-9b82-413247fa7e44" providerId="AD" clId="Web-{C481F789-B5C8-4F82-8BD2-8972ADD01EF6}" dt="2022-11-03T19:58:12.363" v="2" actId="1076"/>
          <ac:spMkLst>
            <pc:docMk/>
            <pc:sldMk cId="647985893" sldId="479"/>
            <ac:spMk id="4" creationId="{42B1F48F-0CB0-8AD8-A9C6-C2F1FD128A94}"/>
          </ac:spMkLst>
        </pc:spChg>
      </pc:sldChg>
    </pc:docChg>
  </pc:docChgLst>
  <pc:docChgLst>
    <pc:chgData name="Luciana Carvalho de Souza Junho" userId="S::luciana.junho@adasa.df.gov.br::1024e34f-0e1b-48eb-8166-5996515c48d7" providerId="AD" clId="Web-{25B6A1C3-640D-775D-2A22-D6930AF5D623}"/>
    <pc:docChg chg="modSld">
      <pc:chgData name="Luciana Carvalho de Souza Junho" userId="S::luciana.junho@adasa.df.gov.br::1024e34f-0e1b-48eb-8166-5996515c48d7" providerId="AD" clId="Web-{25B6A1C3-640D-775D-2A22-D6930AF5D623}" dt="2022-11-03T20:42:23.112" v="82" actId="20577"/>
      <pc:docMkLst>
        <pc:docMk/>
      </pc:docMkLst>
      <pc:sldChg chg="modSp">
        <pc:chgData name="Luciana Carvalho de Souza Junho" userId="S::luciana.junho@adasa.df.gov.br::1024e34f-0e1b-48eb-8166-5996515c48d7" providerId="AD" clId="Web-{25B6A1C3-640D-775D-2A22-D6930AF5D623}" dt="2022-11-03T20:09:12.629" v="44" actId="20577"/>
        <pc:sldMkLst>
          <pc:docMk/>
          <pc:sldMk cId="647985893" sldId="479"/>
        </pc:sldMkLst>
        <pc:spChg chg="mod">
          <ac:chgData name="Luciana Carvalho de Souza Junho" userId="S::luciana.junho@adasa.df.gov.br::1024e34f-0e1b-48eb-8166-5996515c48d7" providerId="AD" clId="Web-{25B6A1C3-640D-775D-2A22-D6930AF5D623}" dt="2022-11-03T20:09:12.629" v="44" actId="20577"/>
          <ac:spMkLst>
            <pc:docMk/>
            <pc:sldMk cId="647985893" sldId="479"/>
            <ac:spMk id="4" creationId="{42B1F48F-0CB0-8AD8-A9C6-C2F1FD128A94}"/>
          </ac:spMkLst>
        </pc:spChg>
      </pc:sldChg>
      <pc:sldChg chg="modSp">
        <pc:chgData name="Luciana Carvalho de Souza Junho" userId="S::luciana.junho@adasa.df.gov.br::1024e34f-0e1b-48eb-8166-5996515c48d7" providerId="AD" clId="Web-{25B6A1C3-640D-775D-2A22-D6930AF5D623}" dt="2022-11-03T20:33:44.022" v="50" actId="20577"/>
        <pc:sldMkLst>
          <pc:docMk/>
          <pc:sldMk cId="911665115" sldId="505"/>
        </pc:sldMkLst>
        <pc:spChg chg="mod">
          <ac:chgData name="Luciana Carvalho de Souza Junho" userId="S::luciana.junho@adasa.df.gov.br::1024e34f-0e1b-48eb-8166-5996515c48d7" providerId="AD" clId="Web-{25B6A1C3-640D-775D-2A22-D6930AF5D623}" dt="2022-11-03T20:33:44.022" v="50" actId="20577"/>
          <ac:spMkLst>
            <pc:docMk/>
            <pc:sldMk cId="911665115" sldId="505"/>
            <ac:spMk id="3" creationId="{B0EB9054-8425-97F0-9E0B-37E74EAD540E}"/>
          </ac:spMkLst>
        </pc:spChg>
      </pc:sldChg>
      <pc:sldChg chg="modSp">
        <pc:chgData name="Luciana Carvalho de Souza Junho" userId="S::luciana.junho@adasa.df.gov.br::1024e34f-0e1b-48eb-8166-5996515c48d7" providerId="AD" clId="Web-{25B6A1C3-640D-775D-2A22-D6930AF5D623}" dt="2022-11-03T20:20:30.800" v="48" actId="20577"/>
        <pc:sldMkLst>
          <pc:docMk/>
          <pc:sldMk cId="3044895556" sldId="509"/>
        </pc:sldMkLst>
        <pc:spChg chg="mod">
          <ac:chgData name="Luciana Carvalho de Souza Junho" userId="S::luciana.junho@adasa.df.gov.br::1024e34f-0e1b-48eb-8166-5996515c48d7" providerId="AD" clId="Web-{25B6A1C3-640D-775D-2A22-D6930AF5D623}" dt="2022-11-03T20:20:30.800" v="48" actId="20577"/>
          <ac:spMkLst>
            <pc:docMk/>
            <pc:sldMk cId="3044895556" sldId="509"/>
            <ac:spMk id="3" creationId="{B0EB9054-8425-97F0-9E0B-37E74EAD540E}"/>
          </ac:spMkLst>
        </pc:spChg>
      </pc:sldChg>
      <pc:sldChg chg="modSp">
        <pc:chgData name="Luciana Carvalho de Souza Junho" userId="S::luciana.junho@adasa.df.gov.br::1024e34f-0e1b-48eb-8166-5996515c48d7" providerId="AD" clId="Web-{25B6A1C3-640D-775D-2A22-D6930AF5D623}" dt="2022-11-03T20:42:23.112" v="82" actId="20577"/>
        <pc:sldMkLst>
          <pc:docMk/>
          <pc:sldMk cId="3656067563" sldId="513"/>
        </pc:sldMkLst>
        <pc:spChg chg="mod">
          <ac:chgData name="Luciana Carvalho de Souza Junho" userId="S::luciana.junho@adasa.df.gov.br::1024e34f-0e1b-48eb-8166-5996515c48d7" providerId="AD" clId="Web-{25B6A1C3-640D-775D-2A22-D6930AF5D623}" dt="2022-11-03T20:42:23.112" v="82" actId="20577"/>
          <ac:spMkLst>
            <pc:docMk/>
            <pc:sldMk cId="3656067563" sldId="513"/>
            <ac:spMk id="3" creationId="{B0EB9054-8425-97F0-9E0B-37E74EAD540E}"/>
          </ac:spMkLst>
        </pc:spChg>
      </pc:sldChg>
    </pc:docChg>
  </pc:docChgLst>
  <pc:docChgLst>
    <pc:chgData name="Cristina de Saboya Gouveia Santos" userId="20aa732e-13e4-4ad9-9b82-413247fa7e44" providerId="ADAL" clId="{EDA54A83-77CF-471F-8459-03EE89359209}"/>
    <pc:docChg chg="modSld">
      <pc:chgData name="Cristina de Saboya Gouveia Santos" userId="20aa732e-13e4-4ad9-9b82-413247fa7e44" providerId="ADAL" clId="{EDA54A83-77CF-471F-8459-03EE89359209}" dt="2022-11-04T12:02:47.201" v="30" actId="6549"/>
      <pc:docMkLst>
        <pc:docMk/>
      </pc:docMkLst>
      <pc:sldChg chg="modSp mod">
        <pc:chgData name="Cristina de Saboya Gouveia Santos" userId="20aa732e-13e4-4ad9-9b82-413247fa7e44" providerId="ADAL" clId="{EDA54A83-77CF-471F-8459-03EE89359209}" dt="2022-11-04T12:02:47.201" v="30" actId="6549"/>
        <pc:sldMkLst>
          <pc:docMk/>
          <pc:sldMk cId="911665115" sldId="505"/>
        </pc:sldMkLst>
        <pc:spChg chg="mod">
          <ac:chgData name="Cristina de Saboya Gouveia Santos" userId="20aa732e-13e4-4ad9-9b82-413247fa7e44" providerId="ADAL" clId="{EDA54A83-77CF-471F-8459-03EE89359209}" dt="2022-11-04T12:02:47.201" v="30" actId="6549"/>
          <ac:spMkLst>
            <pc:docMk/>
            <pc:sldMk cId="911665115" sldId="505"/>
            <ac:spMk id="3" creationId="{B0EB9054-8425-97F0-9E0B-37E74EAD540E}"/>
          </ac:spMkLst>
        </pc:spChg>
      </pc:sldChg>
      <pc:sldChg chg="modSp mod">
        <pc:chgData name="Cristina de Saboya Gouveia Santos" userId="20aa732e-13e4-4ad9-9b82-413247fa7e44" providerId="ADAL" clId="{EDA54A83-77CF-471F-8459-03EE89359209}" dt="2022-11-03T20:10:10.816" v="12" actId="20577"/>
        <pc:sldMkLst>
          <pc:docMk/>
          <pc:sldMk cId="3025875734" sldId="508"/>
        </pc:sldMkLst>
        <pc:spChg chg="mod">
          <ac:chgData name="Cristina de Saboya Gouveia Santos" userId="20aa732e-13e4-4ad9-9b82-413247fa7e44" providerId="ADAL" clId="{EDA54A83-77CF-471F-8459-03EE89359209}" dt="2022-11-03T20:10:10.816" v="12" actId="20577"/>
          <ac:spMkLst>
            <pc:docMk/>
            <pc:sldMk cId="3025875734" sldId="508"/>
            <ac:spMk id="3" creationId="{B0EB9054-8425-97F0-9E0B-37E74EAD540E}"/>
          </ac:spMkLst>
        </pc:spChg>
      </pc:sldChg>
      <pc:sldChg chg="modSp mod">
        <pc:chgData name="Cristina de Saboya Gouveia Santos" userId="20aa732e-13e4-4ad9-9b82-413247fa7e44" providerId="ADAL" clId="{EDA54A83-77CF-471F-8459-03EE89359209}" dt="2022-11-03T20:10:32.288" v="16" actId="20577"/>
        <pc:sldMkLst>
          <pc:docMk/>
          <pc:sldMk cId="3044895556" sldId="509"/>
        </pc:sldMkLst>
        <pc:spChg chg="mod">
          <ac:chgData name="Cristina de Saboya Gouveia Santos" userId="20aa732e-13e4-4ad9-9b82-413247fa7e44" providerId="ADAL" clId="{EDA54A83-77CF-471F-8459-03EE89359209}" dt="2022-11-03T20:10:32.288" v="16" actId="20577"/>
          <ac:spMkLst>
            <pc:docMk/>
            <pc:sldMk cId="3044895556" sldId="509"/>
            <ac:spMk id="3" creationId="{B0EB9054-8425-97F0-9E0B-37E74EAD540E}"/>
          </ac:spMkLst>
        </pc:spChg>
      </pc:sldChg>
      <pc:sldChg chg="modSp mod">
        <pc:chgData name="Cristina de Saboya Gouveia Santos" userId="20aa732e-13e4-4ad9-9b82-413247fa7e44" providerId="ADAL" clId="{EDA54A83-77CF-471F-8459-03EE89359209}" dt="2022-11-03T20:20:33.676" v="17" actId="1076"/>
        <pc:sldMkLst>
          <pc:docMk/>
          <pc:sldMk cId="3656067563" sldId="513"/>
        </pc:sldMkLst>
        <pc:spChg chg="mod">
          <ac:chgData name="Cristina de Saboya Gouveia Santos" userId="20aa732e-13e4-4ad9-9b82-413247fa7e44" providerId="ADAL" clId="{EDA54A83-77CF-471F-8459-03EE89359209}" dt="2022-11-03T20:20:33.676" v="17" actId="1076"/>
          <ac:spMkLst>
            <pc:docMk/>
            <pc:sldMk cId="3656067563" sldId="513"/>
            <ac:spMk id="3" creationId="{B0EB9054-8425-97F0-9E0B-37E74EAD540E}"/>
          </ac:spMkLst>
        </pc:spChg>
      </pc:sldChg>
      <pc:sldChg chg="modSp mod">
        <pc:chgData name="Cristina de Saboya Gouveia Santos" userId="20aa732e-13e4-4ad9-9b82-413247fa7e44" providerId="ADAL" clId="{EDA54A83-77CF-471F-8459-03EE89359209}" dt="2022-11-03T20:23:06.533" v="19" actId="1076"/>
        <pc:sldMkLst>
          <pc:docMk/>
          <pc:sldMk cId="3113317269" sldId="516"/>
        </pc:sldMkLst>
        <pc:spChg chg="mod">
          <ac:chgData name="Cristina de Saboya Gouveia Santos" userId="20aa732e-13e4-4ad9-9b82-413247fa7e44" providerId="ADAL" clId="{EDA54A83-77CF-471F-8459-03EE89359209}" dt="2022-11-03T20:23:06.533" v="19" actId="1076"/>
          <ac:spMkLst>
            <pc:docMk/>
            <pc:sldMk cId="3113317269" sldId="516"/>
            <ac:spMk id="3" creationId="{B0EB9054-8425-97F0-9E0B-37E74EAD540E}"/>
          </ac:spMkLst>
        </pc:spChg>
      </pc:sldChg>
      <pc:sldChg chg="modSp mod">
        <pc:chgData name="Cristina de Saboya Gouveia Santos" userId="20aa732e-13e4-4ad9-9b82-413247fa7e44" providerId="ADAL" clId="{EDA54A83-77CF-471F-8459-03EE89359209}" dt="2022-11-03T20:23:46.011" v="29" actId="20577"/>
        <pc:sldMkLst>
          <pc:docMk/>
          <pc:sldMk cId="578578924" sldId="517"/>
        </pc:sldMkLst>
        <pc:spChg chg="mod">
          <ac:chgData name="Cristina de Saboya Gouveia Santos" userId="20aa732e-13e4-4ad9-9b82-413247fa7e44" providerId="ADAL" clId="{EDA54A83-77CF-471F-8459-03EE89359209}" dt="2022-11-03T20:23:46.011" v="29" actId="20577"/>
          <ac:spMkLst>
            <pc:docMk/>
            <pc:sldMk cId="578578924" sldId="517"/>
            <ac:spMk id="3" creationId="{F79404E1-D0F5-3719-A2FA-5FAA8847ED74}"/>
          </ac:spMkLst>
        </pc:spChg>
      </pc:sldChg>
    </pc:docChg>
  </pc:docChgLst>
  <pc:docChgLst>
    <pc:chgData name="Diogo Barcellos Ferreira" userId="50e2b48e-e9ef-4e99-b859-412c664da0db" providerId="ADAL" clId="{7E4D542D-CAE8-41BF-BDF9-BBD1052744D4}"/>
    <pc:docChg chg="undo custSel addSld delSld modSld sldOrd">
      <pc:chgData name="Diogo Barcellos Ferreira" userId="50e2b48e-e9ef-4e99-b859-412c664da0db" providerId="ADAL" clId="{7E4D542D-CAE8-41BF-BDF9-BBD1052744D4}" dt="2022-11-03T20:16:09.033" v="2605"/>
      <pc:docMkLst>
        <pc:docMk/>
      </pc:docMkLst>
      <pc:sldChg chg="addSp delSp modSp mod setBg">
        <pc:chgData name="Diogo Barcellos Ferreira" userId="50e2b48e-e9ef-4e99-b859-412c664da0db" providerId="ADAL" clId="{7E4D542D-CAE8-41BF-BDF9-BBD1052744D4}" dt="2022-11-03T19:56:41.204" v="2603" actId="1076"/>
        <pc:sldMkLst>
          <pc:docMk/>
          <pc:sldMk cId="2122106992" sldId="256"/>
        </pc:sldMkLst>
        <pc:spChg chg="mod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2" creationId="{8E6130E6-3BE6-4C1A-817F-F7BE63A84E40}"/>
          </ac:spMkLst>
        </pc:spChg>
        <pc:spChg chg="add del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8" creationId="{2151139A-886F-4B97-8815-729AD3831BBD}"/>
          </ac:spMkLst>
        </pc:spChg>
        <pc:spChg chg="add del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10" creationId="{5428AC11-BFDF-42EF-80FF-717BBF909067}"/>
          </ac:spMkLst>
        </pc:spChg>
        <pc:spChg chg="add del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12" creationId="{2CC56AF6-38E4-490B-8E2B-1A1037B4EDD4}"/>
          </ac:spMkLst>
        </pc:spChg>
        <pc:spChg chg="add del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14" creationId="{2339A6F5-AD6A-4D80-8AD9-6290D13AC49F}"/>
          </ac:spMkLst>
        </pc:spChg>
        <pc:spChg chg="add del">
          <ac:chgData name="Diogo Barcellos Ferreira" userId="50e2b48e-e9ef-4e99-b859-412c664da0db" providerId="ADAL" clId="{7E4D542D-CAE8-41BF-BDF9-BBD1052744D4}" dt="2022-11-03T19:56:29.963" v="2600" actId="26606"/>
          <ac:spMkLst>
            <pc:docMk/>
            <pc:sldMk cId="2122106992" sldId="256"/>
            <ac:spMk id="16" creationId="{A33739E3-2922-4229-841B-33CE71C67584}"/>
          </ac:spMkLst>
        </pc:spChg>
        <pc:spChg chg="add del">
          <ac:chgData name="Diogo Barcellos Ferreira" userId="50e2b48e-e9ef-4e99-b859-412c664da0db" providerId="ADAL" clId="{7E4D542D-CAE8-41BF-BDF9-BBD1052744D4}" dt="2022-11-03T19:56:29.963" v="2600" actId="26606"/>
          <ac:spMkLst>
            <pc:docMk/>
            <pc:sldMk cId="2122106992" sldId="256"/>
            <ac:spMk id="21" creationId="{C4C9F2B0-1044-46EB-8AEB-C3BFFDE6C2CC}"/>
          </ac:spMkLst>
        </pc:spChg>
        <pc:spChg chg="add del">
          <ac:chgData name="Diogo Barcellos Ferreira" userId="50e2b48e-e9ef-4e99-b859-412c664da0db" providerId="ADAL" clId="{7E4D542D-CAE8-41BF-BDF9-BBD1052744D4}" dt="2022-11-03T19:56:29.963" v="2600" actId="26606"/>
          <ac:spMkLst>
            <pc:docMk/>
            <pc:sldMk cId="2122106992" sldId="256"/>
            <ac:spMk id="23" creationId="{D28B54C3-B57B-472A-B96E-1FCB67093DC2}"/>
          </ac:spMkLst>
        </pc:spChg>
        <pc:spChg chg="add del">
          <ac:chgData name="Diogo Barcellos Ferreira" userId="50e2b48e-e9ef-4e99-b859-412c664da0db" providerId="ADAL" clId="{7E4D542D-CAE8-41BF-BDF9-BBD1052744D4}" dt="2022-11-03T19:56:29.963" v="2600" actId="26606"/>
          <ac:spMkLst>
            <pc:docMk/>
            <pc:sldMk cId="2122106992" sldId="256"/>
            <ac:spMk id="25" creationId="{7DB3C429-F8DA-49B9-AF84-21996FCF78B5}"/>
          </ac:spMkLst>
        </pc:spChg>
        <pc:spChg chg="add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27" creationId="{C69C79E1-F916-4929-A4F3-DE763D4BFA57}"/>
          </ac:spMkLst>
        </pc:spChg>
        <pc:spChg chg="add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29" creationId="{767334AB-16BD-4EC7-8C6B-4B5171600933}"/>
          </ac:spMkLst>
        </pc:spChg>
        <pc:spChg chg="add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36" creationId="{A4E37431-20F0-4DD6-84A9-ED2B644943A2}"/>
          </ac:spMkLst>
        </pc:spChg>
        <pc:spChg chg="add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41" creationId="{0AE98B72-66C6-4AB4-AF0D-BA830DE86393}"/>
          </ac:spMkLst>
        </pc:spChg>
        <pc:spChg chg="add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44" creationId="{407EAFC6-733F-403D-BB4D-05A3A28742F1}"/>
          </ac:spMkLst>
        </pc:spChg>
        <pc:spChg chg="add">
          <ac:chgData name="Diogo Barcellos Ferreira" userId="50e2b48e-e9ef-4e99-b859-412c664da0db" providerId="ADAL" clId="{7E4D542D-CAE8-41BF-BDF9-BBD1052744D4}" dt="2022-11-03T19:56:29.994" v="2601" actId="26606"/>
          <ac:spMkLst>
            <pc:docMk/>
            <pc:sldMk cId="2122106992" sldId="256"/>
            <ac:spMk id="48" creationId="{17A36730-4CB0-4F61-AD11-A44C9765833F}"/>
          </ac:spMkLst>
        </pc:spChg>
        <pc:picChg chg="del mod ord">
          <ac:chgData name="Diogo Barcellos Ferreira" userId="50e2b48e-e9ef-4e99-b859-412c664da0db" providerId="ADAL" clId="{7E4D542D-CAE8-41BF-BDF9-BBD1052744D4}" dt="2022-11-03T19:56:12.530" v="2597" actId="478"/>
          <ac:picMkLst>
            <pc:docMk/>
            <pc:sldMk cId="2122106992" sldId="256"/>
            <ac:picMk id="4" creationId="{B793CE8F-67AF-E6CD-E22E-211E5FB04170}"/>
          </ac:picMkLst>
        </pc:picChg>
        <pc:picChg chg="mod">
          <ac:chgData name="Diogo Barcellos Ferreira" userId="50e2b48e-e9ef-4e99-b859-412c664da0db" providerId="ADAL" clId="{7E4D542D-CAE8-41BF-BDF9-BBD1052744D4}" dt="2022-11-03T19:56:41.204" v="2603" actId="1076"/>
          <ac:picMkLst>
            <pc:docMk/>
            <pc:sldMk cId="2122106992" sldId="256"/>
            <ac:picMk id="6" creationId="{784D0FD9-A828-9FBE-68D3-09748884A4B1}"/>
          </ac:picMkLst>
        </pc:picChg>
      </pc:sldChg>
      <pc:sldChg chg="modSp mod">
        <pc:chgData name="Diogo Barcellos Ferreira" userId="50e2b48e-e9ef-4e99-b859-412c664da0db" providerId="ADAL" clId="{7E4D542D-CAE8-41BF-BDF9-BBD1052744D4}" dt="2022-11-03T19:32:11.537" v="2557" actId="14100"/>
        <pc:sldMkLst>
          <pc:docMk/>
          <pc:sldMk cId="647985893" sldId="479"/>
        </pc:sldMkLst>
        <pc:spChg chg="mod">
          <ac:chgData name="Diogo Barcellos Ferreira" userId="50e2b48e-e9ef-4e99-b859-412c664da0db" providerId="ADAL" clId="{7E4D542D-CAE8-41BF-BDF9-BBD1052744D4}" dt="2022-11-03T19:30:57.435" v="2452" actId="20577"/>
          <ac:spMkLst>
            <pc:docMk/>
            <pc:sldMk cId="647985893" sldId="479"/>
            <ac:spMk id="3" creationId="{2FF6981E-C109-CB20-CA42-399575AA0AC7}"/>
          </ac:spMkLst>
        </pc:spChg>
        <pc:spChg chg="mod">
          <ac:chgData name="Diogo Barcellos Ferreira" userId="50e2b48e-e9ef-4e99-b859-412c664da0db" providerId="ADAL" clId="{7E4D542D-CAE8-41BF-BDF9-BBD1052744D4}" dt="2022-11-03T19:32:11.537" v="2557" actId="14100"/>
          <ac:spMkLst>
            <pc:docMk/>
            <pc:sldMk cId="647985893" sldId="479"/>
            <ac:spMk id="4" creationId="{42B1F48F-0CB0-8AD8-A9C6-C2F1FD128A94}"/>
          </ac:spMkLst>
        </pc:spChg>
      </pc:sldChg>
      <pc:sldChg chg="del">
        <pc:chgData name="Diogo Barcellos Ferreira" userId="50e2b48e-e9ef-4e99-b859-412c664da0db" providerId="ADAL" clId="{7E4D542D-CAE8-41BF-BDF9-BBD1052744D4}" dt="2022-11-03T19:27:37.838" v="2191" actId="47"/>
        <pc:sldMkLst>
          <pc:docMk/>
          <pc:sldMk cId="586291823" sldId="491"/>
        </pc:sldMkLst>
      </pc:sldChg>
      <pc:sldChg chg="del">
        <pc:chgData name="Diogo Barcellos Ferreira" userId="50e2b48e-e9ef-4e99-b859-412c664da0db" providerId="ADAL" clId="{7E4D542D-CAE8-41BF-BDF9-BBD1052744D4}" dt="2022-11-03T19:27:36.566" v="2189" actId="47"/>
        <pc:sldMkLst>
          <pc:docMk/>
          <pc:sldMk cId="3757825063" sldId="492"/>
        </pc:sldMkLst>
      </pc:sldChg>
      <pc:sldChg chg="del">
        <pc:chgData name="Diogo Barcellos Ferreira" userId="50e2b48e-e9ef-4e99-b859-412c664da0db" providerId="ADAL" clId="{7E4D542D-CAE8-41BF-BDF9-BBD1052744D4}" dt="2022-11-03T19:27:35.587" v="2188" actId="47"/>
        <pc:sldMkLst>
          <pc:docMk/>
          <pc:sldMk cId="810874074" sldId="493"/>
        </pc:sldMkLst>
      </pc:sldChg>
      <pc:sldChg chg="del">
        <pc:chgData name="Diogo Barcellos Ferreira" userId="50e2b48e-e9ef-4e99-b859-412c664da0db" providerId="ADAL" clId="{7E4D542D-CAE8-41BF-BDF9-BBD1052744D4}" dt="2022-11-03T19:27:37.702" v="2190" actId="47"/>
        <pc:sldMkLst>
          <pc:docMk/>
          <pc:sldMk cId="1397487712" sldId="494"/>
        </pc:sldMkLst>
      </pc:sldChg>
      <pc:sldChg chg="del">
        <pc:chgData name="Diogo Barcellos Ferreira" userId="50e2b48e-e9ef-4e99-b859-412c664da0db" providerId="ADAL" clId="{7E4D542D-CAE8-41BF-BDF9-BBD1052744D4}" dt="2022-11-03T19:27:34.946" v="2187" actId="47"/>
        <pc:sldMkLst>
          <pc:docMk/>
          <pc:sldMk cId="1129574552" sldId="500"/>
        </pc:sldMkLst>
      </pc:sldChg>
      <pc:sldChg chg="modSp mod">
        <pc:chgData name="Diogo Barcellos Ferreira" userId="50e2b48e-e9ef-4e99-b859-412c664da0db" providerId="ADAL" clId="{7E4D542D-CAE8-41BF-BDF9-BBD1052744D4}" dt="2022-11-03T19:00:37.557" v="1414" actId="1076"/>
        <pc:sldMkLst>
          <pc:docMk/>
          <pc:sldMk cId="3435909145" sldId="504"/>
        </pc:sldMkLst>
        <pc:spChg chg="mod">
          <ac:chgData name="Diogo Barcellos Ferreira" userId="50e2b48e-e9ef-4e99-b859-412c664da0db" providerId="ADAL" clId="{7E4D542D-CAE8-41BF-BDF9-BBD1052744D4}" dt="2022-11-03T19:00:27.565" v="1411" actId="1076"/>
          <ac:spMkLst>
            <pc:docMk/>
            <pc:sldMk cId="3435909145" sldId="504"/>
            <ac:spMk id="3" creationId="{A25D8245-6832-F4E7-0D09-B511FA99FE80}"/>
          </ac:spMkLst>
        </pc:spChg>
        <pc:picChg chg="mod">
          <ac:chgData name="Diogo Barcellos Ferreira" userId="50e2b48e-e9ef-4e99-b859-412c664da0db" providerId="ADAL" clId="{7E4D542D-CAE8-41BF-BDF9-BBD1052744D4}" dt="2022-11-03T19:00:37.557" v="1414" actId="1076"/>
          <ac:picMkLst>
            <pc:docMk/>
            <pc:sldMk cId="3435909145" sldId="504"/>
            <ac:picMk id="11" creationId="{1139BD04-D5F2-7A34-C262-F71D5FD12E04}"/>
          </ac:picMkLst>
        </pc:picChg>
        <pc:picChg chg="mod">
          <ac:chgData name="Diogo Barcellos Ferreira" userId="50e2b48e-e9ef-4e99-b859-412c664da0db" providerId="ADAL" clId="{7E4D542D-CAE8-41BF-BDF9-BBD1052744D4}" dt="2022-11-03T19:00:33.805" v="1413" actId="1076"/>
          <ac:picMkLst>
            <pc:docMk/>
            <pc:sldMk cId="3435909145" sldId="504"/>
            <ac:picMk id="13" creationId="{E52B980A-6C89-06AD-B67B-C077CE86BFC6}"/>
          </ac:picMkLst>
        </pc:picChg>
        <pc:picChg chg="mod">
          <ac:chgData name="Diogo Barcellos Ferreira" userId="50e2b48e-e9ef-4e99-b859-412c664da0db" providerId="ADAL" clId="{7E4D542D-CAE8-41BF-BDF9-BBD1052744D4}" dt="2022-11-03T19:00:30.201" v="1412" actId="1076"/>
          <ac:picMkLst>
            <pc:docMk/>
            <pc:sldMk cId="3435909145" sldId="504"/>
            <ac:picMk id="15" creationId="{0085B700-5637-9A31-8C60-B8E0026C4AC9}"/>
          </ac:picMkLst>
        </pc:picChg>
      </pc:sldChg>
      <pc:sldChg chg="modSp mod">
        <pc:chgData name="Diogo Barcellos Ferreira" userId="50e2b48e-e9ef-4e99-b859-412c664da0db" providerId="ADAL" clId="{7E4D542D-CAE8-41BF-BDF9-BBD1052744D4}" dt="2022-11-03T18:31:43.457" v="586" actId="20577"/>
        <pc:sldMkLst>
          <pc:docMk/>
          <pc:sldMk cId="911665115" sldId="505"/>
        </pc:sldMkLst>
        <pc:spChg chg="mod">
          <ac:chgData name="Diogo Barcellos Ferreira" userId="50e2b48e-e9ef-4e99-b859-412c664da0db" providerId="ADAL" clId="{7E4D542D-CAE8-41BF-BDF9-BBD1052744D4}" dt="2022-11-03T18:31:43.457" v="586" actId="20577"/>
          <ac:spMkLst>
            <pc:docMk/>
            <pc:sldMk cId="911665115" sldId="505"/>
            <ac:spMk id="3" creationId="{B0EB9054-8425-97F0-9E0B-37E74EAD540E}"/>
          </ac:spMkLst>
        </pc:spChg>
        <pc:spChg chg="mod">
          <ac:chgData name="Diogo Barcellos Ferreira" userId="50e2b48e-e9ef-4e99-b859-412c664da0db" providerId="ADAL" clId="{7E4D542D-CAE8-41BF-BDF9-BBD1052744D4}" dt="2022-11-03T18:24:42.309" v="146" actId="20577"/>
          <ac:spMkLst>
            <pc:docMk/>
            <pc:sldMk cId="911665115" sldId="505"/>
            <ac:spMk id="4" creationId="{1E042564-2661-82C4-6044-1912146D1DB3}"/>
          </ac:spMkLst>
        </pc:spChg>
      </pc:sldChg>
      <pc:sldChg chg="modSp add mod">
        <pc:chgData name="Diogo Barcellos Ferreira" userId="50e2b48e-e9ef-4e99-b859-412c664da0db" providerId="ADAL" clId="{7E4D542D-CAE8-41BF-BDF9-BBD1052744D4}" dt="2022-11-03T18:33:38.252" v="675" actId="20577"/>
        <pc:sldMkLst>
          <pc:docMk/>
          <pc:sldMk cId="3827443652" sldId="506"/>
        </pc:sldMkLst>
        <pc:spChg chg="mod">
          <ac:chgData name="Diogo Barcellos Ferreira" userId="50e2b48e-e9ef-4e99-b859-412c664da0db" providerId="ADAL" clId="{7E4D542D-CAE8-41BF-BDF9-BBD1052744D4}" dt="2022-11-03T18:33:38.252" v="675" actId="20577"/>
          <ac:spMkLst>
            <pc:docMk/>
            <pc:sldMk cId="3827443652" sldId="506"/>
            <ac:spMk id="3" creationId="{B0EB9054-8425-97F0-9E0B-37E74EAD540E}"/>
          </ac:spMkLst>
        </pc:spChg>
      </pc:sldChg>
      <pc:sldChg chg="addSp delSp modSp new mod setBg">
        <pc:chgData name="Diogo Barcellos Ferreira" userId="50e2b48e-e9ef-4e99-b859-412c664da0db" providerId="ADAL" clId="{7E4D542D-CAE8-41BF-BDF9-BBD1052744D4}" dt="2022-11-03T19:35:59.307" v="2595" actId="26606"/>
        <pc:sldMkLst>
          <pc:docMk/>
          <pc:sldMk cId="1671391271" sldId="507"/>
        </pc:sldMkLst>
        <pc:spChg chg="mod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2" creationId="{ED4E0D57-AC93-5B2E-FEEC-621713E2CDC8}"/>
          </ac:spMkLst>
        </pc:spChg>
        <pc:spChg chg="del">
          <ac:chgData name="Diogo Barcellos Ferreira" userId="50e2b48e-e9ef-4e99-b859-412c664da0db" providerId="ADAL" clId="{7E4D542D-CAE8-41BF-BDF9-BBD1052744D4}" dt="2022-11-03T19:08:22.072" v="1491" actId="478"/>
          <ac:spMkLst>
            <pc:docMk/>
            <pc:sldMk cId="1671391271" sldId="507"/>
            <ac:spMk id="3" creationId="{39B99969-EEF2-FA79-793B-B3E7876DEDB7}"/>
          </ac:spMkLst>
        </pc:spChg>
        <pc:spChg chg="add del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9" creationId="{C0B27210-D0CA-4654-B3E3-9ABB4F178EA1}"/>
          </ac:spMkLst>
        </pc:spChg>
        <pc:spChg chg="add del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11" creationId="{1DB7C82F-AB7E-4F0C-B829-FA1B9C415180}"/>
          </ac:spMkLst>
        </pc:spChg>
        <pc:spChg chg="add del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13" creationId="{70B66945-4967-4040-926D-DCA44313CDAB}"/>
          </ac:spMkLst>
        </pc:spChg>
        <pc:spChg chg="add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18" creationId="{8555C5B3-193A-4749-9AFD-682E53CDDE8F}"/>
          </ac:spMkLst>
        </pc:spChg>
        <pc:spChg chg="add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20" creationId="{2EAE06A6-F76A-41C9-827A-C561B004485C}"/>
          </ac:spMkLst>
        </pc:spChg>
        <pc:spChg chg="add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22" creationId="{89F9D4E8-0639-444B-949B-9518585061AF}"/>
          </ac:spMkLst>
        </pc:spChg>
        <pc:spChg chg="add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24" creationId="{7E3DA7A2-ED70-4BBA-AB72-00AD461FA405}"/>
          </ac:spMkLst>
        </pc:spChg>
        <pc:spChg chg="add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26" creationId="{FC485432-3647-4218-B5D3-15D3FA222B13}"/>
          </ac:spMkLst>
        </pc:spChg>
        <pc:spChg chg="add">
          <ac:chgData name="Diogo Barcellos Ferreira" userId="50e2b48e-e9ef-4e99-b859-412c664da0db" providerId="ADAL" clId="{7E4D542D-CAE8-41BF-BDF9-BBD1052744D4}" dt="2022-11-03T19:35:59.307" v="2595" actId="26606"/>
          <ac:spMkLst>
            <pc:docMk/>
            <pc:sldMk cId="1671391271" sldId="507"/>
            <ac:spMk id="28" creationId="{F4AFDDCA-6ABA-4D23-8A5C-1BF0F4308148}"/>
          </ac:spMkLst>
        </pc:spChg>
        <pc:picChg chg="add mod">
          <ac:chgData name="Diogo Barcellos Ferreira" userId="50e2b48e-e9ef-4e99-b859-412c664da0db" providerId="ADAL" clId="{7E4D542D-CAE8-41BF-BDF9-BBD1052744D4}" dt="2022-11-03T19:35:59.307" v="2595" actId="26606"/>
          <ac:picMkLst>
            <pc:docMk/>
            <pc:sldMk cId="1671391271" sldId="507"/>
            <ac:picMk id="4" creationId="{6C8EFBDB-20F3-541B-4B31-43DB0ACB5C1B}"/>
          </ac:picMkLst>
        </pc:picChg>
      </pc:sldChg>
      <pc:sldChg chg="modSp add mod">
        <pc:chgData name="Diogo Barcellos Ferreira" userId="50e2b48e-e9ef-4e99-b859-412c664da0db" providerId="ADAL" clId="{7E4D542D-CAE8-41BF-BDF9-BBD1052744D4}" dt="2022-11-03T18:40:47.623" v="867" actId="6549"/>
        <pc:sldMkLst>
          <pc:docMk/>
          <pc:sldMk cId="3025875734" sldId="508"/>
        </pc:sldMkLst>
        <pc:spChg chg="mod">
          <ac:chgData name="Diogo Barcellos Ferreira" userId="50e2b48e-e9ef-4e99-b859-412c664da0db" providerId="ADAL" clId="{7E4D542D-CAE8-41BF-BDF9-BBD1052744D4}" dt="2022-11-03T18:40:47.623" v="867" actId="6549"/>
          <ac:spMkLst>
            <pc:docMk/>
            <pc:sldMk cId="3025875734" sldId="508"/>
            <ac:spMk id="3" creationId="{B0EB9054-8425-97F0-9E0B-37E74EAD540E}"/>
          </ac:spMkLst>
        </pc:spChg>
      </pc:sldChg>
      <pc:sldChg chg="modSp add mod">
        <pc:chgData name="Diogo Barcellos Ferreira" userId="50e2b48e-e9ef-4e99-b859-412c664da0db" providerId="ADAL" clId="{7E4D542D-CAE8-41BF-BDF9-BBD1052744D4}" dt="2022-11-03T18:44:18.399" v="1061" actId="2710"/>
        <pc:sldMkLst>
          <pc:docMk/>
          <pc:sldMk cId="3044895556" sldId="509"/>
        </pc:sldMkLst>
        <pc:spChg chg="mod">
          <ac:chgData name="Diogo Barcellos Ferreira" userId="50e2b48e-e9ef-4e99-b859-412c664da0db" providerId="ADAL" clId="{7E4D542D-CAE8-41BF-BDF9-BBD1052744D4}" dt="2022-11-03T18:44:18.399" v="1061" actId="2710"/>
          <ac:spMkLst>
            <pc:docMk/>
            <pc:sldMk cId="3044895556" sldId="509"/>
            <ac:spMk id="3" creationId="{B0EB9054-8425-97F0-9E0B-37E74EAD540E}"/>
          </ac:spMkLst>
        </pc:spChg>
      </pc:sldChg>
      <pc:sldChg chg="modSp add mod">
        <pc:chgData name="Diogo Barcellos Ferreira" userId="50e2b48e-e9ef-4e99-b859-412c664da0db" providerId="ADAL" clId="{7E4D542D-CAE8-41BF-BDF9-BBD1052744D4}" dt="2022-11-03T19:03:53.675" v="1451" actId="113"/>
        <pc:sldMkLst>
          <pc:docMk/>
          <pc:sldMk cId="1987817628" sldId="510"/>
        </pc:sldMkLst>
        <pc:spChg chg="mod">
          <ac:chgData name="Diogo Barcellos Ferreira" userId="50e2b48e-e9ef-4e99-b859-412c664da0db" providerId="ADAL" clId="{7E4D542D-CAE8-41BF-BDF9-BBD1052744D4}" dt="2022-11-03T19:03:53.675" v="1451" actId="113"/>
          <ac:spMkLst>
            <pc:docMk/>
            <pc:sldMk cId="1987817628" sldId="510"/>
            <ac:spMk id="3" creationId="{B0EB9054-8425-97F0-9E0B-37E74EAD540E}"/>
          </ac:spMkLst>
        </pc:spChg>
      </pc:sldChg>
      <pc:sldChg chg="modSp add mod">
        <pc:chgData name="Diogo Barcellos Ferreira" userId="50e2b48e-e9ef-4e99-b859-412c664da0db" providerId="ADAL" clId="{7E4D542D-CAE8-41BF-BDF9-BBD1052744D4}" dt="2022-11-03T19:03:14.718" v="1450" actId="20577"/>
        <pc:sldMkLst>
          <pc:docMk/>
          <pc:sldMk cId="2582268644" sldId="511"/>
        </pc:sldMkLst>
        <pc:spChg chg="mod">
          <ac:chgData name="Diogo Barcellos Ferreira" userId="50e2b48e-e9ef-4e99-b859-412c664da0db" providerId="ADAL" clId="{7E4D542D-CAE8-41BF-BDF9-BBD1052744D4}" dt="2022-11-03T19:03:14.718" v="1450" actId="20577"/>
          <ac:spMkLst>
            <pc:docMk/>
            <pc:sldMk cId="2582268644" sldId="511"/>
            <ac:spMk id="3" creationId="{B0EB9054-8425-97F0-9E0B-37E74EAD540E}"/>
          </ac:spMkLst>
        </pc:spChg>
        <pc:spChg chg="mod">
          <ac:chgData name="Diogo Barcellos Ferreira" userId="50e2b48e-e9ef-4e99-b859-412c664da0db" providerId="ADAL" clId="{7E4D542D-CAE8-41BF-BDF9-BBD1052744D4}" dt="2022-11-03T18:46:48.598" v="1095" actId="20577"/>
          <ac:spMkLst>
            <pc:docMk/>
            <pc:sldMk cId="2582268644" sldId="511"/>
            <ac:spMk id="4" creationId="{1E042564-2661-82C4-6044-1912146D1DB3}"/>
          </ac:spMkLst>
        </pc:spChg>
      </pc:sldChg>
      <pc:sldChg chg="modSp add del mod">
        <pc:chgData name="Diogo Barcellos Ferreira" userId="50e2b48e-e9ef-4e99-b859-412c664da0db" providerId="ADAL" clId="{7E4D542D-CAE8-41BF-BDF9-BBD1052744D4}" dt="2022-11-03T19:04:08.986" v="1452" actId="47"/>
        <pc:sldMkLst>
          <pc:docMk/>
          <pc:sldMk cId="1213174419" sldId="512"/>
        </pc:sldMkLst>
        <pc:spChg chg="mod">
          <ac:chgData name="Diogo Barcellos Ferreira" userId="50e2b48e-e9ef-4e99-b859-412c664da0db" providerId="ADAL" clId="{7E4D542D-CAE8-41BF-BDF9-BBD1052744D4}" dt="2022-11-03T18:50:06.988" v="1176" actId="20577"/>
          <ac:spMkLst>
            <pc:docMk/>
            <pc:sldMk cId="1213174419" sldId="512"/>
            <ac:spMk id="3" creationId="{B0EB9054-8425-97F0-9E0B-37E74EAD540E}"/>
          </ac:spMkLst>
        </pc:spChg>
      </pc:sldChg>
      <pc:sldChg chg="modSp add mod">
        <pc:chgData name="Diogo Barcellos Ferreira" userId="50e2b48e-e9ef-4e99-b859-412c664da0db" providerId="ADAL" clId="{7E4D542D-CAE8-41BF-BDF9-BBD1052744D4}" dt="2022-11-03T19:33:25.293" v="2562" actId="1076"/>
        <pc:sldMkLst>
          <pc:docMk/>
          <pc:sldMk cId="3656067563" sldId="513"/>
        </pc:sldMkLst>
        <pc:spChg chg="mod">
          <ac:chgData name="Diogo Barcellos Ferreira" userId="50e2b48e-e9ef-4e99-b859-412c664da0db" providerId="ADAL" clId="{7E4D542D-CAE8-41BF-BDF9-BBD1052744D4}" dt="2022-11-03T19:33:25.293" v="2562" actId="1076"/>
          <ac:spMkLst>
            <pc:docMk/>
            <pc:sldMk cId="3656067563" sldId="513"/>
            <ac:spMk id="3" creationId="{B0EB9054-8425-97F0-9E0B-37E74EAD540E}"/>
          </ac:spMkLst>
        </pc:spChg>
      </pc:sldChg>
      <pc:sldChg chg="addSp delSp modSp add mod setBg">
        <pc:chgData name="Diogo Barcellos Ferreira" userId="50e2b48e-e9ef-4e99-b859-412c664da0db" providerId="ADAL" clId="{7E4D542D-CAE8-41BF-BDF9-BBD1052744D4}" dt="2022-11-03T19:35:46.440" v="2593" actId="26606"/>
        <pc:sldMkLst>
          <pc:docMk/>
          <pc:sldMk cId="74436430" sldId="514"/>
        </pc:sldMkLst>
        <pc:spChg chg="del">
          <ac:chgData name="Diogo Barcellos Ferreira" userId="50e2b48e-e9ef-4e99-b859-412c664da0db" providerId="ADAL" clId="{7E4D542D-CAE8-41BF-BDF9-BBD1052744D4}" dt="2022-11-03T19:09:31.087" v="1503" actId="478"/>
          <ac:spMkLst>
            <pc:docMk/>
            <pc:sldMk cId="74436430" sldId="514"/>
            <ac:spMk id="2" creationId="{3E1EF000-3FB8-8283-E2F1-CC98614D90D6}"/>
          </ac:spMkLst>
        </pc:spChg>
        <pc:spChg chg="del mod">
          <ac:chgData name="Diogo Barcellos Ferreira" userId="50e2b48e-e9ef-4e99-b859-412c664da0db" providerId="ADAL" clId="{7E4D542D-CAE8-41BF-BDF9-BBD1052744D4}" dt="2022-11-03T19:09:42.121" v="1507" actId="478"/>
          <ac:spMkLst>
            <pc:docMk/>
            <pc:sldMk cId="74436430" sldId="514"/>
            <ac:spMk id="3" creationId="{A25D8245-6832-F4E7-0D09-B511FA99FE80}"/>
          </ac:spMkLst>
        </pc:spChg>
        <pc:spChg chg="add mod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5" creationId="{FD8BAEE6-7AAF-188C-ECA9-47CA87C42068}"/>
          </ac:spMkLst>
        </pc:spChg>
        <pc:spChg chg="add del mod">
          <ac:chgData name="Diogo Barcellos Ferreira" userId="50e2b48e-e9ef-4e99-b859-412c664da0db" providerId="ADAL" clId="{7E4D542D-CAE8-41BF-BDF9-BBD1052744D4}" dt="2022-11-03T19:09:46.941" v="1508" actId="478"/>
          <ac:spMkLst>
            <pc:docMk/>
            <pc:sldMk cId="74436430" sldId="514"/>
            <ac:spMk id="7" creationId="{D72E6870-5B61-963A-4F70-9935101C796C}"/>
          </ac:spMkLst>
        </pc:spChg>
        <pc:spChg chg="add del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20" creationId="{C0B27210-D0CA-4654-B3E3-9ABB4F178EA1}"/>
          </ac:spMkLst>
        </pc:spChg>
        <pc:spChg chg="add del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22" creationId="{1DB7C82F-AB7E-4F0C-B829-FA1B9C415180}"/>
          </ac:spMkLst>
        </pc:spChg>
        <pc:spChg chg="add del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24" creationId="{70B66945-4967-4040-926D-DCA44313CDAB}"/>
          </ac:spMkLst>
        </pc:spChg>
        <pc:spChg chg="add del">
          <ac:chgData name="Diogo Barcellos Ferreira" userId="50e2b48e-e9ef-4e99-b859-412c664da0db" providerId="ADAL" clId="{7E4D542D-CAE8-41BF-BDF9-BBD1052744D4}" dt="2022-11-03T19:35:46.416" v="2592" actId="26606"/>
          <ac:spMkLst>
            <pc:docMk/>
            <pc:sldMk cId="74436430" sldId="514"/>
            <ac:spMk id="29" creationId="{7905BA41-EE6E-4F80-8636-447F22DD729A}"/>
          </ac:spMkLst>
        </pc:spChg>
        <pc:spChg chg="add del">
          <ac:chgData name="Diogo Barcellos Ferreira" userId="50e2b48e-e9ef-4e99-b859-412c664da0db" providerId="ADAL" clId="{7E4D542D-CAE8-41BF-BDF9-BBD1052744D4}" dt="2022-11-03T19:35:46.416" v="2592" actId="26606"/>
          <ac:spMkLst>
            <pc:docMk/>
            <pc:sldMk cId="74436430" sldId="514"/>
            <ac:spMk id="31" creationId="{CD7549B2-EE05-4558-8C64-AC46755F2B25}"/>
          </ac:spMkLst>
        </pc:spChg>
        <pc:spChg chg="add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33" creationId="{89F9D4E8-0639-444B-949B-9518585061AF}"/>
          </ac:spMkLst>
        </pc:spChg>
        <pc:spChg chg="add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34" creationId="{8555C5B3-193A-4749-9AFD-682E53CDDE8F}"/>
          </ac:spMkLst>
        </pc:spChg>
        <pc:spChg chg="add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35" creationId="{7E3DA7A2-ED70-4BBA-AB72-00AD461FA405}"/>
          </ac:spMkLst>
        </pc:spChg>
        <pc:spChg chg="add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36" creationId="{2EAE06A6-F76A-41C9-827A-C561B004485C}"/>
          </ac:spMkLst>
        </pc:spChg>
        <pc:spChg chg="add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37" creationId="{FC485432-3647-4218-B5D3-15D3FA222B13}"/>
          </ac:spMkLst>
        </pc:spChg>
        <pc:spChg chg="add">
          <ac:chgData name="Diogo Barcellos Ferreira" userId="50e2b48e-e9ef-4e99-b859-412c664da0db" providerId="ADAL" clId="{7E4D542D-CAE8-41BF-BDF9-BBD1052744D4}" dt="2022-11-03T19:35:46.440" v="2593" actId="26606"/>
          <ac:spMkLst>
            <pc:docMk/>
            <pc:sldMk cId="74436430" sldId="514"/>
            <ac:spMk id="39" creationId="{F4AFDDCA-6ABA-4D23-8A5C-1BF0F4308148}"/>
          </ac:spMkLst>
        </pc:spChg>
        <pc:picChg chg="del">
          <ac:chgData name="Diogo Barcellos Ferreira" userId="50e2b48e-e9ef-4e99-b859-412c664da0db" providerId="ADAL" clId="{7E4D542D-CAE8-41BF-BDF9-BBD1052744D4}" dt="2022-11-03T19:09:27.555" v="1502" actId="478"/>
          <ac:picMkLst>
            <pc:docMk/>
            <pc:sldMk cId="74436430" sldId="514"/>
            <ac:picMk id="11" creationId="{1139BD04-D5F2-7A34-C262-F71D5FD12E04}"/>
          </ac:picMkLst>
        </pc:picChg>
        <pc:picChg chg="del">
          <ac:chgData name="Diogo Barcellos Ferreira" userId="50e2b48e-e9ef-4e99-b859-412c664da0db" providerId="ADAL" clId="{7E4D542D-CAE8-41BF-BDF9-BBD1052744D4}" dt="2022-11-03T19:09:25.862" v="1501" actId="478"/>
          <ac:picMkLst>
            <pc:docMk/>
            <pc:sldMk cId="74436430" sldId="514"/>
            <ac:picMk id="13" creationId="{E52B980A-6C89-06AD-B67B-C077CE86BFC6}"/>
          </ac:picMkLst>
        </pc:picChg>
        <pc:picChg chg="mod ord">
          <ac:chgData name="Diogo Barcellos Ferreira" userId="50e2b48e-e9ef-4e99-b859-412c664da0db" providerId="ADAL" clId="{7E4D542D-CAE8-41BF-BDF9-BBD1052744D4}" dt="2022-11-03T19:35:46.440" v="2593" actId="26606"/>
          <ac:picMkLst>
            <pc:docMk/>
            <pc:sldMk cId="74436430" sldId="514"/>
            <ac:picMk id="15" creationId="{0085B700-5637-9A31-8C60-B8E0026C4AC9}"/>
          </ac:picMkLst>
        </pc:picChg>
      </pc:sldChg>
      <pc:sldChg chg="modSp add mod ord">
        <pc:chgData name="Diogo Barcellos Ferreira" userId="50e2b48e-e9ef-4e99-b859-412c664da0db" providerId="ADAL" clId="{7E4D542D-CAE8-41BF-BDF9-BBD1052744D4}" dt="2022-11-03T19:19:09.864" v="1907" actId="20577"/>
        <pc:sldMkLst>
          <pc:docMk/>
          <pc:sldMk cId="3009422221" sldId="515"/>
        </pc:sldMkLst>
        <pc:spChg chg="mod">
          <ac:chgData name="Diogo Barcellos Ferreira" userId="50e2b48e-e9ef-4e99-b859-412c664da0db" providerId="ADAL" clId="{7E4D542D-CAE8-41BF-BDF9-BBD1052744D4}" dt="2022-11-03T19:19:09.864" v="1907" actId="20577"/>
          <ac:spMkLst>
            <pc:docMk/>
            <pc:sldMk cId="3009422221" sldId="515"/>
            <ac:spMk id="3" creationId="{B0EB9054-8425-97F0-9E0B-37E74EAD540E}"/>
          </ac:spMkLst>
        </pc:spChg>
        <pc:spChg chg="mod">
          <ac:chgData name="Diogo Barcellos Ferreira" userId="50e2b48e-e9ef-4e99-b859-412c664da0db" providerId="ADAL" clId="{7E4D542D-CAE8-41BF-BDF9-BBD1052744D4}" dt="2022-11-03T19:10:51.650" v="1558" actId="20577"/>
          <ac:spMkLst>
            <pc:docMk/>
            <pc:sldMk cId="3009422221" sldId="515"/>
            <ac:spMk id="4" creationId="{1E042564-2661-82C4-6044-1912146D1DB3}"/>
          </ac:spMkLst>
        </pc:spChg>
      </pc:sldChg>
      <pc:sldChg chg="modSp add mod">
        <pc:chgData name="Diogo Barcellos Ferreira" userId="50e2b48e-e9ef-4e99-b859-412c664da0db" providerId="ADAL" clId="{7E4D542D-CAE8-41BF-BDF9-BBD1052744D4}" dt="2022-11-03T19:21:11.447" v="1922" actId="1076"/>
        <pc:sldMkLst>
          <pc:docMk/>
          <pc:sldMk cId="3113317269" sldId="516"/>
        </pc:sldMkLst>
        <pc:spChg chg="mod">
          <ac:chgData name="Diogo Barcellos Ferreira" userId="50e2b48e-e9ef-4e99-b859-412c664da0db" providerId="ADAL" clId="{7E4D542D-CAE8-41BF-BDF9-BBD1052744D4}" dt="2022-11-03T19:21:11.447" v="1922" actId="1076"/>
          <ac:spMkLst>
            <pc:docMk/>
            <pc:sldMk cId="3113317269" sldId="516"/>
            <ac:spMk id="3" creationId="{B0EB9054-8425-97F0-9E0B-37E74EAD540E}"/>
          </ac:spMkLst>
        </pc:spChg>
      </pc:sldChg>
      <pc:sldChg chg="modSp new mod">
        <pc:chgData name="Diogo Barcellos Ferreira" userId="50e2b48e-e9ef-4e99-b859-412c664da0db" providerId="ADAL" clId="{7E4D542D-CAE8-41BF-BDF9-BBD1052744D4}" dt="2022-11-03T19:28:47.649" v="2357" actId="20577"/>
        <pc:sldMkLst>
          <pc:docMk/>
          <pc:sldMk cId="578578924" sldId="517"/>
        </pc:sldMkLst>
        <pc:spChg chg="mod">
          <ac:chgData name="Diogo Barcellos Ferreira" userId="50e2b48e-e9ef-4e99-b859-412c664da0db" providerId="ADAL" clId="{7E4D542D-CAE8-41BF-BDF9-BBD1052744D4}" dt="2022-11-03T19:22:38.222" v="1944" actId="122"/>
          <ac:spMkLst>
            <pc:docMk/>
            <pc:sldMk cId="578578924" sldId="517"/>
            <ac:spMk id="2" creationId="{235935F5-1070-1D20-057B-47843BC4B0A7}"/>
          </ac:spMkLst>
        </pc:spChg>
        <pc:spChg chg="mod">
          <ac:chgData name="Diogo Barcellos Ferreira" userId="50e2b48e-e9ef-4e99-b859-412c664da0db" providerId="ADAL" clId="{7E4D542D-CAE8-41BF-BDF9-BBD1052744D4}" dt="2022-11-03T19:28:47.649" v="2357" actId="20577"/>
          <ac:spMkLst>
            <pc:docMk/>
            <pc:sldMk cId="578578924" sldId="517"/>
            <ac:spMk id="3" creationId="{F79404E1-D0F5-3719-A2FA-5FAA8847ED74}"/>
          </ac:spMkLst>
        </pc:spChg>
      </pc:sldChg>
      <pc:sldChg chg="modSp add del mod">
        <pc:chgData name="Diogo Barcellos Ferreira" userId="50e2b48e-e9ef-4e99-b859-412c664da0db" providerId="ADAL" clId="{7E4D542D-CAE8-41BF-BDF9-BBD1052744D4}" dt="2022-11-03T19:29:07.753" v="2361" actId="14100"/>
        <pc:sldMkLst>
          <pc:docMk/>
          <pc:sldMk cId="2947172666" sldId="518"/>
        </pc:sldMkLst>
        <pc:spChg chg="mod">
          <ac:chgData name="Diogo Barcellos Ferreira" userId="50e2b48e-e9ef-4e99-b859-412c664da0db" providerId="ADAL" clId="{7E4D542D-CAE8-41BF-BDF9-BBD1052744D4}" dt="2022-11-03T19:29:07.753" v="2361" actId="14100"/>
          <ac:spMkLst>
            <pc:docMk/>
            <pc:sldMk cId="2947172666" sldId="518"/>
            <ac:spMk id="3" creationId="{F79404E1-D0F5-3719-A2FA-5FAA8847ED74}"/>
          </ac:spMkLst>
        </pc:spChg>
      </pc:sldChg>
      <pc:sldChg chg="addSp delSp modSp add mod ord setBg">
        <pc:chgData name="Diogo Barcellos Ferreira" userId="50e2b48e-e9ef-4e99-b859-412c664da0db" providerId="ADAL" clId="{7E4D542D-CAE8-41BF-BDF9-BBD1052744D4}" dt="2022-11-03T20:16:09.033" v="2605"/>
        <pc:sldMkLst>
          <pc:docMk/>
          <pc:sldMk cId="366827486" sldId="519"/>
        </pc:sldMkLst>
        <pc:spChg chg="mod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5" creationId="{FD8BAEE6-7AAF-188C-ECA9-47CA87C42068}"/>
          </ac:spMkLst>
        </pc:spChg>
        <pc:spChg chg="add del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10" creationId="{C0B27210-D0CA-4654-B3E3-9ABB4F178EA1}"/>
          </ac:spMkLst>
        </pc:spChg>
        <pc:spChg chg="add del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12" creationId="{1DB7C82F-AB7E-4F0C-B829-FA1B9C415180}"/>
          </ac:spMkLst>
        </pc:spChg>
        <pc:spChg chg="add del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14" creationId="{70B66945-4967-4040-926D-DCA44313CDAB}"/>
          </ac:spMkLst>
        </pc:spChg>
        <pc:spChg chg="add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19" creationId="{8555C5B3-193A-4749-9AFD-682E53CDDE8F}"/>
          </ac:spMkLst>
        </pc:spChg>
        <pc:spChg chg="add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21" creationId="{2EAE06A6-F76A-41C9-827A-C561B004485C}"/>
          </ac:spMkLst>
        </pc:spChg>
        <pc:spChg chg="add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23" creationId="{89F9D4E8-0639-444B-949B-9518585061AF}"/>
          </ac:spMkLst>
        </pc:spChg>
        <pc:spChg chg="add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25" creationId="{7E3DA7A2-ED70-4BBA-AB72-00AD461FA405}"/>
          </ac:spMkLst>
        </pc:spChg>
        <pc:spChg chg="add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27" creationId="{FC485432-3647-4218-B5D3-15D3FA222B13}"/>
          </ac:spMkLst>
        </pc:spChg>
        <pc:spChg chg="add">
          <ac:chgData name="Diogo Barcellos Ferreira" userId="50e2b48e-e9ef-4e99-b859-412c664da0db" providerId="ADAL" clId="{7E4D542D-CAE8-41BF-BDF9-BBD1052744D4}" dt="2022-11-03T19:35:54.853" v="2594" actId="26606"/>
          <ac:spMkLst>
            <pc:docMk/>
            <pc:sldMk cId="366827486" sldId="519"/>
            <ac:spMk id="29" creationId="{F4AFDDCA-6ABA-4D23-8A5C-1BF0F4308148}"/>
          </ac:spMkLst>
        </pc:spChg>
        <pc:picChg chg="add mod">
          <ac:chgData name="Diogo Barcellos Ferreira" userId="50e2b48e-e9ef-4e99-b859-412c664da0db" providerId="ADAL" clId="{7E4D542D-CAE8-41BF-BDF9-BBD1052744D4}" dt="2022-11-03T19:35:54.853" v="2594" actId="26606"/>
          <ac:picMkLst>
            <pc:docMk/>
            <pc:sldMk cId="366827486" sldId="519"/>
            <ac:picMk id="2" creationId="{BA845215-892D-5297-A001-B661264ADF74}"/>
          </ac:picMkLst>
        </pc:picChg>
        <pc:picChg chg="del">
          <ac:chgData name="Diogo Barcellos Ferreira" userId="50e2b48e-e9ef-4e99-b859-412c664da0db" providerId="ADAL" clId="{7E4D542D-CAE8-41BF-BDF9-BBD1052744D4}" dt="2022-11-03T19:33:53.560" v="2586" actId="478"/>
          <ac:picMkLst>
            <pc:docMk/>
            <pc:sldMk cId="366827486" sldId="519"/>
            <ac:picMk id="15" creationId="{0085B700-5637-9A31-8C60-B8E0026C4AC9}"/>
          </ac:picMkLst>
        </pc:picChg>
      </pc:sldChg>
    </pc:docChg>
  </pc:docChgLst>
  <pc:docChgLst>
    <pc:chgData name="Diogo Barcellos Ferreira" userId="50e2b48e-e9ef-4e99-b859-412c664da0db" providerId="ADAL" clId="{981757EA-D027-4CE9-86FE-E06DB9D009CE}"/>
    <pc:docChg chg="custSel addSld delSld modSld sldOrd">
      <pc:chgData name="Diogo Barcellos Ferreira" userId="50e2b48e-e9ef-4e99-b859-412c664da0db" providerId="ADAL" clId="{981757EA-D027-4CE9-86FE-E06DB9D009CE}" dt="2022-11-04T12:35:42.074" v="1061" actId="6549"/>
      <pc:docMkLst>
        <pc:docMk/>
      </pc:docMkLst>
      <pc:sldChg chg="modSp mod">
        <pc:chgData name="Diogo Barcellos Ferreira" userId="50e2b48e-e9ef-4e99-b859-412c664da0db" providerId="ADAL" clId="{981757EA-D027-4CE9-86FE-E06DB9D009CE}" dt="2022-11-04T11:52:42.349" v="305" actId="1076"/>
        <pc:sldMkLst>
          <pc:docMk/>
          <pc:sldMk cId="2122106992" sldId="256"/>
        </pc:sldMkLst>
        <pc:spChg chg="mod">
          <ac:chgData name="Diogo Barcellos Ferreira" userId="50e2b48e-e9ef-4e99-b859-412c664da0db" providerId="ADAL" clId="{981757EA-D027-4CE9-86FE-E06DB9D009CE}" dt="2022-11-03T14:29:53.422" v="60" actId="6549"/>
          <ac:spMkLst>
            <pc:docMk/>
            <pc:sldMk cId="2122106992" sldId="256"/>
            <ac:spMk id="2" creationId="{8E6130E6-3BE6-4C1A-817F-F7BE63A84E40}"/>
          </ac:spMkLst>
        </pc:spChg>
        <pc:picChg chg="mod">
          <ac:chgData name="Diogo Barcellos Ferreira" userId="50e2b48e-e9ef-4e99-b859-412c664da0db" providerId="ADAL" clId="{981757EA-D027-4CE9-86FE-E06DB9D009CE}" dt="2022-11-04T11:52:42.349" v="305" actId="1076"/>
          <ac:picMkLst>
            <pc:docMk/>
            <pc:sldMk cId="2122106992" sldId="256"/>
            <ac:picMk id="6" creationId="{784D0FD9-A828-9FBE-68D3-09748884A4B1}"/>
          </ac:picMkLst>
        </pc:picChg>
      </pc:sldChg>
      <pc:sldChg chg="modSp modAnim">
        <pc:chgData name="Diogo Barcellos Ferreira" userId="50e2b48e-e9ef-4e99-b859-412c664da0db" providerId="ADAL" clId="{981757EA-D027-4CE9-86FE-E06DB9D009CE}" dt="2022-11-04T12:02:22.909" v="568" actId="6549"/>
        <pc:sldMkLst>
          <pc:docMk/>
          <pc:sldMk cId="647985893" sldId="479"/>
        </pc:sldMkLst>
        <pc:spChg chg="mod">
          <ac:chgData name="Diogo Barcellos Ferreira" userId="50e2b48e-e9ef-4e99-b859-412c664da0db" providerId="ADAL" clId="{981757EA-D027-4CE9-86FE-E06DB9D009CE}" dt="2022-11-04T12:02:22.909" v="568" actId="6549"/>
          <ac:spMkLst>
            <pc:docMk/>
            <pc:sldMk cId="647985893" sldId="479"/>
            <ac:spMk id="4" creationId="{42B1F48F-0CB0-8AD8-A9C6-C2F1FD128A94}"/>
          </ac:spMkLst>
        </pc:spChg>
      </pc:sldChg>
      <pc:sldChg chg="del">
        <pc:chgData name="Diogo Barcellos Ferreira" userId="50e2b48e-e9ef-4e99-b859-412c664da0db" providerId="ADAL" clId="{981757EA-D027-4CE9-86FE-E06DB9D009CE}" dt="2022-11-03T14:43:58.253" v="183" actId="47"/>
        <pc:sldMkLst>
          <pc:docMk/>
          <pc:sldMk cId="3668339146" sldId="484"/>
        </pc:sldMkLst>
      </pc:sldChg>
      <pc:sldChg chg="del">
        <pc:chgData name="Diogo Barcellos Ferreira" userId="50e2b48e-e9ef-4e99-b859-412c664da0db" providerId="ADAL" clId="{981757EA-D027-4CE9-86FE-E06DB9D009CE}" dt="2022-11-03T14:43:55.660" v="174" actId="47"/>
        <pc:sldMkLst>
          <pc:docMk/>
          <pc:sldMk cId="355500223" sldId="485"/>
        </pc:sldMkLst>
      </pc:sldChg>
      <pc:sldChg chg="del">
        <pc:chgData name="Diogo Barcellos Ferreira" userId="50e2b48e-e9ef-4e99-b859-412c664da0db" providerId="ADAL" clId="{981757EA-D027-4CE9-86FE-E06DB9D009CE}" dt="2022-11-03T14:43:55.894" v="175" actId="47"/>
        <pc:sldMkLst>
          <pc:docMk/>
          <pc:sldMk cId="839330233" sldId="486"/>
        </pc:sldMkLst>
      </pc:sldChg>
      <pc:sldChg chg="del">
        <pc:chgData name="Diogo Barcellos Ferreira" userId="50e2b48e-e9ef-4e99-b859-412c664da0db" providerId="ADAL" clId="{981757EA-D027-4CE9-86FE-E06DB9D009CE}" dt="2022-11-03T14:43:56.128" v="176" actId="47"/>
        <pc:sldMkLst>
          <pc:docMk/>
          <pc:sldMk cId="616898294" sldId="487"/>
        </pc:sldMkLst>
      </pc:sldChg>
      <pc:sldChg chg="del">
        <pc:chgData name="Diogo Barcellos Ferreira" userId="50e2b48e-e9ef-4e99-b859-412c664da0db" providerId="ADAL" clId="{981757EA-D027-4CE9-86FE-E06DB9D009CE}" dt="2022-11-03T14:43:55.394" v="173" actId="47"/>
        <pc:sldMkLst>
          <pc:docMk/>
          <pc:sldMk cId="2723443693" sldId="488"/>
        </pc:sldMkLst>
      </pc:sldChg>
      <pc:sldChg chg="del">
        <pc:chgData name="Diogo Barcellos Ferreira" userId="50e2b48e-e9ef-4e99-b859-412c664da0db" providerId="ADAL" clId="{981757EA-D027-4CE9-86FE-E06DB9D009CE}" dt="2022-11-03T14:43:56.973" v="179" actId="47"/>
        <pc:sldMkLst>
          <pc:docMk/>
          <pc:sldMk cId="1561914115" sldId="489"/>
        </pc:sldMkLst>
      </pc:sldChg>
      <pc:sldChg chg="del">
        <pc:chgData name="Diogo Barcellos Ferreira" userId="50e2b48e-e9ef-4e99-b859-412c664da0db" providerId="ADAL" clId="{981757EA-D027-4CE9-86FE-E06DB9D009CE}" dt="2022-11-03T14:43:58.057" v="182" actId="47"/>
        <pc:sldMkLst>
          <pc:docMk/>
          <pc:sldMk cId="4240676546" sldId="490"/>
        </pc:sldMkLst>
      </pc:sldChg>
      <pc:sldChg chg="del">
        <pc:chgData name="Diogo Barcellos Ferreira" userId="50e2b48e-e9ef-4e99-b859-412c664da0db" providerId="ADAL" clId="{981757EA-D027-4CE9-86FE-E06DB9D009CE}" dt="2022-11-03T14:43:57.665" v="181" actId="47"/>
        <pc:sldMkLst>
          <pc:docMk/>
          <pc:sldMk cId="2034780864" sldId="495"/>
        </pc:sldMkLst>
      </pc:sldChg>
      <pc:sldChg chg="del">
        <pc:chgData name="Diogo Barcellos Ferreira" userId="50e2b48e-e9ef-4e99-b859-412c664da0db" providerId="ADAL" clId="{981757EA-D027-4CE9-86FE-E06DB9D009CE}" dt="2022-11-03T14:43:58.755" v="184" actId="47"/>
        <pc:sldMkLst>
          <pc:docMk/>
          <pc:sldMk cId="3168250125" sldId="496"/>
        </pc:sldMkLst>
      </pc:sldChg>
      <pc:sldChg chg="del">
        <pc:chgData name="Diogo Barcellos Ferreira" userId="50e2b48e-e9ef-4e99-b859-412c664da0db" providerId="ADAL" clId="{981757EA-D027-4CE9-86FE-E06DB9D009CE}" dt="2022-11-03T14:43:55.370" v="172" actId="47"/>
        <pc:sldMkLst>
          <pc:docMk/>
          <pc:sldMk cId="1811719993" sldId="498"/>
        </pc:sldMkLst>
      </pc:sldChg>
      <pc:sldChg chg="del">
        <pc:chgData name="Diogo Barcellos Ferreira" userId="50e2b48e-e9ef-4e99-b859-412c664da0db" providerId="ADAL" clId="{981757EA-D027-4CE9-86FE-E06DB9D009CE}" dt="2022-11-03T14:43:57.365" v="180" actId="47"/>
        <pc:sldMkLst>
          <pc:docMk/>
          <pc:sldMk cId="3478686731" sldId="499"/>
        </pc:sldMkLst>
      </pc:sldChg>
      <pc:sldChg chg="del">
        <pc:chgData name="Diogo Barcellos Ferreira" userId="50e2b48e-e9ef-4e99-b859-412c664da0db" providerId="ADAL" clId="{981757EA-D027-4CE9-86FE-E06DB9D009CE}" dt="2022-11-03T14:43:56.482" v="177" actId="47"/>
        <pc:sldMkLst>
          <pc:docMk/>
          <pc:sldMk cId="2590329140" sldId="502"/>
        </pc:sldMkLst>
      </pc:sldChg>
      <pc:sldChg chg="del">
        <pc:chgData name="Diogo Barcellos Ferreira" userId="50e2b48e-e9ef-4e99-b859-412c664da0db" providerId="ADAL" clId="{981757EA-D027-4CE9-86FE-E06DB9D009CE}" dt="2022-11-03T14:43:56.721" v="178" actId="47"/>
        <pc:sldMkLst>
          <pc:docMk/>
          <pc:sldMk cId="3118313023" sldId="503"/>
        </pc:sldMkLst>
      </pc:sldChg>
      <pc:sldChg chg="modSp new mod">
        <pc:chgData name="Diogo Barcellos Ferreira" userId="50e2b48e-e9ef-4e99-b859-412c664da0db" providerId="ADAL" clId="{981757EA-D027-4CE9-86FE-E06DB9D009CE}" dt="2022-11-04T12:03:17.085" v="574" actId="1076"/>
        <pc:sldMkLst>
          <pc:docMk/>
          <pc:sldMk cId="3435909145" sldId="504"/>
        </pc:sldMkLst>
        <pc:spChg chg="mod">
          <ac:chgData name="Diogo Barcellos Ferreira" userId="50e2b48e-e9ef-4e99-b859-412c664da0db" providerId="ADAL" clId="{981757EA-D027-4CE9-86FE-E06DB9D009CE}" dt="2022-11-03T14:47:30.259" v="248" actId="1076"/>
          <ac:spMkLst>
            <pc:docMk/>
            <pc:sldMk cId="3435909145" sldId="504"/>
            <ac:spMk id="2" creationId="{3E1EF000-3FB8-8283-E2F1-CC98614D90D6}"/>
          </ac:spMkLst>
        </pc:spChg>
        <pc:spChg chg="mod">
          <ac:chgData name="Diogo Barcellos Ferreira" userId="50e2b48e-e9ef-4e99-b859-412c664da0db" providerId="ADAL" clId="{981757EA-D027-4CE9-86FE-E06DB9D009CE}" dt="2022-11-04T12:03:09.561" v="571" actId="1076"/>
          <ac:spMkLst>
            <pc:docMk/>
            <pc:sldMk cId="3435909145" sldId="504"/>
            <ac:spMk id="3" creationId="{A25D8245-6832-F4E7-0D09-B511FA99FE80}"/>
          </ac:spMkLst>
        </pc:spChg>
        <pc:picChg chg="mod">
          <ac:chgData name="Diogo Barcellos Ferreira" userId="50e2b48e-e9ef-4e99-b859-412c664da0db" providerId="ADAL" clId="{981757EA-D027-4CE9-86FE-E06DB9D009CE}" dt="2022-11-04T12:03:17.085" v="574" actId="1076"/>
          <ac:picMkLst>
            <pc:docMk/>
            <pc:sldMk cId="3435909145" sldId="504"/>
            <ac:picMk id="11" creationId="{1139BD04-D5F2-7A34-C262-F71D5FD12E04}"/>
          </ac:picMkLst>
        </pc:picChg>
        <pc:picChg chg="mod">
          <ac:chgData name="Diogo Barcellos Ferreira" userId="50e2b48e-e9ef-4e99-b859-412c664da0db" providerId="ADAL" clId="{981757EA-D027-4CE9-86FE-E06DB9D009CE}" dt="2022-11-04T12:03:15.453" v="573" actId="1076"/>
          <ac:picMkLst>
            <pc:docMk/>
            <pc:sldMk cId="3435909145" sldId="504"/>
            <ac:picMk id="13" creationId="{E52B980A-6C89-06AD-B67B-C077CE86BFC6}"/>
          </ac:picMkLst>
        </pc:picChg>
        <pc:picChg chg="mod">
          <ac:chgData name="Diogo Barcellos Ferreira" userId="50e2b48e-e9ef-4e99-b859-412c664da0db" providerId="ADAL" clId="{981757EA-D027-4CE9-86FE-E06DB9D009CE}" dt="2022-11-04T12:03:13.029" v="572" actId="1076"/>
          <ac:picMkLst>
            <pc:docMk/>
            <pc:sldMk cId="3435909145" sldId="504"/>
            <ac:picMk id="15" creationId="{0085B700-5637-9A31-8C60-B8E0026C4AC9}"/>
          </ac:picMkLst>
        </pc:picChg>
      </pc:sldChg>
      <pc:sldChg chg="addSp delSp modSp new mod">
        <pc:chgData name="Diogo Barcellos Ferreira" userId="50e2b48e-e9ef-4e99-b859-412c664da0db" providerId="ADAL" clId="{981757EA-D027-4CE9-86FE-E06DB9D009CE}" dt="2022-11-04T12:03:58.362" v="610" actId="20577"/>
        <pc:sldMkLst>
          <pc:docMk/>
          <pc:sldMk cId="911665115" sldId="505"/>
        </pc:sldMkLst>
        <pc:spChg chg="del">
          <ac:chgData name="Diogo Barcellos Ferreira" userId="50e2b48e-e9ef-4e99-b859-412c664da0db" providerId="ADAL" clId="{981757EA-D027-4CE9-86FE-E06DB9D009CE}" dt="2022-11-03T14:53:55.538" v="251" actId="478"/>
          <ac:spMkLst>
            <pc:docMk/>
            <pc:sldMk cId="911665115" sldId="505"/>
            <ac:spMk id="2" creationId="{5C120707-3B81-9FC5-BD7A-A42FCE1AF15F}"/>
          </ac:spMkLst>
        </pc:spChg>
        <pc:spChg chg="mod">
          <ac:chgData name="Diogo Barcellos Ferreira" userId="50e2b48e-e9ef-4e99-b859-412c664da0db" providerId="ADAL" clId="{981757EA-D027-4CE9-86FE-E06DB9D009CE}" dt="2022-11-04T12:03:58.362" v="610" actId="20577"/>
          <ac:spMkLst>
            <pc:docMk/>
            <pc:sldMk cId="911665115" sldId="505"/>
            <ac:spMk id="3" creationId="{B0EB9054-8425-97F0-9E0B-37E74EAD540E}"/>
          </ac:spMkLst>
        </pc:spChg>
        <pc:spChg chg="add mod">
          <ac:chgData name="Diogo Barcellos Ferreira" userId="50e2b48e-e9ef-4e99-b859-412c664da0db" providerId="ADAL" clId="{981757EA-D027-4CE9-86FE-E06DB9D009CE}" dt="2022-11-03T14:55:10.646" v="303" actId="403"/>
          <ac:spMkLst>
            <pc:docMk/>
            <pc:sldMk cId="911665115" sldId="505"/>
            <ac:spMk id="4" creationId="{1E042564-2661-82C4-6044-1912146D1DB3}"/>
          </ac:spMkLst>
        </pc:spChg>
      </pc:sldChg>
      <pc:sldChg chg="modSp mod">
        <pc:chgData name="Diogo Barcellos Ferreira" userId="50e2b48e-e9ef-4e99-b859-412c664da0db" providerId="ADAL" clId="{981757EA-D027-4CE9-86FE-E06DB9D009CE}" dt="2022-11-04T12:27:34.834" v="756" actId="20577"/>
        <pc:sldMkLst>
          <pc:docMk/>
          <pc:sldMk cId="3827443652" sldId="506"/>
        </pc:sldMkLst>
        <pc:spChg chg="mod">
          <ac:chgData name="Diogo Barcellos Ferreira" userId="50e2b48e-e9ef-4e99-b859-412c664da0db" providerId="ADAL" clId="{981757EA-D027-4CE9-86FE-E06DB9D009CE}" dt="2022-11-04T12:27:34.834" v="756" actId="20577"/>
          <ac:spMkLst>
            <pc:docMk/>
            <pc:sldMk cId="3827443652" sldId="506"/>
            <ac:spMk id="3" creationId="{B0EB9054-8425-97F0-9E0B-37E74EAD540E}"/>
          </ac:spMkLst>
        </pc:spChg>
      </pc:sldChg>
      <pc:sldChg chg="modSp mod">
        <pc:chgData name="Diogo Barcellos Ferreira" userId="50e2b48e-e9ef-4e99-b859-412c664da0db" providerId="ADAL" clId="{981757EA-D027-4CE9-86FE-E06DB9D009CE}" dt="2022-11-04T12:27:52.446" v="758" actId="20577"/>
        <pc:sldMkLst>
          <pc:docMk/>
          <pc:sldMk cId="3025875734" sldId="508"/>
        </pc:sldMkLst>
        <pc:spChg chg="mod">
          <ac:chgData name="Diogo Barcellos Ferreira" userId="50e2b48e-e9ef-4e99-b859-412c664da0db" providerId="ADAL" clId="{981757EA-D027-4CE9-86FE-E06DB9D009CE}" dt="2022-11-04T12:27:52.446" v="758" actId="20577"/>
          <ac:spMkLst>
            <pc:docMk/>
            <pc:sldMk cId="3025875734" sldId="508"/>
            <ac:spMk id="3" creationId="{B0EB9054-8425-97F0-9E0B-37E74EAD540E}"/>
          </ac:spMkLst>
        </pc:spChg>
      </pc:sldChg>
      <pc:sldChg chg="modSp mod">
        <pc:chgData name="Diogo Barcellos Ferreira" userId="50e2b48e-e9ef-4e99-b859-412c664da0db" providerId="ADAL" clId="{981757EA-D027-4CE9-86FE-E06DB9D009CE}" dt="2022-11-04T12:28:00.174" v="759" actId="113"/>
        <pc:sldMkLst>
          <pc:docMk/>
          <pc:sldMk cId="3044895556" sldId="509"/>
        </pc:sldMkLst>
        <pc:spChg chg="mod">
          <ac:chgData name="Diogo Barcellos Ferreira" userId="50e2b48e-e9ef-4e99-b859-412c664da0db" providerId="ADAL" clId="{981757EA-D027-4CE9-86FE-E06DB9D009CE}" dt="2022-11-04T12:28:00.174" v="759" actId="113"/>
          <ac:spMkLst>
            <pc:docMk/>
            <pc:sldMk cId="3044895556" sldId="509"/>
            <ac:spMk id="3" creationId="{B0EB9054-8425-97F0-9E0B-37E74EAD540E}"/>
          </ac:spMkLst>
        </pc:spChg>
      </pc:sldChg>
      <pc:sldChg chg="modSp mod">
        <pc:chgData name="Diogo Barcellos Ferreira" userId="50e2b48e-e9ef-4e99-b859-412c664da0db" providerId="ADAL" clId="{981757EA-D027-4CE9-86FE-E06DB9D009CE}" dt="2022-11-04T12:11:43.253" v="726" actId="6549"/>
        <pc:sldMkLst>
          <pc:docMk/>
          <pc:sldMk cId="2582268644" sldId="511"/>
        </pc:sldMkLst>
        <pc:spChg chg="mod">
          <ac:chgData name="Diogo Barcellos Ferreira" userId="50e2b48e-e9ef-4e99-b859-412c664da0db" providerId="ADAL" clId="{981757EA-D027-4CE9-86FE-E06DB9D009CE}" dt="2022-11-04T12:11:43.253" v="726" actId="6549"/>
          <ac:spMkLst>
            <pc:docMk/>
            <pc:sldMk cId="2582268644" sldId="511"/>
            <ac:spMk id="3" creationId="{B0EB9054-8425-97F0-9E0B-37E74EAD540E}"/>
          </ac:spMkLst>
        </pc:spChg>
      </pc:sldChg>
      <pc:sldChg chg="modSp mod ord">
        <pc:chgData name="Diogo Barcellos Ferreira" userId="50e2b48e-e9ef-4e99-b859-412c664da0db" providerId="ADAL" clId="{981757EA-D027-4CE9-86FE-E06DB9D009CE}" dt="2022-11-04T12:11:07.528" v="708" actId="6549"/>
        <pc:sldMkLst>
          <pc:docMk/>
          <pc:sldMk cId="3656067563" sldId="513"/>
        </pc:sldMkLst>
        <pc:spChg chg="mod">
          <ac:chgData name="Diogo Barcellos Ferreira" userId="50e2b48e-e9ef-4e99-b859-412c664da0db" providerId="ADAL" clId="{981757EA-D027-4CE9-86FE-E06DB9D009CE}" dt="2022-11-04T12:11:07.528" v="708" actId="6549"/>
          <ac:spMkLst>
            <pc:docMk/>
            <pc:sldMk cId="3656067563" sldId="513"/>
            <ac:spMk id="3" creationId="{B0EB9054-8425-97F0-9E0B-37E74EAD540E}"/>
          </ac:spMkLst>
        </pc:spChg>
      </pc:sldChg>
      <pc:sldChg chg="modSp mod">
        <pc:chgData name="Diogo Barcellos Ferreira" userId="50e2b48e-e9ef-4e99-b859-412c664da0db" providerId="ADAL" clId="{981757EA-D027-4CE9-86FE-E06DB9D009CE}" dt="2022-11-04T12:28:53.785" v="761" actId="207"/>
        <pc:sldMkLst>
          <pc:docMk/>
          <pc:sldMk cId="3009422221" sldId="515"/>
        </pc:sldMkLst>
        <pc:spChg chg="mod">
          <ac:chgData name="Diogo Barcellos Ferreira" userId="50e2b48e-e9ef-4e99-b859-412c664da0db" providerId="ADAL" clId="{981757EA-D027-4CE9-86FE-E06DB9D009CE}" dt="2022-11-04T12:28:53.785" v="761" actId="207"/>
          <ac:spMkLst>
            <pc:docMk/>
            <pc:sldMk cId="3009422221" sldId="515"/>
            <ac:spMk id="3" creationId="{B0EB9054-8425-97F0-9E0B-37E74EAD540E}"/>
          </ac:spMkLst>
        </pc:spChg>
      </pc:sldChg>
      <pc:sldChg chg="modSp mod">
        <pc:chgData name="Diogo Barcellos Ferreira" userId="50e2b48e-e9ef-4e99-b859-412c664da0db" providerId="ADAL" clId="{981757EA-D027-4CE9-86FE-E06DB9D009CE}" dt="2022-11-04T12:29:24.871" v="780" actId="20577"/>
        <pc:sldMkLst>
          <pc:docMk/>
          <pc:sldMk cId="3113317269" sldId="516"/>
        </pc:sldMkLst>
        <pc:spChg chg="mod">
          <ac:chgData name="Diogo Barcellos Ferreira" userId="50e2b48e-e9ef-4e99-b859-412c664da0db" providerId="ADAL" clId="{981757EA-D027-4CE9-86FE-E06DB9D009CE}" dt="2022-11-04T12:29:24.871" v="780" actId="20577"/>
          <ac:spMkLst>
            <pc:docMk/>
            <pc:sldMk cId="3113317269" sldId="516"/>
            <ac:spMk id="3" creationId="{B0EB9054-8425-97F0-9E0B-37E74EAD540E}"/>
          </ac:spMkLst>
        </pc:spChg>
      </pc:sldChg>
      <pc:sldChg chg="modSp mod">
        <pc:chgData name="Diogo Barcellos Ferreira" userId="50e2b48e-e9ef-4e99-b859-412c664da0db" providerId="ADAL" clId="{981757EA-D027-4CE9-86FE-E06DB9D009CE}" dt="2022-11-04T12:35:42.074" v="1061" actId="6549"/>
        <pc:sldMkLst>
          <pc:docMk/>
          <pc:sldMk cId="578578924" sldId="517"/>
        </pc:sldMkLst>
        <pc:spChg chg="mod">
          <ac:chgData name="Diogo Barcellos Ferreira" userId="50e2b48e-e9ef-4e99-b859-412c664da0db" providerId="ADAL" clId="{981757EA-D027-4CE9-86FE-E06DB9D009CE}" dt="2022-11-04T12:34:59.591" v="1024" actId="14100"/>
          <ac:spMkLst>
            <pc:docMk/>
            <pc:sldMk cId="578578924" sldId="517"/>
            <ac:spMk id="2" creationId="{235935F5-1070-1D20-057B-47843BC4B0A7}"/>
          </ac:spMkLst>
        </pc:spChg>
        <pc:spChg chg="mod">
          <ac:chgData name="Diogo Barcellos Ferreira" userId="50e2b48e-e9ef-4e99-b859-412c664da0db" providerId="ADAL" clId="{981757EA-D027-4CE9-86FE-E06DB9D009CE}" dt="2022-11-04T12:35:42.074" v="1061" actId="6549"/>
          <ac:spMkLst>
            <pc:docMk/>
            <pc:sldMk cId="578578924" sldId="517"/>
            <ac:spMk id="3" creationId="{F79404E1-D0F5-3719-A2FA-5FAA8847ED74}"/>
          </ac:spMkLst>
        </pc:spChg>
      </pc:sldChg>
      <pc:sldChg chg="del">
        <pc:chgData name="Diogo Barcellos Ferreira" userId="50e2b48e-e9ef-4e99-b859-412c664da0db" providerId="ADAL" clId="{981757EA-D027-4CE9-86FE-E06DB9D009CE}" dt="2022-11-04T11:54:58.315" v="307" actId="47"/>
        <pc:sldMkLst>
          <pc:docMk/>
          <pc:sldMk cId="2947172666" sldId="51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3C3F7-1F76-424B-BA10-A55CA7B98CB1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9665E-3D8C-44D3-86EC-BB2A4859A8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7867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B5408-C69A-4AA4-9621-19AF6B6BF84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14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E4948D-E5BA-45A5-B06A-61AE4C3A0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16EDAB-809F-469C-9BD1-7A38E57BB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010252-48E7-4E53-9AFA-FD6ABFE03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6BAF38-7D4B-4785-A964-5C24BBC84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7AB694-99A2-4EE8-9435-B37FEF34F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E3E0FFAE-8CB3-4725-A73D-0DB5116ABCC8}"/>
              </a:ext>
            </a:extLst>
          </p:cNvPr>
          <p:cNvCxnSpPr>
            <a:cxnSpLocks/>
          </p:cNvCxnSpPr>
          <p:nvPr userDrawn="1"/>
        </p:nvCxnSpPr>
        <p:spPr>
          <a:xfrm>
            <a:off x="31632" y="903956"/>
            <a:ext cx="1213449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 descr="Logotipo&#10;&#10;Descrição gerada automaticamente">
            <a:extLst>
              <a:ext uri="{FF2B5EF4-FFF2-40B4-BE49-F238E27FC236}">
                <a16:creationId xmlns:a16="http://schemas.microsoft.com/office/drawing/2014/main" id="{16C4D58F-B73C-45C3-9BF9-538A386DB9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0" y="33416"/>
            <a:ext cx="1556927" cy="77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0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3C149B-8445-4A2D-B1DA-63C54CC48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83B907D-ABBD-461B-96EF-4F0EBFF74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33ED77-52E1-4598-AC5C-D4F33876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DA543E-087F-4974-9FB9-D06A70039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6D69A8-DA3D-48C1-BC9B-46D3FE464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08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BE87D8-CD04-4DD5-802E-2C34C3E35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321F705-6B18-4BE4-A9B8-F4B0912C7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EA7E90-1273-4AD2-A555-527A7545E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56CF20-52C9-4495-A8A5-CF8B80377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F2DEAD-2321-48DD-9CC0-F7EAA696D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9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86C63-64AB-461D-A888-5ACB671F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5F2AA7-F6EF-4EDE-AD94-BD2F67BD5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18D34A-1395-4241-89E7-30614E11D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7BE204-D87D-404C-ADAD-5ECFC59CE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49075A-951C-4877-9877-29A6F807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2C73E6A2-D9FD-45B1-91B4-0C44B378D39D}"/>
              </a:ext>
            </a:extLst>
          </p:cNvPr>
          <p:cNvCxnSpPr>
            <a:cxnSpLocks/>
          </p:cNvCxnSpPr>
          <p:nvPr userDrawn="1"/>
        </p:nvCxnSpPr>
        <p:spPr>
          <a:xfrm>
            <a:off x="31632" y="903956"/>
            <a:ext cx="1213449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8133AE70-19D9-4074-B10E-30F0953E33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0" y="33416"/>
            <a:ext cx="1556927" cy="77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93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E2362E-DCDE-470D-B559-496F29AD2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53CF83-A37F-4CE4-8DDC-79B6CF5B4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30E94B-A8E0-43AD-9957-418DB85C0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3B7BD6-D67C-4A9D-BEE0-858A0E809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8720EB-9710-4FB9-9223-998EC53C2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06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BE915-2CC8-458E-BEFF-86B56DCFB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DF31ED-CD32-4A85-A2B1-8AD9A2230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6C781E-91F6-46B2-85B7-DBFB78712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11922A0-FED3-4211-BA87-7C5E5BA1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ADBB90-5F1F-4030-A24C-D56F96742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93901F3-8444-4720-8C02-E1F96D3B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03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765D20-8226-4623-8BCA-6F8681FB5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F027D70-AF79-42A5-94E6-6EC0925C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A62E2FE-066B-46E0-98BA-822508770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67B3A2D-A437-4F98-8CD4-8168A8193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EFAD5E-5838-4D69-BD97-77978A4294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425D635-DFBF-49DF-AED5-2F77A335A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C1A56C3-FD46-4827-8715-0BCC8DB7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37470E3-4ED8-4D73-8851-E1EAA497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619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4ADB2E-6EF4-495C-A999-795A080B8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AD0FBA-744F-499C-8963-C6F7B09D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3EB910E-083A-47F0-9E44-3CD1741C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7EA6BC0-D3FF-411F-AD7E-D8B3FD054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909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1C582D9-6782-43A4-901C-67C781A5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5055789-D1ED-48D6-A335-CEC40FAE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AB41C4-336C-480A-8FFE-A133ECAD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770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577370-BC29-463C-8C28-97BF38FF2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B151F7-EDBE-403B-9969-B4A114922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09B0BA-3F65-4188-BF9F-9E1F747BC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994B51-9590-4429-8FED-14592A4E8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F995EE7-C7E7-45EF-A7E7-D839BEF09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EEF974-25AA-42A9-80B9-67E2FA13D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6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26B6CD-ADF1-4401-B397-11DAEE942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0D88A8A-5553-47F6-BE4C-A05B0607C5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F6CDA49-1544-4B43-A691-8EDB8F2BA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D216F6-D5F8-4623-B3DC-BEDF0798F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F86864-88CA-4E01-9061-895518B4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9098E29-62BE-413F-8ECE-F5A80133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679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1A631EF-69B5-40A2-992C-2F36726D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5B997F-B353-4814-AB98-041D65B43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B88928-DBE4-426B-B9EF-D9A2306CB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2B43A-0484-453C-882B-EE5DFCA84862}" type="datetimeFigureOut">
              <a:rPr lang="pt-BR" smtClean="0"/>
              <a:t>04/11/2022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465899-E9A1-44F0-9DFF-04F3FE7A8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EE37DB-338A-4B30-AB16-17438C0EF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F4088-D499-4616-AD9A-90C75D4E37E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3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18">
            <a:extLst>
              <a:ext uri="{FF2B5EF4-FFF2-40B4-BE49-F238E27FC236}">
                <a16:creationId xmlns:a16="http://schemas.microsoft.com/office/drawing/2014/main" id="{A4E37431-20F0-4DD6-84A9-ED2B64494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20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22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24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6130E6-3BE6-4C1A-817F-F7BE63A84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2" y="891652"/>
            <a:ext cx="4412021" cy="3030724"/>
          </a:xfrm>
        </p:spPr>
        <p:txBody>
          <a:bodyPr anchor="b">
            <a:normAutofit/>
          </a:bodyPr>
          <a:lstStyle/>
          <a:p>
            <a:pPr algn="r"/>
            <a:br>
              <a:rPr lang="pt-BR" sz="3400">
                <a:solidFill>
                  <a:srgbClr val="FFFFFF"/>
                </a:solidFill>
                <a:latin typeface="+mn-lt"/>
              </a:rPr>
            </a:br>
            <a:br>
              <a:rPr lang="pt-BR" sz="3400">
                <a:solidFill>
                  <a:srgbClr val="FFFFFF"/>
                </a:solidFill>
                <a:latin typeface="+mn-lt"/>
              </a:rPr>
            </a:br>
            <a:r>
              <a:rPr lang="pt-BR" sz="3400">
                <a:solidFill>
                  <a:srgbClr val="FFFFFF"/>
                </a:solidFill>
                <a:latin typeface="+mn-lt"/>
              </a:rPr>
              <a:t>Análise do </a:t>
            </a:r>
            <a:br>
              <a:rPr lang="pt-BR" sz="3400">
                <a:solidFill>
                  <a:srgbClr val="FFFFFF"/>
                </a:solidFill>
                <a:latin typeface="+mn-lt"/>
              </a:rPr>
            </a:br>
            <a:br>
              <a:rPr lang="pt-BR" sz="3400">
                <a:solidFill>
                  <a:srgbClr val="FFFFFF"/>
                </a:solidFill>
                <a:latin typeface="+mn-lt"/>
              </a:rPr>
            </a:br>
            <a:r>
              <a:rPr lang="pt-BR" sz="3400">
                <a:solidFill>
                  <a:srgbClr val="FFFFFF"/>
                </a:solidFill>
                <a:latin typeface="+mn-lt"/>
              </a:rPr>
              <a:t>Fluxo de Caixa do Plano de Exploração</a:t>
            </a:r>
          </a:p>
        </p:txBody>
      </p:sp>
      <p:pic>
        <p:nvPicPr>
          <p:cNvPr id="6" name="Imagem 5" descr="Fundo preto com letras brancas&#10;&#10;Descrição gerada automaticamente">
            <a:extLst>
              <a:ext uri="{FF2B5EF4-FFF2-40B4-BE49-F238E27FC236}">
                <a16:creationId xmlns:a16="http://schemas.microsoft.com/office/drawing/2014/main" id="{784D0FD9-A828-9FBE-68D3-09748884A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445" y="1726177"/>
            <a:ext cx="3048052" cy="340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10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FD8BAEE6-7AAF-188C-ECA9-47CA87C42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208" y="857251"/>
            <a:ext cx="4747280" cy="30980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0" i="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Fluxo de Caixa dos Investimentos</a:t>
            </a:r>
            <a:endParaRPr lang="en-US" sz="4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 descr="Forma&#10;&#10;Descrição gerada automaticamente com confiança baixa">
            <a:extLst>
              <a:ext uri="{FF2B5EF4-FFF2-40B4-BE49-F238E27FC236}">
                <a16:creationId xmlns:a16="http://schemas.microsoft.com/office/drawing/2014/main" id="{BA845215-892D-5297-A001-B661264ADF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400" y="2108877"/>
            <a:ext cx="2949481" cy="26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27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B9054-8425-97F0-9E0B-37E74EAD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608" y="1911148"/>
            <a:ext cx="10970172" cy="340223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76200" marR="76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/>
                <a:cs typeface="Calibri"/>
              </a:rPr>
              <a:t>Média anual prevista no FCI (próximos 5 anos): </a:t>
            </a:r>
            <a:r>
              <a:rPr lang="pt-BR" b="1">
                <a:solidFill>
                  <a:srgbClr val="000000"/>
                </a:solidFill>
                <a:latin typeface="Calibri"/>
                <a:cs typeface="Calibri"/>
              </a:rPr>
              <a:t>R$ 488 milhões</a:t>
            </a:r>
            <a:r>
              <a:rPr lang="pt-BR">
                <a:solidFill>
                  <a:srgbClr val="000000"/>
                </a:solidFill>
                <a:latin typeface="Calibri"/>
                <a:cs typeface="Calibri"/>
              </a:rPr>
              <a:t>;</a:t>
            </a:r>
          </a:p>
          <a:p>
            <a:pPr marL="76200" marR="76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Média dos investimentos realizados (</a:t>
            </a:r>
            <a:r>
              <a:rPr lang="pt-BR">
                <a:solidFill>
                  <a:srgbClr val="000000"/>
                </a:solidFill>
                <a:latin typeface="Calibri"/>
                <a:cs typeface="Calibri"/>
              </a:rPr>
              <a:t>últimos 5 anos): </a:t>
            </a:r>
            <a:r>
              <a:rPr lang="pt-BR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R$ 214 milhões</a:t>
            </a:r>
            <a:r>
              <a:rPr lang="pt-BR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;</a:t>
            </a:r>
          </a:p>
          <a:p>
            <a:pPr marL="76200" marR="76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Tanto a captação quanto a execução representam desafio significativo. </a:t>
            </a:r>
            <a:endParaRPr lang="pt-BR">
              <a:latin typeface="Calibri"/>
              <a:cs typeface="Calibri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E042564-2661-82C4-6044-1912146D1DB3}"/>
              </a:ext>
            </a:extLst>
          </p:cNvPr>
          <p:cNvSpPr txBox="1">
            <a:spLocks/>
          </p:cNvSpPr>
          <p:nvPr/>
        </p:nvSpPr>
        <p:spPr>
          <a:xfrm>
            <a:off x="941894" y="84841"/>
            <a:ext cx="10515600" cy="81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>
                <a:solidFill>
                  <a:srgbClr val="000000"/>
                </a:solidFill>
                <a:latin typeface="Calibri" panose="020F0502020204030204" pitchFamily="34" charset="0"/>
              </a:rPr>
              <a:t>Fluxo de Caixa dos Investimentos (FCI)</a:t>
            </a:r>
            <a:endParaRPr lang="pt-BR" sz="4000"/>
          </a:p>
        </p:txBody>
      </p:sp>
    </p:spTree>
    <p:extLst>
      <p:ext uri="{BB962C8B-B14F-4D97-AF65-F5344CB8AC3E}">
        <p14:creationId xmlns:p14="http://schemas.microsoft.com/office/powerpoint/2010/main" val="3656067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B9054-8425-97F0-9E0B-37E74EAD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552"/>
            <a:ext cx="10515600" cy="3402233"/>
          </a:xfrm>
        </p:spPr>
        <p:txBody>
          <a:bodyPr>
            <a:noAutofit/>
          </a:bodyPr>
          <a:lstStyle/>
          <a:p>
            <a:pPr marL="76200" marR="76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nálise em consonância com o cronograma físico-financeiro;</a:t>
            </a:r>
          </a:p>
          <a:p>
            <a:pPr marL="76200" marR="76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Estimativas originais do PDSB, com menor nível de precisão;</a:t>
            </a:r>
          </a:p>
          <a:p>
            <a:pPr marL="76200" marR="7620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Estimativas contém certo nível de incerteza, devido à metodologia de atualização dos valores.</a:t>
            </a:r>
          </a:p>
          <a:p>
            <a:pPr marL="0" marR="7620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E042564-2661-82C4-6044-1912146D1DB3}"/>
              </a:ext>
            </a:extLst>
          </p:cNvPr>
          <p:cNvSpPr txBox="1">
            <a:spLocks/>
          </p:cNvSpPr>
          <p:nvPr/>
        </p:nvSpPr>
        <p:spPr>
          <a:xfrm>
            <a:off x="941894" y="84841"/>
            <a:ext cx="10515600" cy="81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>
                <a:solidFill>
                  <a:srgbClr val="000000"/>
                </a:solidFill>
                <a:latin typeface="Calibri" panose="020F0502020204030204" pitchFamily="34" charset="0"/>
              </a:rPr>
              <a:t>Fluxo de Caixa dos Investimentos (FCI)</a:t>
            </a:r>
            <a:endParaRPr lang="pt-BR" sz="4000"/>
          </a:p>
        </p:txBody>
      </p:sp>
    </p:spTree>
    <p:extLst>
      <p:ext uri="{BB962C8B-B14F-4D97-AF65-F5344CB8AC3E}">
        <p14:creationId xmlns:p14="http://schemas.microsoft.com/office/powerpoint/2010/main" val="2582268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D4E0D57-AC93-5B2E-FEEC-621713E2C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208" y="857251"/>
            <a:ext cx="4747280" cy="30980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Fluxo de Caixa dos Financiamentos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3" descr="Forma&#10;&#10;Descrição gerada automaticamente com confiança baixa">
            <a:extLst>
              <a:ext uri="{FF2B5EF4-FFF2-40B4-BE49-F238E27FC236}">
                <a16:creationId xmlns:a16="http://schemas.microsoft.com/office/drawing/2014/main" id="{6C8EFBDB-20F3-541B-4B31-43DB0ACB5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336" y="2108877"/>
            <a:ext cx="3611609" cy="26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91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B9054-8425-97F0-9E0B-37E74EAD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731" y="1434662"/>
            <a:ext cx="11196049" cy="3402233"/>
          </a:xfrm>
        </p:spPr>
        <p:txBody>
          <a:bodyPr>
            <a:noAutofit/>
          </a:bodyPr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Financiamento predominantemente externo;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endParaRPr lang="pt-BR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Previsão de captação de R$ 1,7 bilhão até 2026: </a:t>
            </a:r>
          </a:p>
          <a:p>
            <a:pPr marL="533400" marR="76200" lvl="1" algn="just"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édia anual de </a:t>
            </a:r>
            <a:r>
              <a:rPr lang="pt-BR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R$ 342 milhões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lang="pt-BR" b="0" i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450% maior 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que os R$ 62 mi captados em  2021).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endParaRPr lang="pt-BR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Efeito das variações cambiais não considerado;</a:t>
            </a: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endParaRPr lang="pt-BR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Contratação em 2025: R$ 472 milhões (46% do saldo em 2021).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E042564-2661-82C4-6044-1912146D1DB3}"/>
              </a:ext>
            </a:extLst>
          </p:cNvPr>
          <p:cNvSpPr txBox="1">
            <a:spLocks/>
          </p:cNvSpPr>
          <p:nvPr/>
        </p:nvSpPr>
        <p:spPr>
          <a:xfrm>
            <a:off x="941894" y="84841"/>
            <a:ext cx="10515600" cy="81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>
                <a:solidFill>
                  <a:srgbClr val="000000"/>
                </a:solidFill>
                <a:latin typeface="Calibri" panose="020F0502020204030204" pitchFamily="34" charset="0"/>
              </a:rPr>
              <a:t>Fluxo de Caixa dos Financiamentos (FCF)</a:t>
            </a:r>
            <a:endParaRPr lang="pt-BR" sz="4000"/>
          </a:p>
        </p:txBody>
      </p:sp>
    </p:spTree>
    <p:extLst>
      <p:ext uri="{BB962C8B-B14F-4D97-AF65-F5344CB8AC3E}">
        <p14:creationId xmlns:p14="http://schemas.microsoft.com/office/powerpoint/2010/main" val="3009422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B9054-8425-97F0-9E0B-37E74EAD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405801"/>
            <a:ext cx="10515601" cy="2046398"/>
          </a:xfrm>
        </p:spPr>
        <p:txBody>
          <a:bodyPr>
            <a:noAutofit/>
          </a:bodyPr>
          <a:lstStyle/>
          <a:p>
            <a:pPr marL="0" marR="7620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Segundo a Caesb, o </a:t>
            </a:r>
            <a:r>
              <a:rPr lang="pt-BR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maior risco para a execução dos investimentos está associado a eventual problema de acesso ao crédito</a:t>
            </a: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pt-BR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E042564-2661-82C4-6044-1912146D1DB3}"/>
              </a:ext>
            </a:extLst>
          </p:cNvPr>
          <p:cNvSpPr txBox="1">
            <a:spLocks/>
          </p:cNvSpPr>
          <p:nvPr/>
        </p:nvSpPr>
        <p:spPr>
          <a:xfrm>
            <a:off x="941894" y="84841"/>
            <a:ext cx="10515600" cy="81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>
                <a:solidFill>
                  <a:srgbClr val="000000"/>
                </a:solidFill>
                <a:latin typeface="Calibri" panose="020F0502020204030204" pitchFamily="34" charset="0"/>
              </a:rPr>
              <a:t>Fluxo de Caixa dos Financiamentos (FCF)</a:t>
            </a:r>
            <a:endParaRPr lang="pt-BR" sz="4000"/>
          </a:p>
        </p:txBody>
      </p:sp>
    </p:spTree>
    <p:extLst>
      <p:ext uri="{BB962C8B-B14F-4D97-AF65-F5344CB8AC3E}">
        <p14:creationId xmlns:p14="http://schemas.microsoft.com/office/powerpoint/2010/main" val="3113317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5935F5-1070-1D20-057B-47843BC4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504" y="239001"/>
            <a:ext cx="8550273" cy="61233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err="1"/>
              <a:t>Conclusões</a:t>
            </a:r>
            <a:endParaRPr lang="en-US" b="1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9404E1-D0F5-3719-A2FA-5FAA8847E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897"/>
            <a:ext cx="10515600" cy="4758066"/>
          </a:xfrm>
        </p:spPr>
        <p:txBody>
          <a:bodyPr>
            <a:normAutofit/>
          </a:bodyPr>
          <a:lstStyle/>
          <a:p>
            <a:pPr marL="76200" marR="76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Premissas estão dentro de parâmetros de razoabilidade; </a:t>
            </a:r>
          </a:p>
          <a:p>
            <a:pPr marL="76200" marR="76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Principais riscos à execução do Plano de Exploração:</a:t>
            </a:r>
          </a:p>
          <a:p>
            <a:pPr marL="533400" marR="76200"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Não conseguir captar fi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nanciamentos suficientes; e </a:t>
            </a:r>
          </a:p>
          <a:p>
            <a:pPr marL="533400" marR="76200"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Despesas com pessoal crescerem acima do estimado;</a:t>
            </a:r>
          </a:p>
          <a:p>
            <a:pPr marL="533400" marR="76200"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Nível de execução projetado está muito acima da média histórica da Companhia.</a:t>
            </a:r>
            <a:endParaRPr lang="pt-BR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57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to 4"/>
          <p:cNvCxnSpPr/>
          <p:nvPr/>
        </p:nvCxnSpPr>
        <p:spPr>
          <a:xfrm>
            <a:off x="1524000" y="8367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ítulo 1">
            <a:extLst>
              <a:ext uri="{FF2B5EF4-FFF2-40B4-BE49-F238E27FC236}">
                <a16:creationId xmlns:a16="http://schemas.microsoft.com/office/drawing/2014/main" id="{2FF6981E-C109-CB20-CA42-399575AA0AC7}"/>
              </a:ext>
            </a:extLst>
          </p:cNvPr>
          <p:cNvSpPr txBox="1">
            <a:spLocks/>
          </p:cNvSpPr>
          <p:nvPr/>
        </p:nvSpPr>
        <p:spPr>
          <a:xfrm>
            <a:off x="838200" y="79580"/>
            <a:ext cx="10515600" cy="7499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/>
              <a:t>Escopo da Análise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42B1F48F-0CB0-8AD8-A9C6-C2F1FD128A94}"/>
              </a:ext>
            </a:extLst>
          </p:cNvPr>
          <p:cNvSpPr txBox="1">
            <a:spLocks/>
          </p:cNvSpPr>
          <p:nvPr/>
        </p:nvSpPr>
        <p:spPr>
          <a:xfrm>
            <a:off x="513261" y="1773810"/>
            <a:ext cx="11547360" cy="45617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200"/>
              <a:t>Período 2022 a 2026 (5 anos), devido ao nível de incerteza macroeconômica para um horizonte mais longo.</a:t>
            </a:r>
          </a:p>
          <a:p>
            <a:pPr algn="l"/>
            <a:endParaRPr lang="pt-BR" sz="320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20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Análise das premissas apresentadas para um único cenário;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20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320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Projeções estão no âmbito gerencial da Caesb.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20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320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pt-BR" sz="320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pt-BR" sz="320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pt-BR" sz="3200"/>
          </a:p>
          <a:p>
            <a:pPr>
              <a:lnSpc>
                <a:spcPct val="150000"/>
              </a:lnSpc>
            </a:pPr>
            <a:endParaRPr lang="pt-BR" sz="3200"/>
          </a:p>
          <a:p>
            <a:pPr>
              <a:lnSpc>
                <a:spcPct val="150000"/>
              </a:lnSpc>
            </a:pPr>
            <a:endParaRPr lang="pt-BR" sz="3200"/>
          </a:p>
        </p:txBody>
      </p:sp>
    </p:spTree>
    <p:extLst>
      <p:ext uri="{BB962C8B-B14F-4D97-AF65-F5344CB8AC3E}">
        <p14:creationId xmlns:p14="http://schemas.microsoft.com/office/powerpoint/2010/main" val="64798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1EF000-3FB8-8283-E2F1-CC98614D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94" y="84841"/>
            <a:ext cx="10515600" cy="813995"/>
          </a:xfrm>
        </p:spPr>
        <p:txBody>
          <a:bodyPr/>
          <a:lstStyle/>
          <a:p>
            <a:pPr algn="ctr"/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Fluxo de Caixa</a:t>
            </a:r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5D8245-6832-F4E7-0D09-B511FA99F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2075" y="1401034"/>
            <a:ext cx="8653620" cy="4055932"/>
          </a:xfrm>
        </p:spPr>
        <p:txBody>
          <a:bodyPr/>
          <a:lstStyle/>
          <a:p>
            <a:endParaRPr lang="pt-BR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Fluxo de Caixa das Operações (FCO);</a:t>
            </a:r>
          </a:p>
          <a:p>
            <a:pPr marL="0" indent="0">
              <a:buNone/>
            </a:pPr>
            <a:endParaRPr lang="pt-BR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t-BR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/>
              <a:t>Fluxo de Caixa de Investimentos (FCI); e</a:t>
            </a:r>
          </a:p>
          <a:p>
            <a:pPr marL="0" indent="0">
              <a:buNone/>
            </a:pPr>
            <a:endParaRPr lang="pt-BR"/>
          </a:p>
          <a:p>
            <a:pPr marL="0" indent="0">
              <a:buNone/>
            </a:pPr>
            <a:endParaRPr lang="pt-BR"/>
          </a:p>
          <a:p>
            <a:pPr marL="0" indent="0">
              <a:buNone/>
            </a:pPr>
            <a:r>
              <a:rPr lang="pt-BR"/>
              <a:t>Fluxo de Caixa de Financiamentos (FCF).</a:t>
            </a:r>
          </a:p>
        </p:txBody>
      </p:sp>
      <p:pic>
        <p:nvPicPr>
          <p:cNvPr id="11" name="Imagem 10" descr="Forma&#10;&#10;Descrição gerada automaticamente com confiança baixa">
            <a:extLst>
              <a:ext uri="{FF2B5EF4-FFF2-40B4-BE49-F238E27FC236}">
                <a16:creationId xmlns:a16="http://schemas.microsoft.com/office/drawing/2014/main" id="{1139BD04-D5F2-7A34-C262-F71D5FD12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882" y="4986112"/>
            <a:ext cx="640618" cy="470854"/>
          </a:xfrm>
          <a:prstGeom prst="rect">
            <a:avLst/>
          </a:prstGeom>
        </p:spPr>
      </p:pic>
      <p:pic>
        <p:nvPicPr>
          <p:cNvPr id="13" name="Imagem 12" descr="Forma&#10;&#10;Descrição gerada automaticamente com confiança baixa">
            <a:extLst>
              <a:ext uri="{FF2B5EF4-FFF2-40B4-BE49-F238E27FC236}">
                <a16:creationId xmlns:a16="http://schemas.microsoft.com/office/drawing/2014/main" id="{E52B980A-6C89-06AD-B67B-C077CE86BF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883" y="3331198"/>
            <a:ext cx="640617" cy="576555"/>
          </a:xfrm>
          <a:prstGeom prst="rect">
            <a:avLst/>
          </a:prstGeom>
        </p:spPr>
      </p:pic>
      <p:pic>
        <p:nvPicPr>
          <p:cNvPr id="15" name="Imagem 14" descr="Forma&#10;&#10;Descrição gerada automaticamente com confiança média">
            <a:extLst>
              <a:ext uri="{FF2B5EF4-FFF2-40B4-BE49-F238E27FC236}">
                <a16:creationId xmlns:a16="http://schemas.microsoft.com/office/drawing/2014/main" id="{0085B700-5637-9A31-8C60-B8E0026C4A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884" y="1820333"/>
            <a:ext cx="640617" cy="58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90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8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0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FD8BAEE6-7AAF-188C-ECA9-47CA87C42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208" y="857251"/>
            <a:ext cx="4747280" cy="30980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0" i="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Fluxo de Caixa das Operações (FCO)</a:t>
            </a:r>
            <a:endParaRPr lang="en-US" sz="4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Imagem 14" descr="Forma&#10;&#10;Descrição gerada automaticamente com confiança média">
            <a:extLst>
              <a:ext uri="{FF2B5EF4-FFF2-40B4-BE49-F238E27FC236}">
                <a16:creationId xmlns:a16="http://schemas.microsoft.com/office/drawing/2014/main" id="{0085B700-5637-9A31-8C60-B8E0026C4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444" y="2101733"/>
            <a:ext cx="2885361" cy="26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3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B9054-8425-97F0-9E0B-37E74EAD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6910"/>
            <a:ext cx="10515600" cy="44900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Representa as entradas e saídas de recursos decorrentes da prestação dos serviços.</a:t>
            </a:r>
          </a:p>
          <a:p>
            <a:endParaRPr lang="pt-BR"/>
          </a:p>
          <a:p>
            <a:r>
              <a:rPr lang="pt-BR"/>
              <a:t>Receita média anual (2021 a 2026): R$ 2,1 bilhões;</a:t>
            </a:r>
          </a:p>
          <a:p>
            <a:endParaRPr lang="pt-BR"/>
          </a:p>
          <a:p>
            <a:r>
              <a:rPr lang="pt-BR"/>
              <a:t>Disponibilidade de caixa gerada (2021 a 2026): R$ 277 milhões/ano.</a:t>
            </a:r>
            <a:endParaRPr lang="pt-BR">
              <a:cs typeface="Calibri"/>
            </a:endParaRPr>
          </a:p>
          <a:p>
            <a:endParaRPr lang="pt-BR"/>
          </a:p>
          <a:p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E042564-2661-82C4-6044-1912146D1DB3}"/>
              </a:ext>
            </a:extLst>
          </p:cNvPr>
          <p:cNvSpPr txBox="1">
            <a:spLocks/>
          </p:cNvSpPr>
          <p:nvPr/>
        </p:nvSpPr>
        <p:spPr>
          <a:xfrm>
            <a:off x="941894" y="84841"/>
            <a:ext cx="10515600" cy="81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>
                <a:solidFill>
                  <a:srgbClr val="000000"/>
                </a:solidFill>
                <a:latin typeface="Calibri" panose="020F0502020204030204" pitchFamily="34" charset="0"/>
              </a:rPr>
              <a:t>Fluxo de Caixa das Operações (FCO)</a:t>
            </a:r>
            <a:endParaRPr lang="pt-BR" sz="4000"/>
          </a:p>
        </p:txBody>
      </p:sp>
    </p:spTree>
    <p:extLst>
      <p:ext uri="{BB962C8B-B14F-4D97-AF65-F5344CB8AC3E}">
        <p14:creationId xmlns:p14="http://schemas.microsoft.com/office/powerpoint/2010/main" val="91166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B9054-8425-97F0-9E0B-37E74EAD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1538"/>
            <a:ext cx="10515600" cy="4932625"/>
          </a:xfrm>
        </p:spPr>
        <p:txBody>
          <a:bodyPr/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Projeção da Receita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pPr marL="533400" marR="76200" lvl="1" algn="just">
              <a:spcBef>
                <a:spcPts val="600"/>
              </a:spcBef>
              <a:spcAft>
                <a:spcPts val="600"/>
              </a:spcAft>
            </a:pPr>
            <a:endParaRPr lang="pt-BR" sz="2800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533400" marR="76200" lvl="1" algn="just">
              <a:spcBef>
                <a:spcPts val="600"/>
              </a:spcBef>
              <a:spcAft>
                <a:spcPts val="600"/>
              </a:spcAft>
            </a:pPr>
            <a:r>
              <a:rPr lang="pt-BR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Conservadora: reajustes tarifários menores que a inflação;</a:t>
            </a:r>
          </a:p>
          <a:p>
            <a:pPr marL="533400" marR="76200" lvl="1" algn="just">
              <a:spcBef>
                <a:spcPts val="600"/>
              </a:spcBef>
              <a:spcAft>
                <a:spcPts val="600"/>
              </a:spcAft>
            </a:pPr>
            <a:endParaRPr lang="pt-BR" sz="28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3400" marR="76200" lvl="1" algn="just">
              <a:spcBef>
                <a:spcPts val="600"/>
              </a:spcBef>
              <a:spcAft>
                <a:spcPts val="600"/>
              </a:spcAft>
            </a:pPr>
            <a:r>
              <a:rPr lang="pt-BR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Destaca-se que, em 2024, haverá a 4ª Revisão Tarifária Periódica.</a:t>
            </a:r>
          </a:p>
          <a:p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E042564-2661-82C4-6044-1912146D1DB3}"/>
              </a:ext>
            </a:extLst>
          </p:cNvPr>
          <p:cNvSpPr txBox="1">
            <a:spLocks/>
          </p:cNvSpPr>
          <p:nvPr/>
        </p:nvSpPr>
        <p:spPr>
          <a:xfrm>
            <a:off x="941894" y="84841"/>
            <a:ext cx="10515600" cy="81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>
                <a:solidFill>
                  <a:srgbClr val="000000"/>
                </a:solidFill>
                <a:latin typeface="Calibri" panose="020F0502020204030204" pitchFamily="34" charset="0"/>
              </a:rPr>
              <a:t>Fluxo de Caixa das Operações (FCO)</a:t>
            </a:r>
            <a:endParaRPr lang="pt-BR" sz="4000"/>
          </a:p>
        </p:txBody>
      </p:sp>
    </p:spTree>
    <p:extLst>
      <p:ext uri="{BB962C8B-B14F-4D97-AF65-F5344CB8AC3E}">
        <p14:creationId xmlns:p14="http://schemas.microsoft.com/office/powerpoint/2010/main" val="382744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B9054-8425-97F0-9E0B-37E74EAD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5375"/>
            <a:ext cx="10515600" cy="4932625"/>
          </a:xfrm>
        </p:spPr>
        <p:txBody>
          <a:bodyPr/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 panose="020F0502020204030204" pitchFamily="34" charset="0"/>
              </a:rPr>
              <a:t>Projeção das Despesas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pPr marL="533400" marR="76200" lvl="1" algn="just">
              <a:spcBef>
                <a:spcPts val="600"/>
              </a:spcBef>
              <a:spcAft>
                <a:spcPts val="600"/>
              </a:spcAft>
            </a:pPr>
            <a:endParaRPr lang="pt-BR" sz="28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3400" marR="76200"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>
                <a:solidFill>
                  <a:srgbClr val="000000"/>
                </a:solidFill>
                <a:latin typeface="Calibri" panose="020F0502020204030204" pitchFamily="34" charset="0"/>
              </a:rPr>
              <a:t>Valores de materiais e serviços corrigidos conforme os índices de inflação correlacionados</a:t>
            </a:r>
            <a:r>
              <a:rPr lang="pt-BR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533400" marR="76200" lvl="1" algn="just">
              <a:spcBef>
                <a:spcPts val="600"/>
              </a:spcBef>
              <a:spcAft>
                <a:spcPts val="600"/>
              </a:spcAft>
            </a:pPr>
            <a:endParaRPr lang="pt-BR" sz="28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E042564-2661-82C4-6044-1912146D1DB3}"/>
              </a:ext>
            </a:extLst>
          </p:cNvPr>
          <p:cNvSpPr txBox="1">
            <a:spLocks/>
          </p:cNvSpPr>
          <p:nvPr/>
        </p:nvSpPr>
        <p:spPr>
          <a:xfrm>
            <a:off x="941894" y="84841"/>
            <a:ext cx="10515600" cy="81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>
                <a:solidFill>
                  <a:srgbClr val="000000"/>
                </a:solidFill>
                <a:latin typeface="Calibri" panose="020F0502020204030204" pitchFamily="34" charset="0"/>
              </a:rPr>
              <a:t>Fluxo de Caixa das Operações (FCO)</a:t>
            </a:r>
            <a:endParaRPr lang="pt-BR" sz="4000"/>
          </a:p>
        </p:txBody>
      </p:sp>
    </p:spTree>
    <p:extLst>
      <p:ext uri="{BB962C8B-B14F-4D97-AF65-F5344CB8AC3E}">
        <p14:creationId xmlns:p14="http://schemas.microsoft.com/office/powerpoint/2010/main" val="3025875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B9054-8425-97F0-9E0B-37E74EAD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980"/>
            <a:ext cx="10515600" cy="49326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/>
                <a:cs typeface="Calibri"/>
              </a:rPr>
              <a:t>Projeção das </a:t>
            </a:r>
            <a:r>
              <a:rPr lang="pt-BR" b="1">
                <a:solidFill>
                  <a:srgbClr val="000000"/>
                </a:solidFill>
                <a:latin typeface="Calibri"/>
                <a:cs typeface="Calibri"/>
              </a:rPr>
              <a:t>Despesas de Pessoal</a:t>
            </a:r>
            <a:r>
              <a:rPr lang="pt-BR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:</a:t>
            </a:r>
          </a:p>
          <a:p>
            <a:pPr marL="533400" marR="76200" lvl="1" algn="just">
              <a:spcBef>
                <a:spcPts val="600"/>
              </a:spcBef>
              <a:spcAft>
                <a:spcPts val="600"/>
              </a:spcAft>
            </a:pPr>
            <a:endParaRPr lang="pt-BR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3400" marR="76200"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/>
                <a:cs typeface="Calibri"/>
              </a:rPr>
              <a:t>Ponto mais sensível: 38% da Receita;</a:t>
            </a:r>
          </a:p>
          <a:p>
            <a:pPr marL="533400" marR="76200"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/>
                <a:cs typeface="Calibri"/>
              </a:rPr>
              <a:t>Desconsidera a correção pela inflação em 2023 e 2025;</a:t>
            </a:r>
          </a:p>
          <a:p>
            <a:pPr marL="533400" marR="76200"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>
                <a:solidFill>
                  <a:srgbClr val="000000"/>
                </a:solidFill>
                <a:latin typeface="Calibri"/>
                <a:cs typeface="Calibri"/>
              </a:rPr>
              <a:t>Limita o aumento ao INPC, em 2024 e 2026;</a:t>
            </a:r>
          </a:p>
          <a:p>
            <a:pPr marL="533400" marR="76200"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Há risco de que a despesa com pessoal seja maior que a projetada; </a:t>
            </a:r>
          </a:p>
          <a:p>
            <a:pPr marL="533400" marR="76200"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Necessidad</a:t>
            </a:r>
            <a:r>
              <a:rPr lang="pt-BR">
                <a:solidFill>
                  <a:srgbClr val="000000"/>
                </a:solidFill>
                <a:latin typeface="Calibri"/>
                <a:cs typeface="Calibri"/>
              </a:rPr>
              <a:t>e de monitorar a evolução </a:t>
            </a:r>
            <a:r>
              <a:rPr lang="pt-BR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desta despesa.</a:t>
            </a:r>
          </a:p>
          <a:p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E042564-2661-82C4-6044-1912146D1DB3}"/>
              </a:ext>
            </a:extLst>
          </p:cNvPr>
          <p:cNvSpPr txBox="1">
            <a:spLocks/>
          </p:cNvSpPr>
          <p:nvPr/>
        </p:nvSpPr>
        <p:spPr>
          <a:xfrm>
            <a:off x="941894" y="84841"/>
            <a:ext cx="10515600" cy="81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>
                <a:solidFill>
                  <a:srgbClr val="000000"/>
                </a:solidFill>
                <a:latin typeface="Calibri" panose="020F0502020204030204" pitchFamily="34" charset="0"/>
              </a:rPr>
              <a:t>Fluxo de Caixa das Operações (FCO)</a:t>
            </a:r>
            <a:endParaRPr lang="pt-BR" sz="4000"/>
          </a:p>
        </p:txBody>
      </p:sp>
    </p:spTree>
    <p:extLst>
      <p:ext uri="{BB962C8B-B14F-4D97-AF65-F5344CB8AC3E}">
        <p14:creationId xmlns:p14="http://schemas.microsoft.com/office/powerpoint/2010/main" val="3044895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EB9054-8425-97F0-9E0B-37E74EAD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9876"/>
            <a:ext cx="10515600" cy="3402233"/>
          </a:xfrm>
        </p:spPr>
        <p:txBody>
          <a:bodyPr>
            <a:normAutofit/>
          </a:bodyPr>
          <a:lstStyle/>
          <a:p>
            <a:pPr marL="0" marR="7620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 Fluxo de Caixa Operacional mostrou-se </a:t>
            </a:r>
            <a:r>
              <a:rPr lang="pt-BR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suficiente</a:t>
            </a:r>
            <a:r>
              <a:rPr lang="pt-BR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para a cobertura dos custos da operação, no período de 2022 a 2026.           </a:t>
            </a:r>
            <a:endParaRPr lang="pt-BR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E042564-2661-82C4-6044-1912146D1DB3}"/>
              </a:ext>
            </a:extLst>
          </p:cNvPr>
          <p:cNvSpPr txBox="1">
            <a:spLocks/>
          </p:cNvSpPr>
          <p:nvPr/>
        </p:nvSpPr>
        <p:spPr>
          <a:xfrm>
            <a:off x="941894" y="84841"/>
            <a:ext cx="10515600" cy="81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>
                <a:solidFill>
                  <a:srgbClr val="000000"/>
                </a:solidFill>
                <a:latin typeface="Calibri" panose="020F0502020204030204" pitchFamily="34" charset="0"/>
              </a:rPr>
              <a:t>Fluxo de Caixa das Operações (FCO)</a:t>
            </a:r>
            <a:endParaRPr lang="pt-BR" sz="4000"/>
          </a:p>
        </p:txBody>
      </p:sp>
    </p:spTree>
    <p:extLst>
      <p:ext uri="{BB962C8B-B14F-4D97-AF65-F5344CB8AC3E}">
        <p14:creationId xmlns:p14="http://schemas.microsoft.com/office/powerpoint/2010/main" val="1987817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014978C7C598A4F847C722249E711B2" ma:contentTypeVersion="12" ma:contentTypeDescription="Crie um novo documento." ma:contentTypeScope="" ma:versionID="340ff797f770006217fbd12133ef8648">
  <xsd:schema xmlns:xsd="http://www.w3.org/2001/XMLSchema" xmlns:xs="http://www.w3.org/2001/XMLSchema" xmlns:p="http://schemas.microsoft.com/office/2006/metadata/properties" xmlns:ns2="473e5a23-0c39-4b0b-a7d5-9d268c7d52b6" xmlns:ns3="2dec93e3-f2f4-419b-add3-2b3b08e1fc9a" targetNamespace="http://schemas.microsoft.com/office/2006/metadata/properties" ma:root="true" ma:fieldsID="dcbfa7bfd98fe91bf6157e42f97864d1" ns2:_="" ns3:_="">
    <xsd:import namespace="473e5a23-0c39-4b0b-a7d5-9d268c7d52b6"/>
    <xsd:import namespace="2dec93e3-f2f4-419b-add3-2b3b08e1fc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3e5a23-0c39-4b0b-a7d5-9d268c7d52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c93e3-f2f4-419b-add3-2b3b08e1f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08A5E5-9618-40F7-9DFC-AD36DA247B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D61BC1-0944-45A8-880A-F55BAAF44862}"/>
</file>

<file path=customXml/itemProps3.xml><?xml version="1.0" encoding="utf-8"?>
<ds:datastoreItem xmlns:ds="http://schemas.openxmlformats.org/officeDocument/2006/customXml" ds:itemID="{D92EF2F8-2E2B-43F7-8981-BEAEEB5188E6}">
  <ds:schemaRefs>
    <ds:schemaRef ds:uri="35902834-6a56-4be4-9b89-b053ee69e5a5"/>
    <ds:schemaRef ds:uri="4b520b24-8996-453a-8c5e-60294695dd1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16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Tema do Office</vt:lpstr>
      <vt:lpstr>  Análise do   Fluxo de Caixa do Plano de Exploração</vt:lpstr>
      <vt:lpstr>PowerPoint Presentation</vt:lpstr>
      <vt:lpstr>Fluxo de Caixa</vt:lpstr>
      <vt:lpstr>Fluxo de Caixa das Operações (FCO)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Fluxo de Caixa dos Investimentos</vt:lpstr>
      <vt:lpstr>PowerPoint Presentation</vt:lpstr>
      <vt:lpstr>PowerPoint Presentation</vt:lpstr>
      <vt:lpstr>Fluxo de Caixa dos Financiamentos</vt:lpstr>
      <vt:lpstr>PowerPoint Presentation</vt:lpstr>
      <vt:lpstr>PowerPoint Presentation</vt:lpstr>
      <vt:lpstr>Conclusões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Projetos e Processo da SEF</dc:title>
  <dc:creator>Diogo Barcellos Ferreira</dc:creator>
  <cp:revision>1</cp:revision>
  <dcterms:created xsi:type="dcterms:W3CDTF">2021-05-31T17:45:15Z</dcterms:created>
  <dcterms:modified xsi:type="dcterms:W3CDTF">2022-11-04T12:35:43Z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0x0101007014978C7C598A4F847C722249E711B2</vt:lpwstr>
  </property>
</Properties>
</file>