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97" r:id="rId2"/>
    <p:sldId id="295" r:id="rId3"/>
    <p:sldId id="298" r:id="rId4"/>
    <p:sldId id="320" r:id="rId5"/>
    <p:sldId id="318" r:id="rId6"/>
    <p:sldId id="302" r:id="rId7"/>
    <p:sldId id="321" r:id="rId8"/>
    <p:sldId id="322" r:id="rId9"/>
    <p:sldId id="319" r:id="rId10"/>
    <p:sldId id="31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ixie One" panose="020B0604020202020204" charset="0"/>
      <p:regular r:id="rId17"/>
    </p:embeddedFont>
    <p:embeddedFont>
      <p:font typeface="Roboto Slab" pitchFamily="2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660"/>
  </p:normalViewPr>
  <p:slideViewPr>
    <p:cSldViewPr>
      <p:cViewPr varScale="1">
        <p:scale>
          <a:sx n="142" d="100"/>
          <a:sy n="142" d="100"/>
        </p:scale>
        <p:origin x="738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053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1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Trocar figura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altLang="pt-BR" sz="1100" b="1" dirty="0">
                <a:latin typeface="Calibri" pitchFamily="34" charset="0"/>
                <a:ea typeface="Roboto Slab" charset="0"/>
                <a:cs typeface="Calibri" pitchFamily="34" charset="0"/>
              </a:rPr>
              <a:t>Ações </a:t>
            </a:r>
            <a:r>
              <a:rPr lang="pt-BR" altLang="pt-BR" sz="1100" b="1" dirty="0" err="1">
                <a:latin typeface="Calibri" pitchFamily="34" charset="0"/>
                <a:ea typeface="Roboto Slab" charset="0"/>
                <a:cs typeface="Calibri" pitchFamily="34" charset="0"/>
              </a:rPr>
              <a:t>ralizadas</a:t>
            </a:r>
            <a:r>
              <a:rPr lang="pt-BR" altLang="pt-BR" sz="1100" b="1" dirty="0">
                <a:latin typeface="Calibri" pitchFamily="34" charset="0"/>
                <a:ea typeface="Roboto Slab" charset="0"/>
                <a:cs typeface="Calibri" pitchFamily="34" charset="0"/>
              </a:rPr>
              <a:t> no ano de 2020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69458" y="1740753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Roboto Slab" charset="0"/>
                <a:ea typeface="Roboto Slab" charset="0"/>
              </a:rPr>
              <a:t>Audiência Pública nº 03/2023- ADASA</a:t>
            </a:r>
          </a:p>
        </p:txBody>
      </p:sp>
      <p:pic>
        <p:nvPicPr>
          <p:cNvPr id="7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4299942"/>
            <a:ext cx="1906851" cy="843558"/>
          </a:xfrm>
          <a:prstGeom prst="rect">
            <a:avLst/>
          </a:prstGeom>
          <a:noFill/>
        </p:spPr>
      </p:pic>
      <p:sp>
        <p:nvSpPr>
          <p:cNvPr id="23" name="Retângulo 22"/>
          <p:cNvSpPr/>
          <p:nvPr/>
        </p:nvSpPr>
        <p:spPr>
          <a:xfrm>
            <a:off x="4572000" y="3975806"/>
            <a:ext cx="4464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070C0"/>
                </a:solidFill>
                <a:latin typeface="Roboto Slab" charset="0"/>
                <a:ea typeface="Roboto Slab" charset="0"/>
              </a:rPr>
              <a:t>Brasília, 09 de março de 2023</a:t>
            </a:r>
          </a:p>
        </p:txBody>
      </p:sp>
      <p:sp>
        <p:nvSpPr>
          <p:cNvPr id="10" name="AutoShape 13" descr="blob:https://web.whatsapp.com/672bb4ed-9f22-4345-bf2d-e61b6b3081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>
            <a:off x="755575" y="56895"/>
            <a:ext cx="2408027" cy="16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25615"/>
            <a:ext cx="2408027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/>
          <a:stretch/>
        </p:blipFill>
        <p:spPr bwMode="auto">
          <a:xfrm>
            <a:off x="732445" y="3568914"/>
            <a:ext cx="2399999" cy="153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4"/>
          <p:cNvSpPr txBox="1">
            <a:spLocks noGrp="1"/>
          </p:cNvSpPr>
          <p:nvPr>
            <p:ph type="body" idx="4294967295"/>
          </p:nvPr>
        </p:nvSpPr>
        <p:spPr>
          <a:xfrm>
            <a:off x="611560" y="489800"/>
            <a:ext cx="7344816" cy="41701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OBRIGADO!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Equipe Diretoria de Urbanização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3200" b="1" dirty="0" err="1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rPr>
              <a:t>Novacap</a:t>
            </a:r>
            <a:endParaRPr lang="en" sz="2000" dirty="0"/>
          </a:p>
        </p:txBody>
      </p:sp>
      <p:sp>
        <p:nvSpPr>
          <p:cNvPr id="393" name="Google Shape;393;p3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38914" name="AutoShape 2" descr="data:image/png;base64,iVBORw0KGgoAAAANSUhEUgAABHoAAALRCAYAAAAkxMRiAAAAAXNSR0IArs4c6QAAAARnQU1BAACxjwv8YQUAAAAJcEhZcwAADsMAAA7DAcdvqGQAAP+lSURBVHhe7P0HdF1HmucJfu89eIAwhCUs4WhB70mJVpREeZPyJpW2OrOyqmem9kzPdp3e7tnZObN99pzdrq4s15lZlU6ZSinl6eQpkZTovYP33nv3zH7/L+59eHgEKYkiIBD8fmTg3hc3fMQN890wjp/tGfCRoiiKoiiKoiiKoiiKcsvjtK6KoiiKoiiKoiiKoijKLY4KehRFURRFURRFURRFUWYIKuhRFEVRFEVRFEVRFEWZIaigR1EURVEURVEURVEUZYaggh5FURRFURRFURRFUZQZggp6FEVRFEVRFEVRFEVRZggq6FEURVEURVEURVEURZkhqKBHURRFURRFURRFURRlhqCCHkVRFEVRFEVRFEVRlBmCCnoURVEURVEURVEURVFmCCroURRFURRFURRFURRFmSGooEdRFEVRFEVRFEVRFGWGoIIeRVEURVEURVEURVGUGYIKehRFURRFURRFURRFUWYIKuhRFEVRFEVRFEVRFEWZITh+tmfAZ91PDQ5WXi95ycX/PORxuMhJUxsERZkKvFzYQ3xeLuMo9KboTyd8/No5yM13LlYOcjg8/Caq7FdRFEWZGrzcB3R5h8ntCOf20k0+h7ZBiqIoinIzmHJBD0Q8i+M9Msp0cuPudUWYEaeizDDcXK6vdEeSy8nl2zvKb1uI9WR64ODwuV0umhvlppzoUfI4neT08bupKIqiKFNAfY+PKoZiyOd2U4jDSz4HPjwoiqIoivJNmXJBj8s7Qv+3VTzo5QGlE2IfB+YSeK2nijJz6B1y0D9dipUvlijj0222DGYYjTictD21j3awGiIXOfVrqqIoijJFHGyMoE+aoygUM7t9PvJZM2AVRVEURflmTLmgB0u1/lNRM1EIkdvr5KGvLt1SZiZdbif946U48nq85HA6RLAyrUCn2kV0R8ow3Zk6SD6nmeWjKIqiKFPB4eYYOtzoJDeFmhml+rFBURRFUW4KUy7o8fFo9z8u7cKIEr/43zQcACvKTWCU+6z/nwuJ5PK5ye1zknO6FXS8ghymO+cM0R0Q9JifiqIoijIlHGqKpgNNoRTCrQ96hNOxFXJymDaldpPHyeH0eMnnVGGUoiiKMjlgE40Qbg5Huc1p7hqiisEY8+AGUEGPokwSzpBQ+j+ORVMI9wndXPBV0KMoiqIoY9wKgh6fz0P/26ohCvEMcwc8hJzSDVcURVGUm4/P6SGfF4dWDdFHral0pOHGPy6ooEdRJgmXy0n/r5PxsjTRI+V8Sl+1L8fqU6ugR1EURfk2uBUEPQjW36zuo/DRQXI4wsgj/VdFURRFufk4vT4adTopzOugQ80h9GlzlPXk6zP1gh5W/3FZF//1Snuugh5lphLCL+n/82SslG8ctT4dZ/T4uMO6ec4w3ZE6oO+ioiiKMqUcaoqiT5vCycUtEI7lmJatkM9L/+vKAQ6jm2+5pXToASKKoijKJAFhidNHPl8ofdYYTp83Rxj9G+DbEfQs6SRuMbk554Z9Sn1XlKkjxOWi//1ULGHLcczqmXZFXU44IRH0bErp5xcSOxEoiqIoytRwsCmCVRS3kV6Z+Todd7/BR5D/uLxT2nA5sEAbSkVRFGWSkLYGf3mQdqgZbWSkeXADTH2bigYSCuG3fjscDlWqZp7if06nk3zT9iQrE0bpt0p4FUVRFGXq8Dkwl8dufaZrW6koiqIotx5TPqPHy6PK/7oZ05FwjCZ0eIDJg0xFmWlAdPK/HnTKdlTmK+A0K+ccJLz8O3J8tKsAU+wsDUVRFEWZAt4p8dKBuhAKIY+1dGv6oTN6FEVRlKlC2hr8vQkzer4FQY+X/uG+aA4+Gkt4rctFlBkKl/Wf7h0ip2OaLt1isHRyZ66DHl4Uzr90Vo+iKIoydbx6cZg+q0ZPEIKe6doG+eh/W97DYfPyHcI4HVtzRVEUZSaAFsbBY0gft4wQ9By6lZZu6ewd5faBy/o0L+94H73YqAf38ldRFEVRpgY5qAACFJGdTM9WSPaTxMaS6HhrH1ZRFEWZRGxZiXz6+IbfFb6FzZh99PNdUXLVGT3KjIZ7rj/dNyQlfLrO6MHXye05Dnp0cZipUBRFURRlinjl4gh9Xu2Rvex8ciDANGwpuWn83zc6KDrcR16HS760KoqiKMqk4MCIjNsZn5M+qCZ6r/zG2xwV9CjKZKGCHkVRFEW5JreCoAengf1fW0MoNhKh0z6roiiKMrlg1Ihx2d5SN+0vc1u6X5/peJKloiiKoiiKonzrhPh85Hbgcw0+2nDXG19bValSpUqVqklQ/Af/Dd/wy4IKehRFURRFURRFURRFUWYIKuhRFEVRFEVRFEVRFEWZIaigR1EURVEURVEURVEUZYaggh5FURRFURRFURRlRiIbvgcpr9crCveKMhNRQY+iKIqiKIqiKIoyI5lImOPf/FZRZigq6FEURVEURVEURVFmJBDojI66ye32EEQ+Xv4z6nbTwOAgnooZRZlpqKBHURRFURRFUZRbDnsZTuD9RLM3voxAu8Hqywg0Y98HXwOB3kT6gdhmgs3a94F6NhM9w32wmohrmbOvwQTrB9q5HoHmgu/ta7DetZDHtjJ/JrSPy5ETp+lffvVr+uW//ZaOnzpLvQODtP/9T+hPr75u2RzP1W6MXe37r4JtPlDZ2PeBesFMZCdY71rYZox53OBetJTbBBX0KIqiKIqiKIpyS4LZGsEDX3swHKwfiL0/C64g0HygvYncuJZdOyy2Hfs6ERM9s90NfhaoH+hnIPA78Bnu7aVJgWY9Ho91N55g94J/29j6dpjsK7iWHZtgc7ZdW4HA++vD5ux/bDzQjh1Hr9dHTU1NdPTYCQoNCyc3/z5y9Bj95ncvU3l5JRUWFhLnmJi1CUxDcw347deDn0Z9GTBj54OdR1f7Md4d+7mNhEHM2GrMTrDdwN9j93yVIIw3q8xsVNCjKIqiKIqiKMotiS0ssAm8DxR0BOrbQC9wEA4mcivYbrAdG3uA7nQ65T74uc213IW9QGA/2I1r+R3sFrDTJtAs/Ag2a5uZyI1gPZgL9tv+PZH9QILt2WGx/cY1OA2uDdI6UCAyFi6Xy2W5R1RWVk4RYSH03DNP0vdfep4WL1pI8bGxtGTJAlqzZqWYD8QOC7CvIgzC/fjg+/27HsHu4XegveDfIDCPcMUt/8UfP7a7wXZt/TH78pf/oTwGOKDMeFTQoyiKoiiKoijKLQf2WuHRK0bG5LMGvPYgWRT/lqEtngUNiIE9KBaBCEbx/Nt2E/qBg2jbLXHvGtjmxW6wVCCAa7nL1uQGM1F8rIIFNXZ4gX0dBz/3wG6AeWPHpBVsIGRG2b+NOVswBXdts3LFTQB4HhgmYIdF7OP3NRQIDrftp4SBrx4rL8abuhqIeHw8lB0Z9dAoK1iw3UZcbDZt3EA//uH3KDoijCLCQmn7ljvouWefpG1bNlF4aIhlajyBYSKHk4bdXuofHJL7wPAHxyUYpB/iBFMmvFCI25j713NjLAycNmynf2iYhkfc8iwwvwKxfxuBmYNGRkZp1A09J3mu7ZUyA3H8bM/AlGY5ivrPd0XJlUSq6OQiqCgzEK5of7pvSEo4Nwso8dMONDTbcxz06OIwvtM3Ubm98HegLIJ/K5NHYFrb93bnVPPg9uGViyP0ebVH8t7HAygMf6Yb6Kr+5+3hlBCBHisPnLR4TiuaW9vovQ8+JKxsiY+Po4fuv1fqEAyCP/n0INU3NEmeQW/h/Pm0cvkScqK+gYIwgJ+1d3TR/v0f8EAa5c9BK5YtoSVFC/nOQc0trez+R+aJDPIxXHdQQnwszUlPZ3OLKDzEJXroVbW0ttP7H3wsv+NiY+iB+3fxgDu40BhByp6971FnV7dV6tEjwxtg/i5fWkRLlixGBcluttIHH37MdowfixYtpFUrlhopAsfDrj97+vro7Xf2shnED+XVR889/YQ87+7ppXf27BP3BYnH2Pf+ZUsWsWL/mFZO0/3sn6mTHXTHxg2UPzeb7cIOgHs9tJvdQ5hgd0nRYuofGKC33tnt92N83Y54Qd9LBfl5tGH9GvmFR3heWl5JR44eZ2NcD/BLt2HtajE3Zp/he85YvjhpcGSETp0+R8UlpdTT0ydCjeioSEpPn0MLFxRSTlbGOL+9Xg8dOXaCyiur2EMHRUZF0GOP3CfvtIQLblsgj5G0/QODdPLUKaqormc/esS9MJeTMtiPoqIiypubZeLAyvYL10CQTm/v3m+FA89NmoeHh1NaagoVLV5Es7kssQEJg20fYRAtjteV4lK6eLmYmrgsukfdiA7Njo2m3Lw8WrliOUVFhIsd22f41Ns3QJ8fOU41NTU0ODgk7iQlJ1Hu3BwqWlBA0dHR/jB/9RlUylSA/BOxIJfTvWVu2l9qBHs3guasoiiKctuATo2tJvqtTD6BaR2YD4qiKF8XzHrp7Oqhju4+6urp9Q+UMbDt44F6e1c3tXf2UFtHF10pKZNnbEvqHKcIbojKKyqpo6uPOtmNju5eGmB79qAZA37owf22zi72g82xmxXVtXSIB9J/eOXPNDg0bJl2kIcdbOPwtHf3sFkjHJgI6Pf0D7KbMAc34UcPh4Htsvv9gwMinIA5hKG9s5fd5PBxOC/xwB+jQdtp7EcDcxBKdXFYYbYDYWCFdIAgA/HFM/jXyVf4h3Sz1eDQkJiBwoyaDn4u4eLwHDz0BY247cGmEUYg3ewwjcXfyXrd1CHp3S3pibTv7OkX9xAm+I18gX2ZdcORg3tVNbVsjs1z3BHGy1dKxEW7bZB0EMGcg1rb2yXdj586Qz29/ewt0sgrGywXl1XQocOfix0Ae/xf3EG6tXE4kDd1DY3U0toh4RADQVRV1dLLf3iVzp6/RP19A2yEh8w88B71eKm8uo7e3fc+ffDRAUkrEDiDKBDMzEKcUIbsNG/ncgShzelzF+m3L79CBw8fkZk2cAPhNG455ISwt9/ZT/vf/4jqGxvJ65+O42A3ezn+5+llTofGphYRDkia8p/u3l565bXX6RKX98GRUcI5YyiXrW3tdOTYSaqurpZ0sdNWmbmooEdRFEVRlCkDHUwwUSdTO56KotwsMMiGMMflwiwRJ7V1dFBza7sMiFEL+WR4THT5Sil5+Z8RCvAA2NIPxMGWlixaQNvu3EibN62nzLQ57AFRT88AnTh1Tsyg/oJQRRz/iricTooID6NtW+4Ut7dt3kDbN2+i3JxsCXswCF9nZzc1tbRxKI1H9qC9rrZBBB4hIQhFcCCMoASziyLDQ9mfTewn+2epuewfqmYo210jeCARoH126AukkOgH19P4hTBgGdR2jsf2zRtpx9Y7aXZCnLjHDtGaVcvZT8RvEy0ozBeXRHjC4YEQoqamDiGk3OwscQuCn47OLr9fJm0xg6ud3nh7D/X1D7Cmh5YuWUi7dm4TtXbVMspMT6UN69fChtizuVJSLnYwyyklaTbrOGVGkEm78UKaqtp6eu/Dj2lYZs84qDA/h+7evoV23b2N1q9dTbGxs8jDoblYXEb7P/xEBHFw58uIjoqgrZzHWDq2Ye0qSklOImdICJ08d4HeeGcfjY6Mijm4BYHN3vc+oOpaThcuv7Oio2jDupUchu10944tNK8gn5wuF/UODNFbu/dRQ1MLW5SA0IHPDtPg8AiH0Cdp/cC9d9E9d22l5UsWUf7cTJo/f75JTzb7VcKt3LqooEdRFEW5bcCXT7fbPa5zgynZo6Omg6VMLehsdvDgq7W1VU5G0XxQFOVmAaEGBsyxsbGUmIjBvYMuXLoiV4EHxlXV9TLTBYPm5ORkv0CBL1eRmZFORYsW0MplS+jhh3ZRWAgPpXkk1dreJs+NPbY4gd1rASFDZEQYLVk8n5YWLaKl7P7SooWUmpJi3AoiJSVJBAsXLl32e4P2DGYhFHCFuCgnJ4ucE4aBQ+j1UlREBC3FUi32z1ZpKckcGK+JONpHvkZGRlFSUqL8vnDxMpVXVFiuWOlnIQIDvoaGhnA8FspytiWLF1B8XKzlnIPy5mZLHKGyMtONRcFHlZU1hGVSUZHhtH3bZtH18hD1zFlbEGNmGmFJ16EvjlD/8CjbctDyZUtFcFKYn0vzCnJFePLIQ/ezXzniRiBnzl/kgGB5VxQtXjRf4lReXkW9ff2I0DgOfn7E7IPD5pcvX0b37txOC+cXsB95tHbVcnry0QcpjPMdgpSysjJqbG6WvGAnr0t4WIgsc1vKabRm5XJ6gt1JjJslg/GGxkY6duyExBNp0sRuQuCEeIaFhdPjjz1Cq1cso/mF+bRwXgHdd/d2WrJoHrk4TUZHRujY0RNiD9a7e/qQzRKezXdw+uTNFTsQUD543z2yUXVguiozFxX0KIqifIvYjaw2tt+MwA5LcFr6vG7u9HhkCvq//f5P9C//9jJ9+MlB2ZehsqaBfv3ya1RcVs72xn/VCybY/WB/ZhqIX2Ac7WnlwfpfF7bN9o1b3Zwnf3ztLVHFJeUUEhJqmZocvmnYFUW5dcC7jgEt31B2Vga3BR6qqa3DRBwZpEO/tLyczTgpJ2MOuZwYVmMEz3YwOyIAEWawHhSqEAyWIyKjUKGJfET8wX9cvxYInz0cg0Pw1/g9kVvJSQniYV1tI18RHuj6ZBlYV28fZWVkUIjTSd6g8PvNclyxAghxuAqHi2SvLGkLHeIOhCcOn5uD6KTDR06S24Nnpv4W9/hqh9gfXL7BPkiYUYW0hQnEBXvBONgP6Jn0ZAusikuxpM5BuTlzKTY6iuakJPJvzpuKGvHPmHPS0Iib6uobODzYgtlHq5YVWfEyz3ENcRp3xQTaGW632to7qYUVdHNzMiktOQWpLuWgpLRU8s9uGwaGhqijvZvTAcIrD61cskjcsxWYFRPN7mSxa+yGI0QEVXjC1r8EKXV+t0JDXLRuzWqTeBze0upavoUAxuwb5fMhXj4qzM2RdLH9lyv/L1o4XwbyXo57TUMDpxW7wvph2GDaGKGjx0/IkfJ2/Ey+4QkEoSbNlJmLCnoURVG+JdDgTnRVvj52Z2WiNPRJ59VFHx84RCMjI9ypc9PFy1fo93/6M727dx+FuNDBxBfAL+/wmLXztw9IV6Qp1E3rEEoeObjTPkpv7X1fTojZjOUQmzfJF/jJxo6ToigzG7zmeN8xaxOzPDCwxX1vb5/UAaNuL1VWVcMkFRTk0eioW1oB7PuDYX4gUmfwgFqWL3E9hT1cevv6YFhmoth1JNeWX6uuxFi+u7+P3t77Ab2950N6a89HrD6w9r25up6aNSuGQ+CTzZVb2tpEmIL6tKSkVPQRj5HRUUs/AKveg+rv75eNmd/cPaYGBwctYxxzqx4eGhqk3NwcysrMkAFjd1c3nTp9FjGU5+LD14jrRIyMuKmmppbvfOzXXLliGRnCOTA4QLV1dWIO+l2dXeyzEZLMmjWLYmI4LSz/g9NcfnIAEcaSsnKxB6FPXm6uzFKCkAV5VVpWIXZt+0PYuJhvoSIiIsSPcbA+3MQMMbgJurq75fp1QX8ig9MWy+3gKsoT+igIC/IDV8xIS0lNMRaCwObKHmsfJzA4MCDptnjxIrmirJ69cJl+98rrVFXbIOYgqAzEtqvMTFTQoyiK8i1iN7La2N44duf12uB40WFqqKuVtfE/eOl5WrtmpXTUUrjDt+vuu+S0DtN9uz6mo2Q6zDM9zwLjeTPjiqyCeydOnsIv2rJ5Iy0rMqfLTGaa2kK665cVRVFmCnYd5vW4KZUHy1i2g9kkza2t/NBJNXX1NDw0QiEupywtgiBorG4PqidY7/zFy/ThJ5/SW+/uk48ErAltyubBup8bqF48bo8IO6pq6mST50pWWGI8EXGxsTQrOlLiAbN2nVlWXi6zaPDRAlfs6xIIjNlmsYS52vLPVtATOPwQEmFGi5vTDevEtm6+kx9w/cnpc+L0WTnRyU7bG4lvIOXllTTKcXW5HCJQgpP5+XnkcjrI6Qqhy/bG02zWFtChLk9IiDMOWFxVr+OnibSZMeTzUlhoqCy/42jIjBykE/b8wQbJtn0IWCBcgY9RXF6CnZWwsL3YOOw/NJaeINjolwH7EeHhXP6M0AkyGCxfRvwQDrsshoeF+f0aA78dnA4J/rDbQp/FC+fTxrWYKeSVDyndvf20e9979OnBz7kvZMIKc7B3VbopMwoV9CiKonyLoFHH1zXdm+TGsTss+BIWvP8OwAaPkdxR+tlPfkwL5xVSJHes1q9eSc8/+Sg99fjDlMsdfMvgdYHbgXl1O3WQkLaI+0Tp+3XBAAXcuXE9vfTsE7SsaCH/Mh3ayUxTuI94KIpye4DaBLNzsMwKS3qysjJR01BLc4s8L6+okt8ZPPiPtGbl2DXQ1VWRQ5YNYeNmCEawhwxEx8lJiTRvXoGYGKu/vno9hsF9qNNF2Ry27Ox02Sw3PydTNmm+VqMEwZKX/aioqBSfenp65Uj0xNkJFBkRTliqHBwEBA3hQz3odDnZryyaG6CQRjao4mEdZrlWpvj4WbSkqEiEBsOjHjp6/LjMQpG24Js1B1RSVsE+OCTsmGWDyUSzExJoVkyMhBebMtsnW4WGhko8EH63d0wQZsdrPCYBmjiv7dPYkM/wAybn5mQZgQ6n85USc8IXCAkJEQEQSgL8xX0g+An/hnBKmfgR7O9XB+4gDCZ+7I64jSA5JRx+p6+KG0CcjWBqDNOGomSuW7WMHnvofkrDMjgsX/d45ZSvN97dL4IpmFNmPo6f7RmY0pzGS/HzXVHm5ZDpY85v8IooyjSGK9Gf7huSEm5WKE8/0Lhuz3HQo4vD+E7fxBsBjeVHBw5SbUMLN7pIUeR0YFo66IVnvkNONoeOGTobg4NDdOT4Caqpa5DTM7BcBR2oxNlxtHzpYipabGY3jHUwuGPa2kr7Pjwg93ZZQoclblYMLeBOZgGmPEudaupVHLP63sefsjPcWfR52M0FtGrZEgkZeyUdBLiEI2d3v/cRnBOrmLL9XQ6vdALYEL5e1kncSE61wAyYwA4VjpctQ2eZOyo4DSI1OUn03//4M2psaSMHe7Zp4xruuGax29f+tgD7OHL1zXf3SccHPmCWzaMP3cexQbjG28UpHQ7urNQ1NNHZi1ekAz48PMzh9spMHQh0Fi4opOhItDecIpw2iFJJeRWn/Um5BxvXraaCvBx2nzX8+yQg6ugwmc7XqbMX6My5C9TX32/ShRU6onNzc2jNyiUUHsLvD3fUA5JF8HekkI4fH6D6plb8kPDgb3RkpEzDh6Apn/MPevDXVjZwB+qDTz6jhpZ2KUvRkWH06MMPSDqhU3gtYK+7t4/e3s2dO5+DXDgrxBK0hIaFU0ZWKq1dtozCw3mQw3rGV+y/4JT8OHHyNJfTOvni6WTbeJaWlkyrV62QL6IwDz8QXLh75vwlOnvhEus6aPOG1WYKPv8K7CxLfPj6IcensblNvmg++ej9sjfCa2/sFreA7baEizVx50UcOPiPPXiffKV/c/f7eEixMVH0yAP3WLYs2K6by8iJU2eokgdm2KcBX0pjoqIoJzuTCvPn8tWc8GLME/UO9tMbb+3hH5yf/C5ERUbQ4w/fz3HnsmClm3LzeOXiCH1ebQYdsjeI5Pb0AtXqf94eTgkRqFm5DAQUMeXbp6m5lf70+ptcNzi5Xo6l7z77pOijJL2zZz9VVOM0J6K//skPqbyykvbs/5Ay0tO4DtlFv/rtK1zvDMspV0sXzaeXX3uTWls7af2a5bR+7Qq25eQ6Cu6/xTWAk2ZFhcusEIcrhGbHx8pysHmF+ZZQRqoiMf/K6+/I76T4WfTc00+M1TF+UJs56RX2r7m1gxLZ3AvPfkf04SfqLjgmv/ja2NxCr/75bdmL5b6dW2UGyO5978s78+KzT1FtTTUdOPg5LVm8iLZu2URvvbuXauub2RkP/fuf/kjKMPao+90fX5X9WhI57C9a6TQRTS3NHOd3+c4h6ebkdqN3YFiWAI0Mj3Ab5KYHHrif3tm9V8Kwfs0K+XhiammOK4cZMX6L252qmnq+89JTjz9Cc1LNRtLYYwcg7ZEHaPNFcCS2+S/fy9H3xjX6ziMPUvqcVGpoaqY/v/mu5EUM180/fOlZfmrMi59WMstpa+KaTzZWPnX2MuvinCzzD76bEMA2BEtx9NxTj8tMHyyJ+9ffvyptejg3eX/xg++Ob2NRV/HlELsLwQnyZNH8Arrb2kQ6OK9xFP+v//Aq3zkoMS6WnnvmCfHH5+G4cb+jrb2H/vDaG9KnCQtx0k9++D2OO8nMqYNHTkpo71y3ilavXC7pNNZe+Wh4ZJT+5Zf/xs1VqHTsfvi9Z61lhDDAnlhGK6tquJ96iAa474me6B0b1pr+oDxHuo0Ps/LtYsoml2nu7+wtc9P+0oln930VAkquoiiKciP09fVTV1cndXZ28rWLG/Yx1dXZzpU1Dm7lqpsb09bOLu4EvsWD4RLq6Ozlhh6dGbNJYUdnH33y6RF6kzsyfdYUZYBuBQaoWJ8Of3pYdbNf+IJXVllNu/d/RHvf+5CGZaYJOj3GXmeHCRM2vD137oL1FUceCdjoDyeQSJjhdne3mAdo+OHvQP+A7GmA5/bSl0DwNQnx7GYz/qnfzBD04T+H1Y1wfVlHgp+fO3+ROz3tHN5uiWdtXT21tXVMaHd0eIjj/QG9wR1JCJqGsfcO62Oqd1tnDx0+eoLd6UVyWNZN5w5TuDs4XPADcT11+ozoo0ENBB0qbIb4+1ffpIOHj1AP57HseWD+UzvH+eSpc/TGm3vkGTrUwSAN/emI9JDyYfKvi+/rGxrpSkkZ591H9G+/fdkSkExMP3fQSssrqLujndO1QwRcldYA5suAEE3KAXc4O7p6qJ3zEp3PZu7MnzpxgX7/h9dlqYANykhJaTn95uU/SZgwQBB97igj7hjI7N77Hr3x1rvUw+XUdBJNucMSuY7ODvavQ/IETBRG6A0MDMiJWyhfwMPlpJfTpoPTFsfqSlhZdfX0SZi7OBzd3Sj7HRwnD/q1ko8dHLe+PjscNg66zHH45W//SEdOnKEWLkem/Dqoj/29VFzC78R5Y5SRd4atn+WOO8pyV1eHyaP6BqqoquJnE8VCUZRbibnZ2RQVEU4tLW108XIJ10GDFB7iooL8XFMHXAcIezdvXE8v8kD9hacekyW/C+YXipAn2KZdW6COwi/8DlQGbhmsesfYRx1q2il/fTNBmGACAuroaCwr8tKlK8V07iIEGT5ZlgTQn7i6vYYwJUBQwNjhgbLNw0ww6KPEREXKkek45Qkmz6O9upF6McD5s9zmi78Q7LCS1pL9dzpdEig7KGYfJZIPTfgwgAf9A/1UXVODWPETDiGEPayPtgGCEtjHkrCLl4tNMB0QfGB+L2IDQZLxD6C9wYllsBQTE81xjZAwjbg9dAVLx2AO7vMVNoaGR6i8ErPBoO2hnKxMvvty4J/EUZZYYSYPyUc/OA39+QV5JuwcD3ywQpogPa6UlEr/zoTXKCytQ95LbDgNMesqMoLDzSUV5Qhxlmiz/by5mXT/PdsRWLHd2NjEz/FUmemooEdRFOUbYVpTNJr4AnX/rnvp+y8+41fffeF5abRR2WLq7J5978s0a8ww2bxpLf3kh9+lv/rJD+gvvv8CbVi7UszWN7XQW3veF9fRyEtzzO7LKRD8+85N6+mlF56hZ554RDoGaK9Ly6vo4iU0+gZ7WnUId2IxW6ivf1AEC+imwDzcxWyHKyXl/IMoLCzU0jf2pQNq7gLur0Y6hfJ8zIyYh2OMzOQwt9fFw2lz9sJF+YqGzvisWbFsz0mV1dUT+n/yzHmqqOX48KPk2XH0xCMPyJfHf/fDF2nXjs1yUsacOali17Y/yvGt5YE7OsFFRUVyxbTu+sZmf3htRrmD9+6efdTW3sG/OM3Xr6G//NH35OvoX3z/Rfl6iY5/S3sXvbv3faSqsRiE7TcuyA87/7734rOybAwzuEJdTuobHKFDh49QWXmlmA/mEndWh0e9lI/TN2Jj2GcXnT534UvT1u7MyZX/x8fF0Pe/+xx997mn6L6d2yg83Em9g8P08YHPJIwIL774fnr4Cyk36BjeuX4t/eWPv0d//dMf0I9/8DwV5M3lfHdQbUMzvbN7X0DOA/YEGraaABMWDH7MP9hBuUQH+8XnnqEfcNn+AYfx/nt3Uoi8OG56gO+///zTrP88vcBm7E04EV77aoN8be3ooA8+/lQ65HgH8MX5x/yO/dVPvk+PP3K/HJW7bv06ExYGVwgqL/E75PH4KDcvlwdS0VK+IfwJcF5RlFsU7PuyYF4hYQPgTw99gQZKjuWODA+TOul6oA5APWXuMePW0mTsemQc/AwfciAeCFamvuLaT+zxPV/Eff5tm0F9NJG70HNxmzGvoEDaV8xYbOuCsNzscWNbudqu8cRsNC2+jguTbR71pxVNP1JPs915eTlydDpEJOVVVRIPSYevgR0st9dLF7hdg2cQ0jz1xGP0vReeZfU0t09PShuVmBAnaYL9hADyb9myIvYX/RsX7f/gE2pqaecnSGentNuNTa1Ug2PJ2Uwjt+3YkwbfcQpzs7nd5bYFfbPvwp9naevmO6w+isMvdHJxH2QdZiexffRBPv7skOwThBmxSLnOnj75sIYj+ZFniQnx3CbmSjwQ1uuB2U+YV+TlsLd1dtN7Hx2g8opqSVsceb9xwzoJN5I7OzNTZqoiX1o7umjPfu479mH/IKSdj85zW/X50eMSJpQz7DsIs/jw9M7e92T2Mg48MGFyyj49kpP82+w9hEwOymhlxqGCHkVRlG8IOgroIKATGB0dSbO4cbZV3Cw01NIFoIrKKurixh3t68rli2nV8iIKD3WRi59HRoRx52I55WSnw0Hq6O6iugZzSoIN7tCo46tNLPuTmpxI99y1jcJ4IEvcOWlv70AzLnYgdGLDFB4WTslsDgPW8vIKcQdNO8xhlsfg8DB3ErB2PUMeBA6YjY9jg+jxzwx2J8mYNaCjCLMIB+INa2NPxxD3uFODK5bWoPONRglr5/HFEu7W1Tcad9iMrUB5Za0IhyLCXPTwg7sofU4Kd9CI0yKEO/L5tPmODRI2LCeC31gDj+VdI9zxiYyMoDWrlrFb6FCFyOwVew8AJAK8wBfE3v4BBJIKcnNoBXcuwziv0A3HHghrV62gpUsWiw3MQEGH8tqY9EHeodMF/3FUalpqMm3ZtJ52bL0D3krnGaeBXRVftl7GeYdOLtIlizuATi409fX1MqMm0KyYD8D+LVf+j3Ixi/2Oi43hgUIeu5fJYfJSH8e1f4Djy34j7gODw+TzjNKalcu5nC4VYRRigP2Ntm3exL8xC81FndzZra1DOYVVk8uyNIzLAH6LntH2ExhGCTMCxoaQX7Fxs+ToWmw2GhMd4R+UmPfJfGmNj43127X9NC7CP05HtlOOvSskvkTLixbSulUr5Ut+CP/Ozkine3Zso5TkJOOz5UZrW7tMbcdSypysdFl2BsEjZpbhBBwJq6UURZku4J3EO2zancB31P+qoq5nc2j38vLmyh4vI6Osx3VFYWGBGJT2AKa4PhD7/B8fTMQJ/oN6TepwqWdMneGv4yyPMAiXGkt+czve2UU//6df0n8PUv1oWxhjCzNKuunv/+l/0D/ws5//I9Qv6OTp03BiDNyL+7h6KWeuWRaLOoorPZnNE8H9CLT1VnCMFbFj/qGtR9w7unvYv/FhOn78pNiVGTaIE06rtNJNnJM4+2gFtwdY/iptK5tBO2ybkbgDuGOFwQqAeS4B88kypZq6RkkH6GFDYfRnUO/Hc9uEJenx1rJmBKGd06cHszY5/MuWFFFK0my25xZBxmtvvEO/f+U1+sMrf6Z//MWv6dU336X6pmbJR/QfkArwAx/FsNwLbQlmJ6E9KcjPk/oebUYN90GwlAxmsQQuMz2d20BsZmyWov/Lv/6WfvPya/T7P77GbUIjhYSESn9lx7Yt4kZgORiHpY/niAfKwz/88y/pD6++wX0Pbqc4fOGcb/fefZcIe0zZQvvqoO1bt3D/EKXWSTW1jfTrl1+h3/zhNfrX3/6RPjlwSE6NQ38rJzODFnA5Nr47RNC19/2P6F9+9Rv6LZuHnQ8+OYhHIsDCZs22P+aqzFRQRhVFUZRvgDSudmMp/Ri+t5Td7OOLCxpfdLJgdmkR1kezGQyK0fqiweW/2VlZYg8zPyqqaqXTAXN2/wGdF2yaCHfkZAzR5Y6Kz8ODb3TMLIOWHUwPzs7KkM5bNftv+4M/jU1NuJPBPuyiUytf85hxjb+E0+gFagPjndHE7USdBtG5WtskFTsAJSdrQEDkdcveL9gcElYw4wYzjwLBcrH2jg4Yp8KCfIqJjmZ/TTqaMJo0BnLhP4gXlm0hvHm5ORQdFUFpqSlivqS01MSDlW0ewgvMWsE9NslEmksnVjq3phNWxJ1BWMLSqEos75kAOz3sv8g/yQFcWSHu8+cVUlJSvKQHhA12mogNNtrW1snx7eTOvEeEDwX5c8nnHhX7xaXmaFgAO/a9zZj/8BM3SCfEBGWHO5jhkWMdAYk/x53LCayhzOLrLRJHlhgiPRjsW5Obk8llymM67LV1MDKegN/idwCBYcR9wE9zL3qwhVCaNBNX+GqEdygqyGMJmv+ZPJB4+agZ+0PxAAhxW7FsqeSXMeOPLayLkoEN08iDAwwkoIdZZTnZ1kk6bK+x0QgcFUWZXhiBvakX5OW1QeWAuotvIaAX+EdKSrLMFHTxn+iocJozZ47YR91h/vKVb1C1SG0AN/gCNwLrANxfq06Q/fpYmR/mEoip3xE+iPct/7huklDyD9R5IjQSBbOsh3iyWbT7sJOZPofr7whuFjzcX/BYs0pg0koLmOe6DbZhD/poq6An9+bBGGzJHx+u6+EuPkLZ2OGIjYmmVSuWSd2KJUiyP5E8gpuWo3y1nUJYTXiskMgzp3y8gBt4NHdujjw3/Q8rHKzkBDG2D2GSLNPicGH21cMP3kcZc9JEaIGYYYlve2enBAP2uBqHK9QgfRwfhXBEMjMzrA2n8RAfLhwi/MfePyJMYUulOJ3LOEEP3n8PLVpYyNbNknf3qEeW9Zo44kj9MHrs0QcoPS1F2iW4a65BsHGko09maOHjA/IBzTnywUsL5uXK7N6s9FSJtxGgmTig7/bArrvlowfC5/X45OQx7PMIh1FiihbNo1337mA3kRKsy46jm2mlJHV1dcuyZ5/HTaFc5jGLCXspmryGUmYyKAeKoijKN8HqoKADgFkRvX39fjU4xA0yN9zoG/QNmM18sfFtTEyUdACCieZOFAbQMD8A86xnOkbShLPCkadmbffA0Ah9dugLGhkdlY5EZma66USweXvpFk6GwEa/aPix14ocKwvHmYbmVnbNR4X5ebK3iomDPJoyEEbMpqmtq5NOI4Qv2KAYHRzMInG73dba+TGwp5Cd3unopH8pPhphdyorq6VTmouZGmwXnUj0uDDLB8IN9HlkHx42jxOmAMI3a9YsKw9ES4B+QnycdMbQKe/u6bOefHUgYDD5Stxp5XiwH+jADWGWFetDud0e6RBjGVVcXKwItfClEfsUwH5ZRaVcAcwjnNcDnWb4A1Nwu04EWj4KCw0RAQ4eIO5wJtLaLFo6mJYfNgkJs03Y2Vxvb6+l++1jR98cTeuVJV5YEhYc/kDsdMPeQ7CPfSAw4wrCRszigh42Q0U6KYoyvYiJjpHZsGtXL6UV1ixLG8zuXLd6Ba1bs9o/pA3hNuDOTRto7cpltOXOTTJT0uDgQfN82sBuZWKGq2UDM0DWrlrObqyQTfj9Dk0AHmFWyro1K80GxddQ6APA7JLFCyd4zn5xmLM4DLZXMVwfYTkRniUnzWaPTPu35Y71tGEt21m7mvLz54pZ2JlfWMDpgQ2lzRHbqKjDw0PFDUmrVcvYrfFhzJiTLnbRh0CcsZR8rWywzG6yntT3FibcK2nDulWSNpkZc2T2i9+MVafOL8yntRxmmIGbJnQQP/goOTGenyFvlstSWlMPi20/EMKsRf5xHDFbF6Aux0ENjz3yID3OCrNT0X4tWrSQViwtokfuv5dWLF8mZvPzctj+Mtq8aZ2kud0+IhQeD06QJFq1EmVnmfgjbaAY8FJIiIN27thCLzz3FG3keCKM+XOzaPmShXT/rrvoxeef5jRLlbhcD8zWRjqu5/REOiNfkL/37txOL7Eb9961TZZU+wWDgTg8lJOTQd994Rk2v42WL13EYcim+QW5tHHDKnqew7Z1yx0UHuKUdhpAEIflzTu2bZbyXMhmsTwR5ff5Z55ivYVWWtv9SmUmo4IeRVGUbwiEDlhPj2Ux2IPn3373R786/PkX0qDiWws2RQY4NhNfbYKbdZiL9k+JJnO6hdUgm6953Mnh+w8++ph+/s//g371m9/RuQuXxG107DAN2TTebJ8dh/v4EpaWkiynT7lCw6mqukbcxrPGphYRfORxxwGdFbHr7/ROAYgXXxAObNyLWRe5c+dK2ENcRiCDwJaUVfJlLFzYeBedPeglJMRLuL+MMnZjdNSD/rHsY4COXH4e+yWfvRxUXGKWtRl/HNTT3S2/4XZgBzEQpB2W0cGOG5K3r4kdJ1xxUoZ8DWQFwRNyCHmH5VElmInEOikp+HKI8uOSr5OYsdLc3CobEtvYbl6Lnv4hOX1j/wcH6Dd/fE2WncEOli9g3weOugjS4IxsegkN/GWNQLdnz8bUedNRnE5HliOIeB+NsMpHCbN5YCb65j0KJlAfG1zDfi535vEeYACYjVk9rCdLAPhhYBooivLtA0Hu2jWreCC7ipbixErGfqdx7DkGuHhmg/qhaNEC2rB2lXwEYcOWvkuW7ECAgVO5bCBch8Bk7epVlJSYYNWI1wbm17FZCJeupdCmAAhMrnoOu6sRhrGPGBD0IAzQh7AJbb7sNwRByiojkEHfwWYBx3s9xw/pgjYDoD6HG+vZj/Vr17Bf48OYngH/0A/wUHR0jKQD3AVIz8D6Eyd+igBGBBir5OODPWvSNgdvJRzi32pJl0CWL10idvEsKaCeDgS/1q1dKWGdV1ho9NgM9NFepqelkdfN7SX7GRc7izZv2iDLbnEqGXoXmM0J/5dxvoo9y32EELNUcZedmc5+mLTF7FrxFbNXobzchsTF0eqVK+iubXfSA7vuET8K8/LIhX4W/gWFORjkNcK/npUIfPi6Yd1qEUIizABlUr4xBSDJyGFAfwgzjuAnlqTff+9ddM/O7bR6+XKazWFDKBBmOxy4Ym+fxQsLaduWO2jX3TtoF5uHv9DHqZ02wfmqzDxU0KMoivINQNuKmRHYwE8aTdbDpoC2cjoh1IFJLzf4EcaCgK7aeNBAj4xi0AxX+Cn/lju+ijX+gXu0yxAqoWOA5/O5M3XXjq18x4gd6MqtgA5YdnamCCPKK7DECDNQemXNOwQG9oBe2nur4YfCrBcgnRm5Y+CnpQ9EP+D318HumOAoeBxbDFlWBodHvj+yk7JPD19xuoU5wcn44wrBxtHcfLEhnOgFZ+wwByoIg3AFmPkCqQ46yS7upMI+hEQYJMAIjt01S8RMWoeGhlq+ASPQsN0C5t4ns6mQOphBdSOYJDBCHQ61xN2SPkm+IW0w7Rqd2iQIV/gfyJMBilc6qzi5C5EwIbo+Q6NuunD5ChWXlsvGjvA+LTmR7ty4Xp4jXkawhR94irREqMbHHydmoQSLDhsz8fj2kVNrON9DXPzeofPsHVv2h3yy44CrRNH6DYFZ/4BJj+zsbNFHnssSQr7iaPYRTjvJ57FkUBRlGgBhBhTqIbyvGDgD03LhXTb6AO+2EUrYS4UMdl0AjFljHoh9vtofXoKx3R67wrypISdS4/wKesZ/jH3LLWDu+bmlhd92HTVmbHy4jLatB3MmNcR90R/vr/EDaYflTagf8aHB2AOBV3MLewbrkZW2VtrbmkzArWXftG9sQZQdl2DELK7sF9J+vBmTj9jHZpT7B0ePHqMmazk6+i5GDGP6PxJWthuY7oHhNPE34ccV/QM8lytrwAnjtx1OU8bs+y/D9lvcgYblj8A36MuZdB8DdqCH0MnHOzYvy+TwTJTtAAiIG9wOuEr0Bfw26Q63TdiNP8rMZayGUxRFUb420raaVhV/aMfWzfTEo/f71UpMIRZDPoqNncWDUJ8sp8LGw2iYAxXo6zXLtUAsTp4CVjssDT/fL1taRHfv3E7JPPDHo/6+Hu7YjAkaxDibhZvShnOHdtHC+WwXR4Z3yjKUK8UlMiBevGgBTMvyI2PY9t1ghwsX+G8/DQz3DXcUYJ8v2PxX3GV3Xn9rN/3dP/yC/v6ff0UffHpI9D1uD124VGwFzSdLqUTIweZxRLjRH48dbtDWYY5OhRY2rP75P/2K/ts//JJ+zn5gvTsSbNTjlk13BTYYH4e0N/HCTCzjnjmZyY43NmvG8a1IR3uD4K+LHc4mWTbkoIiwMNkk0ub0ufPWlz4ffXHsBP0dh/3v/ukX9OEnn5p4s/1LxaVygomE1nLvWkSFhcjyhhVLF9H61ctl/f8Tjz0sU98Fth5rxaWnt9cI2NhhhNPOZwjQcKS5gcs1l9Mv8XbKQBihsGE24tLC6QpBrOSZJJiJi8F+R5x05twFST+kNTbz/O///K/03/7xF/TxAS6DHF8IAS9dwhHGMDVNIqsoinnnrX/8w9IdqwucDmtflgA989sM1O0Be6AyZsebt/XHBvjjGbNnzF9PwYytrnqGfyLs519+M7iHv2N+B4bbFkrYv42yf4894z/jr4H+irZ9P3G6meeiw/ccRr/e+OeB1+Dn4/VM2BD+CRGzELaM+TWmnHTxSok5eh3uOLF3Ibdjlllj3b4aIUqgffu3ucL/sbJg9GBObq37QGX0vwowD0wc+R6/Rc9yC8+s60RgdqmxYkzYYbi2BTHM/+24GPMSR/k5ZtF2U5m5oNQpiqIoNwjaSTSWMnjke0xBzkxL8auEhFhpYLkLIVOKISrBoPH02XNi2W+XgaimnDstplEmysMSEjwTt/HVxwgYsPnfvPw8HqTvpFAeoON48JNnzsogFXaD9yOBdexlEz8rmg046ezFYjnWNCI8TNZ7Xwv4FR4WZmZFsLv2HibAXjqFmQ6ix3+wofPXguPY3z9kTqxyIMxewrp5LCHyyD5Fxg+Mq3H0uomVgxI5jSOjIiQ9Ll0ppdFrLJsSu8y585fJ4zbuY2NFCGtCnCESP2BMOai62hzhit84+Uv8ZzOVsn8PmkvztRLWsHHmKU5zm7zca6fj9cA3NsShrr5eOnRmur4JF04kKSurYH3228pTmIey94tBBxHHpjY3t8hv5NP1wKlVmP69hRUEPTiuHcvk7DIHlSsbY0K44aYLFy5zfDnODpQ9IzDBSSfFJWWydABCEJldNE2w8zw5OYnThkRQdYXT0KTWGCbvzfuEE8eKkc5sHvkLwZCcZIN0xvI5cdPH7+wFWIW2oiiK8i2DZc7NzU2Uy+0YljPhNC6u1P3twO0A4op2zO7PgMB75fZGBT2KoijfALSnPETmxhbVKXcu0MHAva2kATYGCwryZTYKzJ44dZouXykWoQPA9eLFS3IEOAbx8XFxPOhPF+cwSrX9wQAcP3DKBtZ3r1yxXJ4dO35SjnJFA3/11zHY9MmAHG6XlJVTb9+Af8+Xa4EORFpaqrUsjegkh7m3r1f8wLPTp09Ta3u7DKKx1Ck+Pt5Y/MqYY7AlnbxeevyRh+kHLz1PLz73HfrRS8/Q955/kooWzmdzZqkZTuAC8BsCEXy9g6Dpo48/kVlSNri/cMEMyhHWCvbDfN0ievI7j9KPvs9+PP8Efe/FZ+ilF56hBA43UqihqYX/ii3Kz8+nWMwc4nuk1+XLVzjprbzy+ugC59X5C5f4l5MSE2fLxplfl07OryNHT9CBz8zMJQhNsAxPEpspr6gQ+Q5m+qDsvPTcU/SD55+iH77A1xeepa2bN4k9HINb34BjZBnL7rVwYzkWJwSERaYzjOVtlhBJ7HLc83Jls0sIno4ePU5XrpRYgj0shfLS0WMnyIOZTGweAhXkhTg1DZCyyQpLEuU0Gg7zwcNHzN5UJrUkDjhFq76uTt6Visoqfi84AmzvsYcfoB+/9Bx979nvcBo/I+Vxy+Y7xB5mfzU2tljppCiKonybLFuyiJ7iNv2hXTupIDdH2jTTrpl+wkxndHSUWlpa/Aq/we0Qd+Wr4Vr73N/+F+t+yrivMNTcSDmUoYuizEj2lLmlhE/fMu6g3HgHLUwx64CVG8DhoyulpdTR1ceDRqLFC+ePW3pjdzygsEEghAqlbN7jc1JZZQ2dPX+RLl8poyMnTlFZBY4PJQrhAel99+yk+DgIGjhf2O5gfz+dv1ws26YU5ueKcAFteWpKMhWXlNDQsJsb+mZatBBLsXD6F5u/Uir3G9askiFuSGioDNqxzAezMRbNL5BNFL0OL5WUlFN3dy952OTGtav9YcY+NuXlZbLh7vCoh85duCJ7whw5forK5fh3bkjgx9pVlJWZzr6wjxyuK+Ke2Xy6rKJKzB89doqvJ+kYx7Wnd0A2gf7s8BfUzQPolMR4umPDWpllFB4WTmGsMJtoiP2thD+czpjZguPFHeSlyIhIKi6+IjNr2jp66NTZc5wPZXSGw3fo85NUU1tDq9espmoe4J8rxh42XjnlY/26NbI8CvsSwa+wsFDZ3LmhoZn6h4eoaEEhhYaGyayipIRYulJezXH0ykyrcxcu08XLpXTs5GkqKcfmzZje7qX7772bYnE6FTIkAAgERPDA9zjavau7W+4lPU6cobPsHjai9niwdt8r+bpm5Qq/oO7AwcPUbx2jum7dapnJFc5hRvhwgkpsXCydOXMej0Vgt3B+vtgLDAf8x6wWlDMs7oqMDKfl3Dk2Qg/ksT2bx7LD2rjH3kMNDRw21iqvrqazFxH3EjrKedfQhBlYDs53kqVfKO9wB6en4VltQyO7jBPBTL6LOnaSvuBrf2+PmTHE9jErqKunh0I5P1YuKxLvBQmag3q5zGPJHoKGJYZRED7xPzHC8RoZHqbTFy4QZrJFRUXQMhwFj2es4mNniQCnf2hEZuUUl5WLW+cvXuEyd0SWu8XPiqK0jEz6+NODNDA4KPs1bdm0TsoE9imKiAiXTUdjo2Pp7Dmks5nan5vLZRCBUr4xF1o9VNuNHGM4TadjqiJMW3NDKBKrQvBLs35KkTqUywauNvr+TS+C8+jr5E9gvoKvYxdmr6WmC4FpYqfTjRA4U1vc4eunh47I4Qpom0OdLsrh/pHpPty4P8HcrPArXxeku4NKO7gvxepGCf7sqyiKonwtuNHzYmEWV8s8YOcuhtG+BjlZmbRx/Vo2j40OsbRklDp5sIsrKvaoiDB68MH75VhRGzSuMqMCA00fD8whSRF/HHIC0wLrpIjm5jYZUGOGB0Ikpytg1RV+ceOMo8vD2DyOYvd53fIbjbYDbrJ5Bxt3mjbdDwa8Dz14H81OwOkOWM4zKrNrcAQ4mp5QdgwnSaxYsVTaJdMZgJ+mI4K/tvKig+Cwlj7xs57+AVl2hmUyOdk5Ek9bAbiVkpzE4eJIcBpXV9bIoB0zXDIz0mnbls1yBDuECnCwq6uberq7JJy2r+XlFeTyYfmNTzZ3RpiCmTs3h+2wefansnLshC9syvvIrp0UFR7Gek4aGBoWwQSOzHe5sPTLS5vv3ERz0lLE/ETYbkm8/KFCmiM/PeR1j1BcbDRt3byZ7t65QzZbxKyrTk5jc6S32YAxi+PLFgUIG+AeBGKZ6XPEfEtrG8nqNA5nIH7/vR6Jo5P9BROlg5RdNo+ysmb1ClqwIJf9RjiJRgaR7z0yVR7ZEx0dzeXiAUpNTZawYEaabBQJ9z3ucXGFgrsSNiePlsUce4g0QF4Fhwlm4Qkr5JvMpGIzcD+wbODeyWUBpR3lwwbPcLIdjt/NTE3k9xLvloP6BgYl/+C+hIltQhjZzmmHUoRp/3Z6iRl2H7+josMpNi5Owl1ZXUMjbjOzS1GUqcF+74H/HVWmFXYeBebVVwH5+XXt3Ip80zgGl/uzl0ro3KUr0h/AUuzNmzeZkzO5LZuMdwTh13fv1sPxsz0DU/p2oav7811RcpXeo3SvFGUGwpXiT/cNSQnHAGs6NmMY7GzPcdCji3kgq2/iDYG2u6SkjNq7umSAvHjhApqFvXCugVkC46Cu7l5ZEgShCY6CxsAZGwAvnD+PYqIjLdNjwAxmJGCJSUHeXB6U4ohV69nAgMxUAJg1tHxZEQ3yoPZycQl5PT5at3YV+4n8Jiotq6COjg65X7FsicyawbPi4gqZcYJigCNPA0GYsVkzZsdUVtdSb1+/zK6Ij4uneQW5MpsFEgn7aHYIQHCqE2YIySbPFnZHB8Ps5ORkmsVuVNTUsvs+WlhYQAkJPJgOAG8N/D55CvsPsV3+X7RoIcXEcBtiuQXhC07l+uiTzyg8NIwKC/Jodnwc5efPpbjYWDp37jwNyjH1TirgsOLUrcDOCtyBMOX48RMcMAfbjaXCwkLRN+awh8ugzADB6VcDnA8xMTGysXZBfi4lcJ7ZrgV3guwwAszo6eT08MNphE2M01KTxS101mDbdqOxpVXSG2GKioykJdam2XhuwiY/qLamgeqbsSE1NtZeRLOicTy/GBVgdojT6Ox5zHzxcb5F0dLFC9g/B2FrI/sUDwCzUAiLXU47u7qprLySenr6qH+wnyI5LGmpqbRgfiGFIMzsF8zCDmhobKKaujoO2/j9miDM8XDZTUlO9O8LJWWR35uw0FAui0X+MOE9Qjj6OK0vXS5my0SLFvB7FTBTDgwPc7zOmZlKEHotX4oZPeM7oyhbTZyWpeUV5lQtfoQ0yM7Koqw5qeJ/VVW1pA2WKc7FrDQII9mu7QrCUlpRSW1tnRK2JUsWUQyXXeWb88rFEfq82tosm9MddcN0A13V/7w9nBIi0GPlcj5WvJQpAGXDrvdsAt9x5dvnm+RNcP7OtLy9WeUW7thphf7g6+/spVBu9zatX0fZGSnS1tntMLhZ6RjoL5hp+TMdMSWGO0PcZ9pb5qb9pW7RuRFU0KMokwVXjCrouQ3gjIVgg+tj0wCiartOQ2gafShjRqyIHXM1jD0HY40slyO+ygbNQkDnCObFCBwTLT+iFRQmo2f9QIOCAYwAv8YP/schfphbcxPkmTCmH/jUWOM4+DskeC9sc2P3Y1geceJK+vKtSScTXgkba9TWN9AHHx6goaERys/Lobu2baaQEPNcTtsQc+KSEJgWY/GDnn1/bYwpmAtw0OLqNDbumXCMf8PG+xT4yw6H7cfV/hhsO0hHpAcwZieO35gNpLVJExwzb2kygWZhBO6YuFoa/rCZK8qJbUfMWvf4O1aCDJJnKFfiL3SMx2KFbwPDZFwApkzAZKD744EZCJz4mdfyYxwmrGN3Ji+MU0Yff+GLufJf241x/tkhsd0I9ke5EVTQM7Noa++Q2amYaSqzMTk/IUjv6Oj0z1rFstnZs+PNi8fY7zY+IOAkQwit09PSxCzAX+y71tzSKkJrmMWHhsTEJNlcHnR3d9PA4BCbtTPH2LXdNu+3j6IjIykuLpb96pN96kx5M2ZcWKYZM4siIyOMaavqYCck7ObgAS8lJyWKcNoGfkAo3d1jTnCE8D8ygt2w/G5t65DTGYGZWZssz2xMe+agLvnow2HCM7YXOKsXp2UOj7IbYtb4CbfFQ8ssrI2ymZa2dtY37xKW+kpaA4mLsdfG7sEs3JuTlmo+YljLhE09Z9IPiC9sTz4UcNokYHajbYSvyN9Odg+zIweHBhEcObkR7uI0RxPOMSRt+W//wBC1t7dL2iFdYAdL0c2sFPhpTAcC4T5O0bSxjURHRUmZwIcuo8t+wgHLbyxfNnsYyk+LsR+z8PEGH6yuQRunqaS/BXzArNFZbAflGW6N5YkFG0LatLa0sd8d5PF4xQ72/sPednbaBNrDkuk2Li/cQZJ98rAEORDbHPbiaeUwoc7EYQqpyYl4yumJ94zDKYkHs+Zq+2G/B6nsv4vD0sbpjxNg8cEnNYXfV39YYJL7tfwX5aKltZUGBwe5aXRyGYiipMREviLehkB7vb298i4jDKHsB94XCQX/wVX5ckwu87vOiaaCHkWZrnClp4IeRZkcpNPCHQl7pg/2D/qXX/2a20YPPfPkY9JhVBRleqOCnpkDBPi7979PpZU1lJgQRy8+84RVTzvprd37qKqmngf0OJ3RSc889YTsQWfX46jEj586R4ePnpAy8Nc//RGnu1dmKZRWVNH+9z/kQaZLBs4AVmB31dKFdMemTfTxgc/o4uViHhpx/rA+ZgcCLCmF//iNZb9LFi+QDwHHTp6iz4+eYhNm1iiW4qItwXLn3Jws2rJ5ozk4QVwhOXHyT6+/zQNiBz3x2EOUxu3L2OCW6MKlK/ThJ4eksNy3czsVFuaxXWP7D6+9RS1tbdw2YVmsl5595juUPHu2PDNAGOag3/3xNerqsoURSIMfswtGCPT2nveosqaO7/CQdTGL0ko3XP/yJz+UJdmYgfmbl19lIy5pC7HH2LOcD/GxMWxyrJcH96rYPafPQz/7yY/pk08P0vnLJez3mCDJxW54vG4TT9ZDXBcvnEc7t21BEOA1NTQ10YcHDlFXp5kNbNLD+IK8Xr1yBa1bs1J0TD7DjJfz+SSdPnOe48EDWGco+SSfiMJCnLRtyx00rzCffyPfxgvUMWP0z2/tJjcXBIh0EFrEH6d0RoaHyf5vWBofIzNbOb4IO4cJgoqXX32T3YMtG0loYT2Hcf2a8TOZA3lnz37ZkxCBlKXvYpXrLPY3OyuTdnCa+AVFiCYbwH51kjacJ/AKe9g5rZNJsbwcaQM/kR52PHHgxGtvvivxW7WsSJZkBYP4YBn1b//wGrm5TONde4HzGGF78+3dVN/UKie7yqmY7C9eBfxG3OEX0uSHLzxDUTHR9M5efi+rGyS9fvDiM/LM7lMh10+fu0CfHzlOo5Z9xAEnlno9o5SdOYceffgBK1QGlLG33n6Xausb2QGXjH1+9P0XROAIdwNnECvXRorXTRL0aIoriqIotyTo8GAj5d/87mX6w59ek0EANpxGB11RFEWZQnhAiVkLMsCWYaIZhOMzFwayfCt6GJwe+vwLGfhhhoANxseiYEgkOmbQ+enBwzzkwZb/7BYPrCH8MAIFJ0VGzZLBvlixpEAQF3rdEBJBsGJmLeKZw4UZiLhnG5aeCIbYjOhBsMQPyqpq6M9v7aEhmYEE2C7ihLjAXADQAxIevpWZfriKrg0/Q1zhBg+WK9j9QGAVwgAsnZY4sp5xF7/MFeAOaQO/XC6khzEHoQF+wB2AtIYZLKX28PXwF0clOa2gCriFHmJj4mX2QZMwchywD94oGzDiFDYNP/kK4Y94zL/bOzvpDU6nzo4eySf+zyYstxgIr46ePEPvf3TAWBFdovOXS+nU2YsizDA2TH7A71G3h2bPnu0vL8FAX/IK/lgu4i+EEEOjHrpUXEavvPpnasKBAQgQQPwQfgg6rHw2qfzVkZAiQGwXCoIlcd4VSjX1jfT6W+/QiH/Gj4/qGprG0kbiyWFEfNguwmKnzdkLF/3hk3xgoyLEC3gvghFz/E/KNN9LuBikCnyy98vDnpEQFLjdEAYi3/i3mB0fe7gD/4G5Ij98cmjBwUNHOU8QHvOOQHiHuOO9jZkVy+VLrPnBEu+6+iYrTpxOrIcl2sAIJpWpRk/dUpRJRE/dUpTJwe4YoZPS1NQop4JlpKfJ6V+yZEA7FYoy7dFTt2YSOEnP7GUWERFGy5YslsElBoU4qRGzTZB0WH7c2dlJmZmZFGedVoj6HDMgauobZBAr+8SxXm1dPZ2/VCyzKO7cuJ4eeWAXrV21kgrz8ygyIpzyc7Nl2U7GnDRaWlREK5ctoWVLi6ijo516enspOyuDHnvoQVq5nPWXFMlsHSwra2hslsE4NsTffMdG2rH1TlpQWMBh7JT9T7DpPJZfzZFlViRLyjBjCPc4ARBLfew2CLS0tMr+dfhdkJcjS1sAzFzk8OMUTBdmQvBgedQzQovnz5PnMA918fIVqq5roBDZ5J/dZbV+7WoxA7DnXSenK9LmgXt2yqyVVcuXyj57SzmdMWMCwoGhwSE6dfY8HJaBNU7R7Ozspqz0dA6zmeUC90t48N3V3SdpvG7NCsrIyOD0W0zL7fRrb+P066Ok2Qn05HcepRWcfiuWLaWc7EwKDcXMEKIvjp2iptY2Dh1OtJxND3HebNu8SdrgmOhoqqyqkvB2dnTQbHYnkRUsfnboc8kbzPbYvHEdPXjfvTKzZc6cVIqKiKSFC+Yh+PzUYKcxwH6EFzitUNZwgulzTz5GS4oWcj6lUndXDw0MDYmgo7yikhYtXCjLo+AnlodhxhIELdjD76knHpcygfSDwuEOZtnXxFzGCZGc/lge9sKzT3A5W8rhTaN6Lp8Q8GDJFfofcbGzaHTUQ+/seY8GhkfYppcWzCug7zz6MOfZakljLLWqbzDlHGmzfPkyEQIhX/q4nF26UiJxx6yxuVxeg4E5HIZx9twlyWfMZFq+dDGniENOJcV7t4LLRgbHqaSkhBz88sh78PCDbK5I4otlYaCktIy6e/olnbBPnpRH9rymtoEOHPxC3tW4WdGSt3hHcCooygAOkUBZwV51gUKp8xcvy2we7MEIhke9nARums/vll3Wla8KSoGeuqUoiqLchtgdBuyn8OD993Hn6yl64N6d3PGfK4MJRVEUZeowVbKpfbH5vdTRUDxewaAWYL8O+eUIkQE/ZoJ4MUMAxvgeYMAKV2B/eGhYrhB8YNmQkzzk4pFocmICbVy7WoQHEBhE8GA3lgekEGbg6gzBzBqzhCt2VpToY/kShENjg01+zn9josIpNiaS0pITZSCLcGCJCoRR4reYNwISO4zBVzbE/xES+7e5YBAMHcyQyc3NwR01NrXKIQKsKQpulJRXyjUvN1uusG+5JNj+IGWiObw4qRFxEoUlZhxPCJFwxYwmzF7B4B7m4fennNb8EC5JmsA9/JMJSBz2sLAwdofTDunE6Yc97iAownY58Cs2JloOiYiMNIc3QFVbgq3wsFARwKUmzZa8YNepaNF8Wla0kPOKw8X+X7h4ha/GHk6tNMuViBYtXEAhTsyr8lBOZgbdsWmduMmPxyeAhcSRryZPfJK32BNpfmEePfn4w5SaGC/WBoZH6djJ0wFOiC1RSCOUEcQVhxdAhQfsuTQhnFD4qASBI8zDLg7FWL50CR5K3Hp7+8RoTU0t4bANO2223bmJry4pw9jXBoIwO22wT1R9Q6O8BzBvx4sTyLq/FrZZO5mQ78Z9CGaQV9HYv4rTGHmNPEf+4h1A2DHjx9g3/tl+ix6rE5x2yAKUDxzmkZ6aLHEP4T8Zc1Lpnp07zAc1dheCNYQXcSgtK5fwJHNZkEMXOCOxRBAnXtohVaYWzkJFURRFubXwd0yse3RKoeyOiqIoijL1oA72CzwAqmT8Y33MekiBsIf1sMHw5StX/HW2v9q2rhjUR0SEi1tudu7o8ZPk9sJt2yD8gF0MWs3AVZQ8w7AXIg82ZekDXMy9+Q0hBH4b4YotLAlh5SQnpBwAj/hi3LbdMddAJMZ+t8f8BNibZU5aCoWFYMBPVFFZzZr8nP3FRtItbR1iHjOOjBsGc8t/bD1Y4T+yVIp/QskjhJ/15S+HHfHAPjeYaYPBentnF9XVNYgFEaIIdkpaYYVB6PA90s4Ys0ywHoRWECcgbXESZW9fr+ytU5ifTzEx0WJGluKJO0RLFi8y1h0umZnl9rglmBEREZwe2BPJyXl6ivXhpzWbBoFjQ7Z/wcjSOAb5hSDDA/GXFfb3WbMKgjqYc1BFhRGe+eF746YpQx54JQE0wrjrAcGUfXS5sS+6FBkVJe7K3jMSJgdV19bxE/5npQ3KsIRR0kYC7U8biK2qqmvkuYmTeW78mRjbjImanXdQ5j3APYoWQD6KPkxa9ox5+zfiBHPQMs8Hh0aoobkJznAc3JSfl2vZgV8B7xkrhAHLCAFOWW1tbZeApSQnc1nO5HCwAY735eJSy3VlqjE5rCiKoiiKoiiKMglAODE8PER3btpIhEG/F/vHHA/YC2c8GJRjSRGWZkEwcPLsBfrtH1+jC1dKaMSNRUn2YPWbgH1seMDKfvX2D8nSE+xBgtkL2RnpthEeu/qlIzcEZnN43aM0Jz2NwwxBT5UMkiGEKi2vlBlEmJkSHxtn2bg2Bz8/Ru/ufY/e2bOP3t3zHp05d9FKC/4DN9lhCB4GBgbMZr4cduhheRgMwSwM2gP7GwFLjOAOhGEpcuLT1cTHxxvBGXsDYQAEWsivooULyQcpC7k47Jdk8+hzF4vJLWaNwAOMF3x8Neakp8sHH/gLQZQb5YTdEbf4Oa7YyHg3p9/ufe9z+u3ntNxH/TLj5NpghhryCJFByFGWR7gMX7pyyQiP+DdmFyNd5cQp2JkobUzU/GmDsPb29ojeNy/LNwfZK4rDidAgnGFh157tNFaGHFRcWibCLOhgtg+WZuLULaS5lHe/WWUqUUGPoiiKoiiKoiiTBmYDeNxuykhPpQ3r1kCD+odG6P0PP+FBrzUCtsCgEMIVLBW57567KCEuRoQvWB7z8YGD9LuX/0THTpw0R4R/E3hg+t4HH9Lf/8O/0C9//VtZZhIeHk6bNqyjgvxcMYKBqhn23jhYnubl+CyYN0+EArV1dXKUOgb7Fy9d4QFyCBUtnM8mMRfk+n41trTKCWaVtfVUUV1Dre0drGvZscIKd93uUcpMT6N1q1eJfAECpfqGZiQ7m4D58Wn+dejp6WFHMHPII8vmJgIzYOJiYyVImM2DMCEtFy/Mp3vv2U7x8bPI5/BRd38/ffzpQfrzG+9w+JrErknzr09UZKSkoL00aZTTAFe/QILvIWMqr6rhtOP04/wur6q+alPhq+C8g7Cnf3CI3nh7L73O6te//SM1NrVxvHyyN09WZiaH2yt7G8GfidPGeORPG77HUengRuN8s8E7Zs8Yw35G1y+NRog2yu/1uQuX2B5RTEyULN3CXljz5xVKlFta2qiBy54y9aigR1EURVEURVGUSYQHhdbSjzWrllFKUgIPeEOoorKGLly4LCYw3wQ7tmBgDcEQxr4ZaSlyVPtD991Nc1ISCceGY0bJ0RPnZAbON8NHDh6dymlSOJWJdR7ZdTetXFZkPYYOwoVbc5oUR4Lvg2f4sDswxG7hetWgnTWhV1CYJzMk3Gy9uPgKdXR2U0fvAIU5fbRoQaGkDY6Vvx53bdlET3/nIXr2sYfo6ccepHWclnY4TSCsMHP6gbWrl9Oc5ATyeB30wccHRLCAmUSyrOcGicXJliL8cMlJWUgPCHJsJXCYerrNiVxOCqEQ5L0TIhcnzc/Ppe8+8zg9tGsHpSUniWCmqbmD3nj3fWpu6/QLF4KTMRikqVFejo+Xhoex95Gxh2QMDTGCFlnKxAohw75Gz3L6Pf3Y/fTMdx6mpx9/hKIiJhZWjYGAYD8pH9XX14tAanBwRGYqLZiXS089/pDsx+Pg9MAePvDOThs7TSSc4hbD90gbEMLlDjN7IDibDsyKiTbh4TDiPUO8JX0hxWEVGB+Av6UVlTQwOMj5SCLcOnbiFL+fp2VGlcyB4ncHJ4yN5ZdRyuQzPUqVoiiKoiiKoigzHsyO2HLnHTxwHCXsX3P0xEnyYCDJw0KIIOxlLPYVA8vs7Cx6/LFHaPu2LSLPwAyZ6ppaeX6jYAC7c+cO+sm/+6FsBoxhKzaJNkNQDL7NgFd+YYkOhE98bw9SES4Dh5rvMUDGMyvYfozQBQIlp5xaBLBPT2NTM2GjXOxpEhkZafz7EhIS4sV8SkoKpaWlmc2Y2Z5JKxOuQLC0aNOmjRw2s2zp1JlzImD7cp+uTURkhNiHEKe1rYN9Nf7DLzvP2ru6RcKC/GSTHE5zUhmyGeZwn5ubK5sob92ykZMWQhE3XbwYeOS4OHVN4JfJCxh0UG1dg8kn9nP27HgKxabc8suCb0JCQuVUqLTUVEpJSpKrvc/MtbCFZhBi7Lr7Lrpv51Z6/KFd9IMXn6V7dm6XfYdssF+RCEOstLHzRtJFwjqWNviN/DNx8IfyWwUz2kRKxuHt6OwktxtCHX6A4BojJi6MCTfRlSvFkqc4ir29s4+OnThHR46fltP2yBlKHnJSeXUdDWETcgvbDWVyMSVXURRFURRFURRlsuExXlpqkpyWBGFLPw8AKyur5T4QDw8kMZTEIBJCFCzfWrxwAaXPSTP70AwNGYM3CruH8TZOQNq2eaO42dLeSSdOneWH1rCWn4WGhvLgHbMQzFHq9sAf4UIYsVwHA1fs74OBsjX+9YPfEHlgbIuTIUFDM5Zg1XEkPTSvIA9BYXOwiLtrg/DChD1QHj/onsCuz0PpaamiYBbHrw+PjLD++LT+OsTHxcreSaCkrIyGhkdk+ZM98IeQ48KlYklBFwc4NTWZwsMwa8Yhs4kg1JNwszmnw0uLFsyn2QkJYg/H28OieS7OXROUF5iDGhpym9OixK6PcueaU86QIuavcRN2ZMaK/zfCYH5fCwQDgrzQEJfkVWFBPmVlZlBEeOi4FIdbWRnpsjQLIG2GR80m1BD+wBuUIztt4DKORIe964dg6khIiKPY2FkSHuRTQ1MzEkqeYdaUjYSZ9THrB8fFI15GYMbxlFk8mAU0yj89IljEEfQVVdWSP3Y5USYfFfQoiqIoiqIoijIlYJyHwfWGtWsoJCREhoat7e0y+A0c8B49epzOnrvg38cEA8uB/j7q6uwgt9tNkZFG2HCj2MNXDE6xz0pe7ly+c9LRY8eoowN735jHcfFxMmsDYqdTp89Qa1u7ecQR6evrp+KSUvkdFhZOaalpeCK//XC4RYfN52RlSjzIGSIDX9ziZKNAocV1sQbYEDx8GfaAGr4vnD9PBtnDox6qra0Tf28Ydndubo7EaXBomPbse88cL245WltbK3u2yPI7r5uWLS0Ss0ODQ/TOO3uovKLSCJsYh89BgwOD1NfbT06ni6IsARIwob8ePlkeVFFRRe/u3kstVr4gr5YvWyLhlH8Ilt+x8RGXtLTS6VrADcwU8nnN5s6IJ2yIHv+23cC1oCCfYqKj5TnS5osjR0WAhWfYowonzdlpg2VSEFoa16YHeC8XSFmRGNIRfgcHOd8APxKBVUNDgyxhA5WVVUZ4ww/z83Pou88/SS+98JSoH730Am3fsol87mEKcfiouJTfE3bjq6S5cnNQQY+iKIqiKIqiKDeMDHSdZlAtg0RWmAEgg1webvhkbxsxyH8gpHDQrNhYWrGsiFw+M4DGINMMAL0YWlPfwBB9eugo/dMvf0O//ePr9OuXX6V/ffk16ht0y0yR7HQIVcbjdUBsJB4ZV9g9DE7hLpzG6UnylP1y+HgYBD/5Nwafy5csIqdvlNxeF73/0acySwHPQnhAbzZn9lF3bx/98dW36Fe/e4V+/Yc/07/97o/UK3uZeGntquUyywNnD8E/4xO7LXEy8Y8Ij6DMjDmY8MBPnbI5dXRUBD92mrTieCGtzPIfVlZ8IJ7AWWOvvrWH/ts//oL+7p9/xddf0n//p1+xP5bwAubZvgfHWvO9WUrlEgFKYUEuRYeHiWDF9gvDQIkh7lmNyy+4h+lDjMmTQHy0bPECCnOZfK1vbKZf/57Tg/Pn3zh/3tz9ngk7W8vJyqIFhfmSvrBXVVdPe9//kP75V7/h9GPzr7xO/8p2cZIadklasGC++I09YUzOjMEucvhx46OOrh76//3Tv9Lf/49/pbf2f0B1La0S34gQB91/9w6KicJSOAxzHVy+OLHZImaa4FSpv/unX45TR0+cEvevCZdPmcUlypRTKMQIfgKT1g4KcZEIN+y0OXP+Ev3i1y/Tb7is/OK3r9AHBw7602bJogVm9o+Ec3z8Tp27IPlsq/8v5zWuKH+SXVwu4I4EIih/JE+RzZKnVjnEvaXwEO8B9M17YMqW2OTnS4sWUXJCrNhpammjX/3mD/L+/ebl1+nv/+W39Oe39lJDUwubdtDFKyV8DeH3xk3z83MobtYs2WgaJ8hFR0dRfn4euUKwfMtBNbVNNDwMAR/Cg5Aqk40pWYqiKIqiKIqiKDcAhr1eN1957AlBhwzseaCIcSgG2E4oHlFiIGmGyIaVy5fJPiWwJaZhD8MTHsSGhZqlIBBkdHR2USf2NmF9l9NHqclJtIQHpMFAeANBBQQaRsACJ41/8BvLs+AGjniH22MhIZldkZaawtpuamlto2MnT7NlmHfTxjUrKCUxXtzysuru6aUeVvACemtWraQVy5eKH/AVevJM4g3XrUE238/NypC0cLA/hQUFxk0eeEN45RkdISfHzwgSEAc7PpwqrJBGthIziAv8FLedbIbtctyhHQg2gV69ernxF26xHuzaYZI04nsE1eQX63OYcJFn43BQUlIS7bp3J8XGRPJvcY26u5Em5kQu5PfShYVyapoNhCHYk0nCz2Hs7Oqhns4e8nk8FOL00h2b1lIG5wGAwCsY5BY29HaGhMA7SQ8X+4T4oqTkzs2mZ556gjLto/EZxE8EfbB7HXU9nHCd3UC62cv2ro2DcrKz/GnjcLpocGiIujhdsMRNBG9W2qxYvsSftlIGEBY7fgFhg5J3CgInzjPYMHHmO+8EYednUMgFCTOngeSzhSlreGbeA/EBTkH6xOD0ssceeZjfhxRLKOWT/Xo6u3vYLEQ2cM9Lg4OD/J60chzZLY5XVla22LeBn5ER4TQnLYX9M+FoaWkW/YnyV7n5OH62Z2As56cAVH8/3xUlVyl9UnQVZQbCFdlP9w1JCUeDOaUv2lcEjcf2HAc9ujiM7/RNVBRFUaaOVy6O0OfVZjaHnMg0DVtKdFX/8/ZwSohAjxWjFeuBMg6vx0uNzS2yZ0dEWAgP+rJ48GfyE0cr9w8NUExUNA/6UkUPg017NkRbewcPIiHEkZ9UkGf2seFiQS1trdTa3kmjstTHIacbpSQnUVJSohiw3bDB6VgNDa3UPzBA0dGRIrwJpqOri9qwzIcHw3N4MBuDk5K4/KEc4vSgxsZmGdxio2Ts9SLCEX6OgXAbhwVHmo/ghCcmLDyMMtLTKS42RoqGDGKtwTsGw7V1jXIa1OzZCZTICgwODVId68Nsdk4WhYfixCYfDQ2NUG1Do8SrIC9P/LfjM8Dxwfh9HPCLL/nWHj8jnEY1dfUyG2Z2fDwlJXMaWSAsHs6jqupa8VeWivE/zLhAcFlLwgCQX73sX2R4OGVlpkt8AoU9sG9fsUdRa2u7CAKGsdkuG4uOjhaBDdLVNmfbHxwZZfNt1NvbK+mCMESwP+npqXKal5gK8CvQ335Ot3pON+DldMFpacj/2LhYiomJkXSEA2M2jN8mXRosnatBvth5MxH19Y3U098v7ufNzR4XvmBM2pr0QdrghK7urm4aHhmWpX2Y5ZKWkuxPm0AGhof88TNL+cbKNlxE/Tg3O5Pj7pDlccjB0JBQIzi09gUCmMMzNDhsyhgHNTpq4vcA++/09fWJGzk5ED7CjbG4wc/GphZ5P5FX4VzWw9hsYmICzU6I53Qd5fLawOYcXFbCKDsTyxKNXYB3HO61dfD73dklLifOjpd3AfqBeauMYUoPhKwO2lvmpv2lEErfGCroUZTJgit4FfQoiqIoysSooGcmgQEuXzh9zBd/DOSkK8S/WQfpJgbGI4M9W1/M4GpmuNgDQXs8aAsMYNy+v3qwiGPQIbTBvTiGG8ue5Q+AXXls9CDECXRvnFm4AW3xWKyKy/grcZN7w3h/cIVFsRzwDPcmjOgdir+4w4wKCK74gW3WgSlSAfGByUCgg78G47bxD2EZG/zbGDeNeR+Wrvntwjz0YJv9FmfNMztNbOywGKww2UasZyZcjOXomBsoG/6nYtwWsgETP74P8tPAecthNnbgjt95wfyeyB7c/RKuYU9gh+30MHG9tlkTFitAfPWnjV8fOW0RGHhG8tqOn/XXRkQmYp7vJL2wnAzzmNgcwjUur2Ea2uy7eDHeLWCXLxiw3wPzDtjPjDm4H5imAcENwGhitBPojT9P4Z7RkN/QDxbQKmOYVEJZ+OaCHk1lRVEURVEURVG+ARhUYliLkZ7TGhwaPWjJLzwPUgKucm9fIe8wbhgzRpnBrNGzn18NBr+2+4FuwGlbn5Vo2H+udm+cWdYWU7jHkhO/Pga29r1R4+3a/hu9sWdm+AUte68X/mWWwIj+mNng+IilAGUuY88x+DfXiYd4xk08g5lAu9C3ruZ/gP54xIj1zB8mY8N6aMeblZjHXxvbjlF2OG3zlgXRuxpOC9uchN+Oh1GBZSZY8Z/rq+vBz+Uf/PsSs8Y521/bvOWH9dv/XMyP/R4XP9uupexyInHlqxP5LC7DPNIhEPw2aSEmYAf2AxSQe7kxf0z6wW6gWfPbVmP6gcqyZ5z1Yz+X+4Df8EeZGjSlFUVRFEVRFEVRFEVRZggq6FEURVEURVEURVEURZkhqKBHURRFURRFURRFURRlhqCCHkVRFEVRFEVRFEVRlBmCCnoURVEURVEURVEURVFmCCroURRFURRFURRFURRFmSG41j73t//Fup8y7isMNTdy4poj+DQ2RZkx7ClzSwmflmXc5yWf00X58UTzklzkYS2E06dKlSpVqlRNgbrYNEr1vQ7y8A+XAzrTr7VEiLbmhlBkiNVjnZYNuqIoijJzMO1haYeXyljdKDqjR1FuU7wOJ/m8buK+K9cnHnL5IJTyqlKlSpUqVVOiRkNd5PaMkov/eX3aJVUURVGUm4XjZ3sGIDKaMnz87+e7ouRK8vXGyY29osxAfD766b4hKeFOU+KnGQiRi8JDHBQVBrmxj5w+fRsVRVGUqWFweJQGfOHk8w6QzxnC3cLp1wahq/qft4dTQgR6rE40loqiKIoyKZjxopdvHLS3zE37S92icyOooEdRJotpLujh4KHLyu+hi8Pm5XuPfGNVFEVRlCmBmxyv10lYPOxxhpDTd+NT1CcLFfQoiqIoU4UZL6qgR1GmN9N+Ro+iKIqiKNfF4ab/tDmakqJ83Jqjx6q9VkVRFGVywOcOLG3GB/n3SkdoX7nRvxFU0KMok4UKehRFURTllsZHLpodOkwjzjDutqILrnsJKYqiKJODw4Exo0PGkaMeomGcVnCDqKBHUSYLFfQoiqIoyi2N0+umUUcoObnP6vLhfEoV9CiKoiiTgw+H47hCyOvF3qle8jrl2JwbQgU9k4DX6yWnk4f2mHMFHFYM/WvPzW+jbe5h1mGbU2YGKuhRFEVRlFsaH/fNfA5uyb3c+eZ7r923UxRFUZSbDMQBIjJA2+MMIRe3PTeKCnomCVtw4/N6qX9ohD78+IB8DfLw78z0TFq1Yik/R/wdxpzVcVBhzwxCBT2KoiiKoiiKoijKFKPzT28yENjYQhtc3R4vvffhJ1RRU0+NrZ1UXd9MR46foo7uLjYxJtSBgEeFPIqiKIqiKIqiKIqifBNU0DNJQMiDJVwfH/iUamtrKSUxnp585AF6/KH7KCzERW+/vZc6u7v9Zm3hkKIoiqIoiqIoiqIoyo2iS7cmAVtoMzg4SDV1DeRyuSh3bg65RKzmoI6Obmrr6KD4uFmUnJQ4NptH7GH9t7XHD4x7vfJMdt+Wp0g5vue0wzGf8AtPjE0D1pMbt8YjE4YsP+ynxl8v3zjN3kL4abmIv0B8Mpb9zkqY+Af+GWmh7eZYeOChz+cQN6EheS7aVrjFzRkMx1GXbimKoiiKoiiKoihTiQp6Jhmfz0sjI6P0xdET5HC6+LeH5qSl0ryCfHkeKOzo6u6ls+fO4+R8EQ1kZWVQXnYWP+HUckCcAn0f9fT206mz58WOk/8lJsXT4gXz+bE5ef/sxcvU1dXNdzCNdHaIsCkyIpxiY2MpM30OhYeFkdNpBC69vX10kt2DcCmKzaxZtYKKS8uosblV3BPhD7tt3IOWaOCOUlNSaMG8PPmN0A2PjFBZRRW1trVTb18/x31E/E2Ij6eCvLmUlJzEpuAqnBmL+4xEBT2KoiiKoiiKoijKFKOCnknG6/XQ6XMX6eChIxzVUB77j1JqciI98+TjV8W7saWdXnn1dXKGhJDH46GUJDb3xCMmhfi/PQvm8JETdPz0Gb53ktfto/nz8+i+ndvYBaSqk97Zs5+qaurkZAiYt/0xM3AcFB0RRvfvupvmpKaQ0+ljfzvoT6+/xSZclBAXS9995jH66NNDdPZSMbmcLg7LKIXgmDe4J66NFZlF8+fRzu138p1Xwv/WO3to1O2RcBjhEPvJ9jBjiENLC9j89q2bKcRpzxKawXC8VdCjKIqiKIqiKIqiTCW6R89k43NSaUm5LKeKiYshhyuUWts7qLe31whAAvFZS6e8HnLxTRub6+nt85uDYAT3tfX1MCzmQ0KMQCUQOQZURC1eypubQ4sWzJdraIiL3XfQwOAQHf78C3LAMxHdGH/lCgfYTPqcFFq2aB4tnJ9PRYsXUnRUpDwLDw2hooULWX8eLV64gNLSky0BhouOHjtFwyMeIq+PZkWE0prlS2jtquW0fOkSiggLZW0nXb5cQseOnYAMRFEURVEURVEURVGUm4wKeiYBmTljqa7eHmpua4PshAqyMyhzTgrkIFRVVes367/6vCIQioiMphBs6ONzUGVV9bhc6uvrpZbmFlmllZiQSB52TObFwAMIbSCw4Yfm+H0HrV6+mHZu20gP3LuDHrz/XjbhYfec1NjSCk+NHXgg4YWXZk+gRQsW0F3bttA927fQ3ds2U3LibHkeGxdLO7Ztoru338nP76AlbA6B6ejqoqpaxMlL8XFx9PRTT9CmDWtow9rVtPWO9XTvjs3yDEKo0+cu0ODQEP9WFEVRFEVRFEVRFOVmooKeSaa0tJy8kOyQj/LzcmluTpYIVS4Xl1jCGYMssXKa7IgID6PMjHS+81FFRZWIYmyulJRzrjkoLnYWpaQmixO2sCgQ2JEZQGKX3eX7mJhoEdZAJzw0VJ7fDJxOF5WXV5h7h5PuvHMjRUWG868x93Nycmh2QjyHB0fOe6jMMq8oiqIoiqIoiqIoys1DBT03mWChS3FpuQhCwkJDaU5aiiyhwvKphqZm6u7u9QtbYM+2OzI8RPPyc2VpVSObGxweEX0IbUorqkRYU1CQRwMDWNZlNkkOxrhHNDA4TD19A1TX2ExfHD0uAh+4VJhvNlD+psAFnNbV1t7OdxAuEWVmzBknREJYsNFzdmaGPIedZswoUhRFURRFURRFURTlpqKCnknAFti0trZSZ2cPFizRXDle3UEJcbMoOjqaHK4QmdUCIckY2IOHaHCgn7IyM9iWjzweH9XUmCVRXd3dsr8PXC/Iy+W/PrPPzphMxQ82aoZb+/Z/QL/+ze/ozTffFv8ggFkwfz7decdGMWdC+s2Amzi5CwGJi4sll8vsJWQ7LkfF8+/4+DgkjugPDurSLUVRFEVRFEVRFEW52aig56ZjlkwBnLbldcj5U7RgXgHEMuT1OSg7Mx3TYOjs+Yvk4at/M2U2a2y6KDommnJxtLrDSRcul4jM5MLFS2zEQXOSk+XELNxjs+eJgJAI02fi4uIoKTmFEhISEDKx09zYRJevFNPEc4G+HrCP07hGPaN8h1Aivpar1sXMLmJ9/g0tCKdkNZvyrSJZ4PNY91yOIIRTlBkIDnj08R8P13r+immagTrbvILYFn96hlFRbjZe7u94uQ/k476JT97P6Qd6SlJ34LXUZlKZwZidJuy2aPqBeoJ8o+Tzcn1hjbUUZaYhryH+cRl3eN1G8wbR49VvMqZy9NHw8Aj94te/J7dslsxKlliZzENF6nSFsFkf3btzG80vyJMnTa1t9KfX3mZzDvrrv/wBlZVX0d73PhJzP3jpWXrl1Teot2+Q7tm5lRbNL6S3d++nqtpGKszPpvvuuct4zoUC+pU1dSJYeezhBygjPU3c6OrupT++8pocfx7ictB3n3+GZsVEU3ML+/v6mxwuJ81OiKXvPvskIuEHYX4HblbXUXJyIj375KN+vyCwQtds3/sfUlllHYWyu//uh9+V5WkAQi9b0PPZ4SN05sIlcXBBYR7HfbuYmbFwnKf78erIl+wYN+XMwpH42nAqMxOXNYjEoPLzxlCr7ZleoP/q5MYh1EW0JnVE3kdFmem0Dbqots9Bg27TSn7zz0+TAPeNNs4Z4doD4h4Xv6vTUyClKN8Ep3z4c9IhbiPN6b3TD4TJw+333CgPZcYivNpOKjMP+TjJ76KL38mqfrSRIdaTr48KeiYBH3fWq2pq6a2978tAGh0XzGLBUIN/EmbAYNNixD43J5Mevu9ukZk0NrfQn/78jpiHoGdkdJR+8avfiyBl/ZoVdOToSbbroO+98BTNmhVJ7+x+/zqCnnpOWS89/sgDlJ6Wwtr4RfTOnv1UXV0n/n3n0QdpTmoytbR23LCgx4elZ3z9/OhxOn7qPIfcQ995+H7KSMdm0hDymFO8kA5/eO1NWXrm4Putd26k5UuLxP0ZC8dzWgt6OG88zlDaktpPW1m5+R56ijLTcPM7GMoNpi8kkv6vk+HyRk5HUEtHh3rpr4p6pa5XlJlOcXc4HWwIo/YhLv3cJ5yO7ybmAv7fV40QjQ6QxxUmnW9FmXFwuXY5Q+j/ODWLnHydjv1BB9cRgw4X7UgdoE1p/eT0uawnijKDcPD4zBdCYTREH7Qk0rGGGy/nunTrJgOBBgRYzS0tIuCAECQvN5sWzS+ghfMKadGCQipaOE/264HZ2tpaOWrc67U6DmzF/lqEDZyzMtPJ4/bQ+YvFsswrK2MOxc6KlucOyT0IWix/GQiZzA3c43sEB+Hgm6GhYWprbReLOAnM5YKE0DwTgRRuYWEc9m9LUAGhjeUH7Ngzd+YVFrJLHBYenBz+4igNj7p5oGKEPPCrvqGJ2jq62KSD/XVymswVe8q3COeNy+eWIuDmhtPnxXAYM89UqZpZKpzc5HNyHeYZ4t/Ts9mDYEdmHTlCWUE8PHFcVKmaScrLbY/DZX5xr8R6G6YXDrSPqDu4DgkVsfHV8VCl6lZXGBt4+A5voc8ek0wzHF4HRfCYAlefL/SqOKhSNRMU/rsc3CP0hlC495vtaauCnpuOEYjU1TeJMDw8NITuuWsb3bX1Ttq5fTPt3LZZ7iHAgRDE7fZSSRk2SebOjghgvDLbBxNlILvBcexYgtXbNyDm8/NyjFCHBwUQoMg/VHqWwIVLiCiH0yVu4Bj3o8dPybKp1954m/plE2QfhYWFyObItj1xUu7GFwnR5z945nQ5+Z4dtb1iu5idhJ9JsxMoM30Om8OJYq30+lvv0Kkz5+TUsVNnz9O+9z9is7DqpWVLFstR78q3jMwYMBPl0cU2ZUGVqpmnzOwYJ3dgcZ2e8FCSPFxvY/q8CeVY+FWpmqkK5V76BvwTM9qmJRw+1B2YSo8+UXAcVKmaCQp/zcdjHgfYY4ppBmb9YXDlcYZQCGHvkvFxUKVqRih+/xyYsCHv4TcT1aig5yYDQcco5w3228F9VkY6hYWGkBMbEHtx/pbJt4L8XJGa4+tyWVml3EGAjlk2Xo9XzCB783Jz+QqXjJQvH8euowCwckI4xPalepbehxmsQzCDjhMqa2zkfOT4aTp15jx19/SyCemq0J2bNki4RIjD9Trckj6WdGLGMIN/DhfC7x6FT5YeKlvjn/jJcVu/bo2cuMWRpda2Djr8xTHa98HHsqyrb2CIBzBuysnKpHVrVos7iqIoiqIoiqIoiqLcXFTQc5OBAKOutoa8o8OEjfty52bLjBwIVBwua1qyj2guTtTi506nlxoaaqm7p0emBXs9o6wHwY6RuERHR1JS8my246asjAyKiowUfYOHHA6cVuGRmTVmpo9RWEPuYnecsuYdV6KYqAhaPL+Qnnj8ESpaON+YDXAH/sPvQCTcDgd5PBxWkc4Y940wyZiVWUj8MD01mZ5/6nFakJ9LYRxXyIOwtAv+x8dG046td9KD990jAiZFURRFURRFURRFUW4+uhnzJCACF8TKjpglEBGgzT8xeUZmwljP/EYhHeG0kaQRjDswZpsRIyYFWR8zavgOzy1zchwbHlrg1jhrNAP9xVVmG9mG8FsMjwEzlk3zn39bRq8Jng2PjNDw8DCFhYVRRHi4+DMuvkH+zDg4rtN7M2b+z1lwZ9ogqyFTTswTRZlxoM7FHMj/80z8tCznEInjTJ/4UKK/XNIDCbr1RFFmLle6o+iz5jBqGzAfhaZjK4RQ/e3yLn470WjO/K6LcruCfqqL/t+nZ/GVe67TsZzLGMJB6+e4aducXvNyKsoMw5Ryfh95kHaoKYIONQdO8vh66IyeScAsZzLdFVHy21LQ4auZ6WJmvMi9pZAhshjLr2fcwGwauccPgZ/xP9HHP3lgrnDDNgtlzODeNjd273SKaRMOvgsW8gAxJwphM79hx3ZjIgWhTmREOMXHxVJUZIT8tt2C4j/yW/k2wWwvKz8UZQaDvqH0B6dxWcfm9WPNu76Tyu2FfFCazoM2rjumc/AU5WaA/T3l4/E0bYIC+6tYTaAoMxEUc7SJprx/s5bHtfa5v/0v1v2UcV9hqLmR9xVDTUWZmewpwwkd07WMc8eVA5Yd46YcVlKZaE9WmZGYQZqLG82DTTf+ZWQysQXg4dzJXps6ojN6lNuC9uEwqup30qDbGmBOw9YSLfjmOUOyXN2EThtKZeZhZt076PPmCL5O1xk92MPUQVmzvDQ3httJfRWVGQk+wktxp7rBMKruu/EtT3TplqJMFtwpnNZLtxh0XHdke2nnXBM6nd2jzFQwRPO63fS3h8OmZQfWvIE+ig910t+sHaFQF+ZPKsrM5lQj0cf1DmrrR3nHIG76lXvMNPo/N42QMyRElq5rp1WZiaCX6vE46P9xGPcYWE6/Xqv5ZOOgDekeuj//6q0mFGUmYEq5l2+c9GG1gz6qufF2UQU9ijJZ3AKCHgx+t+c46NHFPPjVN1GZoZhlUUSDwz76Dx+PTM+SzhUE9leLDfPQf9ocRZFh+j4qM59PK4bpkxovtXNX1Ow5aD2YRmDm63/dFkZR4bh3cXuuKDMRLw27HfQ37w9O2/4getIOHvyuyfLSC0uipmV9oSjfFDNehKDHQXvL3LS/FKsubgxtrxRFURRFURRFURRFUWYIKuhRFEVRFEVRFEVRFEWZIaigR1EURVEU5TYBp3nYmNOupuPCYkVRFEVRvgkq6FEURVEURZnB2AIdW6ijAh5FURRFmdmooEdRFEVRFOU2QU9XVBRFUZSZjwp6FEVRFEVRZji2gCdwVo+iKIqiKDMTFfQoiqIoinLbMmMFHj4P+bxeGhwaoi+OnWB1knr6+kXg4/b46ONPD1JLW5scWXw9VDCkKIqiKLceKuhRFEVRFOW2A4ILKAg+bkUhhh1mr9cr1+A4cMzIx3H75LPP6diJM6xO0W9ffoX2vPchvfXuXrpwqZicThcsWjauje0HuBXTSlEURVFuN1TQoyiKoijKbYct4LmVBRcI+7UEVV4f65ODampqacXyJbSSlSskhEoqqqi+sZGyM9MpcXaCZfr6OJ3OW1YgpiiKoii3IyroURRFURTltgOzVCC8GBoasnRuTUZHR6278TgdPvK6R+nu7Vto88b1tGnDOvrhd5+jpx59gJ594hF65MH7yNq1R/5eC4/HQ4ODg3JVFEVRFOXWwPGzPQNT+nkGa8F/vitKrsSdEMia9PwHZUbi89FP9w1JCXeaEj/twNfe7TkOenRxGN99O2+i+aKOZQEcAh50IRR2WgXeC/jBZnjowcp8YQ5EzIpb+MrNqR5g2f/l22uu5IAbsG+7Ya62FWeA2/ZXbNuNYMbrIT7mDtqBYTDArL0MYvwXcuOMccu2i+f4mm4PSvHUlCZjzoDfrLys52Q3Yc5yNzDMuOK37Wegvr00w2hZbosxyzd+gGdeuCe/zROHj8MmfsAsBs/GP/s3vBJ/YMaJQaN5DhCvqcArZYJocNhH/+HjkXEpN23gdEK+xYZ56D9tjqLIsBsPpV1WkM99A/301jv7yONj97jMb1i9mhYU5rN3XvbP5S8n73/8GTU1t8KyyX5WERERFB8bS7k5WZQ7N4dCQtg8u+t3n419+Mln1NjcRj6Ph1wuJ61ft4YKcrMk35G/dllr6+iivfvfFz/ZMi1ZOI9WLi3iMuGgru4eemv3ftZ3UuysaHrkgXslCChXe977mNo7OqUOjY+bRffdeze52A4w5chHH3xyiBqssL/03BN+Pz/4+FOqb2qFd7R5w1qam5PJ91xe+VnxlVI6d/EStbS0mvLLYcUMl6JFCyif43r0xGkqLqsIiIN5DwQ4yOnp4HqoMG8ubeA4f8Dp18DpYN5QIxCB3dSUZHEzLTVFngC7/APsodM3MEhvvrvP/24VFuTR+tUr5B5+BpoHw6OjdOr0GSqvrOa06WIdvG8Oys3OpKVFCyknG+kvNkXYg7vPj52msvIKyRewcd1qKsjLkXcScbGRfLXq41NnL9CZcxeor7/fuMdqdkICzc3NoTUrl1B4CLcbTpQJY/dG+LRimD6p8VI7d0V9SNNv4NZkgeT5r9vCKCoc9y4ui7cPyHdTJnCVIjCOMX3TTslzyxD+mrI73pIDZVK04C5+izZj38DNsbrDIK6JHtw07hp8Pg8/cbEJOMbPA3KImyNx3+H1cN6Z8I33L9APYIcN5sb7M/Px0rDbQX/z/iCnzPSMN/IYfY41WV56YUlUQF7eGthtJ5i4LHPhQ/ljLSmG/MeJPp1dKIOA3cBnth2p0vkqTvMVbgTi5vYa76t5jDTlcFj+GJOia9y2wmf7JWWD//vv4UEAV8XHj3m3xB3+BbsBRkVvzH8GD40Fc50Af5gCHZoBmNhyO8z5srfMTftL3aJzI7jWPve3/8W6nzLuKww1N5IvppgoykxkD7+gUplZv6cfPDiId9DCFO6sf4uhRCWNZQYNTU1UUl5JV4rLqLK6lnp5gBHLA82QkBCp6Mcqcx+1tXVQXX0Dtbd3+BUGjFiaEB7OPXIG5gMbgMDfQ8MeqqisobKKKiotq6LWtlZycyMcFRUlDWCgoAeg4m3jAWdNbR11dnXzAKtDwhXJg+FA0OgMDg5TZVWNbHTa2dlFkZFR/kGySWcvDQwMsf/V1NGFgRpRNPuLtqyDB251DY1iNyIs3B8XAPvdPX10paScSsrKJSw9PT0UExNDoaFhJszsRm1dPTXzwLetvVPcT5w922/fjj9AelXX1MlgsbOzk3V8HNZIeSbmjHOsfFTfyHlTWknFxeXU2NRM/f2D7O8sTm8euAcAe7Dj9ng5HA10pbSc07eCOrq7KYzjExUV6Q9HYFgmE4QfuHn8/WElBgXTFE6PcJePtuSEUqjrxkIZ3Om5zPl1hdXI8KiUS6/HTfMK8+EVY8zh78VLV6i+qYWGR0ZoYGiIhoeHqa+vn8tQB5WWV1AZv5dz5qRRVED5MPYuc3mAvWEaGBygWbNiKCcznZ+PDbYQJuwHU8ZldojdxQya9LQUysyYI8+HhoZl/5hBvrr43Vu+dDFsiR8nT5+jLn7fBgb6qYfLaxzXBxCeBHLh8hVqampldwZo/dpVJv6sLrG+hG14iPLmZlNSYgJcpSNHj9PBw59TL7+DGAgiBfDudXX3UzPXQUuXLaHi0lKq4fKLjYwHB4fY7RETdrYzMDgo99CPj4+nvNy5kn6NHAakA2a/DA2PyPOWtna6dPGihCcjHeli0i6Qy8UldOlKMefRCA1L2o/Q0qJF/MSkgZ2nUL29ffTKq29QRTWHjc1BOARHEY3O7l7q4Ppm8aIFMtSF8Ao+Qbj6wUefUA/bRb4i/Uc5nxfML+SnYHx44P/u9z6is+cv0vAoD5DFC+MHykZjYzO1NLew/Xmsg4HLjYs+qjs9VNXNdaZMSkIcRXt6wWHameuiUG6GIBmbjkGcPHxcjzdSc0ur1Z51c9vbTr1cNzhdLgrj9snUBBjEWnWPVVZwHRgY4LqjitusSqlD2lo7+B0PpejoGEswJCYl30dGRrk9rpQ2EO1rS2s7l+dOqZPQLjmR9ihrVnm06ef3rZzb8XYOm+kLdPr7BG3sDl5ytDsSnqFBbpurxUwHt+d43sVtE/IVbSjM2G2//c7dPvjI43XQ++Wm3zpdQdgy4ny0LDUU2XXLEVifA/O2GAUhpeijjHPdyq8Iv1fcZzFaEvfANh73eI8MfG9d8diY4KtYhtsB/gToSXkX4SvqcrGAP+K2uM+/bbt4YhMoOwoMhx02EBhWuGnf4gMTBEvQs/FxPKElOvwcmKd2uM0vuDfeXTyxzUykmACztw4Iu4NKO7xUxupGUUGPokwiKuj5clCV1Tc00e6978mgrqa2npq5I9nc2kZV1TV07sJFcrvdPCjEIAkNBYRCPh4cldHHnx2SjqGtikvL6Nz5C9xBbKOUlBSKCBKSwK8BHnwdOnyU3v/wY7FTV98kftXVN1JJSSmdPn2aCvLyTMcwiP0fYPBz2Qx8edAKoVJWZsa4BgcNUDsPtt7Zs5/KKiupvLxavp7kZGXiKQeEO7d819HZQ+/u3iedX/iF+EEgcelyCX126HMOWwXN4QHt7NkJ/ga0uKSM/vzm21TNA1AMKtH5ruBO6wVOo+joaEpOTpR69dODX9Dxk/jiXylClsLCAoq24oPwAYQZZg4fOS4Cp9LScnYjyp/OMIdmHQIe5M3pM+epurZBBq6Y+YHZARcuXOa4uSndGsDa7mL2xlvv7qHT5y6w/WYOZ5sIpS7ygLeCw7RwwQIxH5huk8ntJOgBdicIM4QOfHZYBucQwLh5INXT20uLFy7gARoPaixzUCWc/51dvRwGH5fpdBHCoMwMYDYHp1j/wBCX5TLKyMykGC5rbEXCizIJgSH8dPHADxQtmi9uAuij/B449IUISCB8ABnpc8YEPcPDMnME7kVGhNOSxYvEPnLt/MVL1Nc3YNxj1djcRAs5/KEy6jZcvlIqYcBAcP2alZauT+qDrm6OE1OYl8vv0mx5/9/du597qSHkYvcWL1ooM31SkhJFiLNgQQFlZmWI8AkCWuinJCdTT18feT1emhUTTfMKCihZ9JMkHkmJs0XwCkELAi3px/rRbLanp1fSr76+ntLnpFFcXKw/bQzYLPkgD1aHOY+iZXkUhFqSR2GcRzBhmUda4t1u4HcfsxOiOK2Q1gh/fFwcdfd006oVyyiNw2VJsNiuk1ra2+n02QtIPoqNjbOEeL20iOOOdES6+csMh+fwF0fockmFdPBncZ2wdPFCys6cQ4mJiTK7B0vF+voHyeMepWxOq/Hx+XqooGd6g7oTdcjpM+ekTYJABe3FleISaZsbuX1IS0uT9xbpYpU6GuXK9vMjx6x2tkYErmiXG9g8hKLVNTWUxO8VPnBIuePyB+HRm2/vptKKamkX0f7jeqW4lOuH8/LhIi01lcLDzRjCLnet7R20e897MsOtlM0H9gkQ3qjIcGnXULggDHp7917Rh3m0Y/jYc4bjd4n9wZ5VcfwuAbj/Tcr2rYcKeqYCKe98RV0LcLWVF3oQuMgT+zkrrncQWZhBnM0T4xaQGdlsxsxgYz1+n2APMy7RDwCB/qBdQDrCXZlJKm4bf+TKf0TAY5yCo/hj7Fh3+Gu3G1AIw5jQaQyYEX9tyRBmD1m3dviBuM2OS3ih4BG7hwvfiI82tj3bX9OvRtiuVra5Ww+T0iroUZRpjAp6vhzMJnnjjbepjwdgXkyLl6nXpnpApY/qrbGhgfp4gJrLgzVpWLjyhwChtr6JDaIBHFOwjRk3NdWVNL+wgAcyVn3DYIDzxlvvijDJwybhNrc5VsPCDSK7nRAfT2vXrpJGbgwfu9nDA6BjfIelHzDvkEHwsiVLxpvl+97+ATp/qZgbNm6cfC5q4cFpfkGuDJzhh23m4qUSWKD0jDQZ9MIdzKqAQAV25+XN5cFpothBY/b67vd5IMihli8vCAO+/ji5c0a0bvUqHoBjdpGDrvAgrYsHphInNhbHg3xZOmKF01x8dPTkGR74D5r48G8MWjMg6EEYWQ8CuLff3ceD/FFJKx4Zsyn8M/57OEyNDY3Uz+mQO3cuTIjeG2++w4NeHOPMeSJuGT99PielpKTS/HkFJp/xfAowXZ7bQ9Bj0hk3ThFyfMGDLa/PQzvv2kalPDjzsn58bIwIKYx5zlO2gJlX3d3dnPceumPDWlq7agUtnF/Aaj41NZsZXKNuN7W2tNKSokUmDdkuBD0d/L5B0Igv+oODA7R6xTJxG8D9rq4uOnL8tMwAGxkZFv8w8MpMTxM3MGvm3IVLnEtG0LN8aZFEAuUDM4EgIAoLj5CyDyED3IQwBaWRHZDBHeKKZVAb+N0FSIMSDhveWzYugh4IZDBD6eKVUn4vXFS0oIC2b95E2fzu5eZk0uJF8+U9CeHOcSqnD5Zw5c/NpvzcbBHk9A/0UfqcFLr3nu1UAH1WyUmzxX3MQuzu7RN/EYZ1q5Zb9U8I1XA9BTOR4WGyrMp+D0F3T68MiPF+Ia3RUYYwzn5ngZ1HmCn0waeHOZ09NDt+Fj39xCM0L3+uCJXy5mbR4gWFHO5ECg0JMX5AcZ6UV1XLDEmwYweXg9IyCeesWbPYDzM7yvajnfPq408+lZSdxfXVs089zvHMoiz2Iyc7k+ZxnGp5kN6P2Uo8cF+8cL5fIHUjqKBneoNyUFxawe94j7RJaFCgh7YFCYPZdrU11VIuwritxTMMNve99wFdLqnksorBK5duVPUoY7jnBOzHTB8uhzk52RQVGSH5PjzipjNnL7EJ7o+wX3DLLLfCxx3Mdm2ny5cuU2ZmpnyUsN+j/oFBunixmDzcvmBgiDwaU8TmM7htS5N86+V67OKVEmnz8Q4Y9/kBv/PDI6MSl0UQsiIu/CDwXZ35qKBnqkCR+/iTz+gw1/1o+/zq4hU6d/4inT1/npYuXSLv24EDh+jQ52yO9c9fuMjtaDTNToAwcizyHR0d9Orbe+kCu1FUtJgfOejo8ZP08YGDdOY83L0s9m1/zpyDW+YeHxmy0tP9/sCP2NhZFB8fJ2mNMGEZ9Fl2Bx9kzl64QBfYvaraOulTJ82ePU7AE/zO4PfnR4/Rp58donPcnhdzP2TRIvMxJ9Ak3kmE8/2PDkiYEb6zHBZ8/KyqqSX3yJB8rAkWJvVxX/dPb7wzloZBCmlht6W3Figl31zQMz61FEVRJhnpXPEfn8/Nykunz56nYasOS509i57jwcv/9NMf0b//yQ/pnm138MDTSx7u+F0sqaDSskrTOEjPzLiDfTK23bmOfvjCk/T0ow9QVloq4Qt1Z88gXeKBntSVgoMbjcvU2tEjnUaXw0ebN66jv3jpOfpffvID+nffe4Z27biT1q9ePkHF6JBlXhCoQMiyYvECCQMGdp1dnVZ8jDAGg010ZzmY5IJHTg4/N0yfHT4i7pgvKT6ZTWA6vZgayxfoI24IMP92wj0xj2cOqq1vpOGhfhnkbdm0nv79X3yf/vrHL0l6redBZWpqIruPji0U22X7LrjAzpVWVMERDqNHrh7WG+U/mBofFupkW9A3dk3c0eHz0kcHPmWzbJjzKiUxgZ77zsP0P3Na/cVLz3M6rRSzEHydu1QiJ/lg74X6hkbq4nTBvjjJs2Pp+y8+TX/Ndl56/ilat3IprVpWJHFkV5VJANmFzhPKZ3FJKQ/OQigpIZFys7MpPCJcJKdXSko4q1HWkOf81+44oQziCyDcYEdQfGN4QLXr7u1STlBGW7DkobNLnhuw1MFJkWEhlJ2VTiNcrvDVXoBDTFlltdxmpJnOlvk6CT/wLhj7KEnjCgU8ED/wjvto7cplPNDmAR8PME9xnYEZKTYo6/hnpoIb8M4YT3ggx/eBTotpttM3OCiDV3nGvyEUxr5E8h6KgnW2i3uxh31A+B1hC/Kc7SIOeO9wTDnefdQPSE/EF/sipKcmsXmIlR00NIoBlHk3MU0d9QXqKAjf8K7Oy8vhfML+OhDWloqPQOoVvhbzO+b1YBq/kzatX0vRWEbnD6tTlsOEh0eIHioVqZc4sJiVh7zOyEij/LmZMiMCcSnhgTYbljpCUojtlVdUmgEz6yyaX0AR4diHh3+zQrxioiJp9aoV/Bz1nUdmFCozF1PupYBIm7TtjvXc1j5F33noXoqJDCeHy0kdPf0yKwbmUPSwpLqqpk7eBRe3f3esW01/+YMX6X/iNuvFp79Ds+PMAHJoxEP7eVCHekbeV3YfFweX2bjYKPo++/PDF56gRx64i5ISMbB10eCoh97eu0+Wa6H/gHcJDpgi6xUh9g/Ynq0Q1pVLFxv3WUF+jj4FyvtWjssPXniannn8QVpcmCf10OCImy5DEISwBNQninJT4DKIsoj+HwSU+CiJ2ahoU7u6eqi9o506u3Fv7b3GZbBvYID1+FlXL3V099OhIyflowfKqAEz6LzUzXYgkMUHQ7wOA/0DMssTH3A629nN7l5q60T7zb/ZHGbwwv9+zJgN8Keju49G3KPsKlzGZv8j1NbRzf73UFdPr4QT9ssqqunjz47SH157i5plL7wJ3hd+10a5zbpUXMJ2+mU5ZVNLuyyRtvvxNngnIThCHBBmzL5DmLFkFMstP/z0CL386pvcb23luHOfFfUNt5sefv+RXh1dfWyH7co9p5WlsCT8dgZlQVEU5VsAAxHuFNbVyQAiPCyUHnrwPlkeYDdgWKJRtGiRNFzQw54b0rGT5gdjD67C+CcGZ/g6nZqaTCtXLmUzbjbio84O7DuD/iN3BLnBwTRtscCNw3277qUVy5bK2n/owI158+ZRQUHBhA1WMQ+OsdlsdHQkrVmN5SEmHJiSDqRjyPbELh4xUdHRlBAbK+Gvq6uXmQfSaWaM+etXwXYwMIDE3h/kc3GcXTR/wXweHPKAknutiYkJtH6dmcUQCDqtWK6Drz8tza3SqcDXIfZYUg/h8XjclJuTYywEgDi0traZZSfciCJtHrj/HlmuAiIjI2TWE5aXIJDIh/MXLsCmNNQYmCKtsjIzKTYmRjbPjYuJovU8OM2wluugo69MDlbxo3Iu7xAopKQkScdybk42Ep6ampo5b/v8ZfFamBzyyR5QmVmZUmYBvh4GWx0ZHaX8vFx+tTzSKTOwC+wvyj06fP4lEfL3q2LefQgnli9dKoM0lK8Dnx7iIHz9MoSlUxiwcvGk6upa2r//A9n3it8m8SdQfVXwnkLoARsyOGQNCEfQAW1ubRdhKbSxDGpc7NkcZh2hg4u9uNLSUqggP5e12R6/s5jtY4yZeqWhvlHChVlCubmYQWdJyK+B1EU8OG7iTjXyWt51to+rLZTFbCr+IWFH2LD3mZ25SUnJ4kZgUuD3XLFvTDU3m/pPuT1A3R/D7Qpmfi4uWsTlHm+hg5pb7HLgoOqaWi4bpoZfurSI1qxabmbWssbshHh6+KH7pRyhEGG/H8wYhHAzELQpWCaJZaI52dn0+KMPU0rybCm/WH6JpWRGUGzKJPRhB8LVWLZnK9gPnHGG9wfm0Y/AkumYmEiuHxNp+/Yt/A6GSHuHvXtEiGvZUZTJw0EhLhf3cxfSwvmFtISvi+bPp6LFZo+2QKSYczuDj4uY4SL9X8a04+PNAvS14NaiBfNoyWIsBQ7ldi+EYvn9LVo0j/XzacG8PO6npVo2rgE7La8r32JmHJZW48CAZO57upzmfcFS/Va0HcEvDVusrq2XPSnRXs2ON30ALBX/svYbhyMsmj+Pw1hIiZjBxG51dPfSG+/spZZ2IwgDEnuJvk/iuJD7x5ita6uUJLNH5e2KCnoURfmWcFJ3b7/MisHADRt74gu1dNos0ClbuWIpXzHzxUE1dfWyASmAqbHBmBkMwir21rAbQAgoANzEUil0KmEGjSpOqMHwBvZsdwL9DgRfW3DyDwQjaIyjoyIohwc7sFZZaQa1gXZxDzexWfPdd22l0BAsoXLSpwc/ly8VEl5pnr4KpmOKPThsW9hYFXsKYSBpmMAtTjMIiLAkDPMBsNmrRN7i7PkLIgzCwDIYNMCtbW34UMpp6ZJNW2dxh1jywYbdXr1yGZvBxHyfbNCKqe/YPBvpj/jDz5PcIe/tG2C/MdXfhNOkj9wqNx0jFKiureVy2yl5gaU9SPuihQv4Lye8I4TOyJ4t188E/1POLCxpBChBIhwIAhs3587NprDQELpUXCb7asFwU1OL7IEFvzDjB16aIeBXQ8LA8cEyydU8YMyckyr2y6vrpLP7dUEds+venRQts1qcMtvtt3/4E73+9h7ZfBkDwMB3+SuBQLIdewnn6TNnae/7H9Jbu/fR4SMnZNCYnppMK5YuMfFB4WezVdwBxtdbgPrPxe9aXGwMJXJaYxbR6fMXrfdE/lBPb4/cJydDACNaX4KPy0GdvH8ul8O/ZBKbNaMuwWa6VVUYlMN9o3qs+gnOY3mMXa/aIG0wyydclsQ6ZAmXcvtgSqIpKyivKA9ov02bawoKPhKgDcH7gHcWAzy7jcU1NiZKNoQX49wGYR+5q+oEYxwFTp6Ecxu6adNaKYs8NOa2pUSETAbzzqK9gx5mJdgKMxBsv4GEl3+j7bPbYAiMsDwUxuCXfPzhHwHWFGVy4DIGYeT2rXfQzh2baQeu2zfTtq2bg98IigwPFyENiv2J0+e4P4qN8vGm8T+8GEFAQLJj+xa6i93atnWT2IV/2Idqx9Y76a5tW+juHdvkFM4vw/jjpSXcdmzbvJHu5X7t809/h7besUHat8FRH+3e955snB4IeowXLl5Bd5HbjVC6e/tWdsxLl0tK5cCC67Fk0Tzase0Ouof9eu7pJ2jrnewX6w8Nu2nP3vfl9EkIiOVDsBX/WVFRbGczx21M5c29+mPm7YQKehRFmWJM7wmdrU5MT+UKGhV1WhoGcKYjZjda0I+dNYvCsXwAGvwbp0yhg4bf0hnjO8wY+OL4Kfrkk0P0yWefs76LIsLCaNmSxSKIgDmcfmWaRJIBKb78YXnSGR5MfXjgoKxB/uCTg/TRgc8Ip0oBLJ5CJ7YSXyh9TgpxuGjhApxU46VF8wtl1kotDw7dbtPg2v1CaRQlrN2y18c62SDWJ6f8wB/cIyQwdz3Mcw4xu4UNYQsL58oXnfLKWjky+9e/+6OcGObFWiyBrwiHKK/MCEjndIUz2NDSNoXZHDW1DbLeOTZm/KlhNth3B8BOKtY3s3sm9Uy4ED+s40beAKQlhGzY+2XdmtUSzqHhUTr0xXH65W9e5vw5LWkJF03+2qFRbi5IV4espUcpwwyb9PQ5opuekS6COAg4Lly6TCOjbmSm5KfYtK5+ZCBlD4xMORQjrMZKuwUPllAWUlOSqJ/LAYQwKIPnL16WZzlZmRQZgQ3Bg+x9CabEMXwTxoO9u+/aZk6wc4bQ6dPn5ZE9xJT4Xgcpdsy8/Fx68bmnZS8gs68Iv8cNzfTOnn10pbRS0uH6Lo3HjpHMbmBPmprbZENZ7AUGgdcGfh8eeegBisDSOcaUfwed57oHx9rCgYICHHnPt/wHwllcsT/RCNvHPdzG4BQDatiXfLAIzj9c7Xvsy4DOMPZEsk8ewqbQMbOiWZ+osroGNlgZd8VtS8f/23ILmHuztBPPUDaU2wec2NbTOyDLNo6fPMX1vJkdh72nAEpDf/+A3MfGxXI7bO11E/BG4Tf2tkJ7wEXIzBwVmwGY1yLQFrdlaVLmYAkn2vnbKLsMsn53dxf95g+v+tXv//An6unrH1dOxU02i9PAjhw/Qx9/+rmcZIeTCUNdLlqGU/+47jIhUJRJhMshijTmj9lLClHuxsr9GNGREXTnpo0Uwm0ADuO4gtmgbBD91GtVw2i3MZt0TAzLsFn7fcRfp3yEuzZw2j6eXcLK9wgntHA6JN5lNGPd/J6VlVXI+2i/k/jYhI3X0W7l5eVKPz+e6wV8FLxw6YoJN/7gv7HiB37I+84PEP6li+dTUkKs6GOGOvxCgIx/uIUDZg9GeXthFYrvb2dU0KMoytSCiptBA4SNWVFDQxhjamp5JEgFz6BRwb4T6KiZPTBgF2NQrvzxFZHN4XSNYydO04UrJXLaR2REKD3ywC7Z/Ng+CciehQBXoS8DJ7aPL94XLhfTxeJSulBcRpeulJplLQgPK4QDew7AJmbVJMjUUx645mRLg4P1x9inAuYQJ2lU2BN0XHGPJnFp0UJKmh0nZuqb2mT2izwNiO9EyGO2Y9wm2nLHJsriQaCTo4S9RXq4Q73v/Y9kozuTNsZBk3asXCEyqMOXe6xhxsbX6Fxjbw4M1ObMufaUXWy8a0As0KiHyB0w7hsiOW8QRyzPwsAeT9atXkFbN2/iQTQ2+WZb/P/oiVO0e+/73EAPy5eoL1u2ptwgXGax0WldQ5OUYeTVb1/+E/33f/wFq/9Bvd3d8r6NerxUWYVBPqwgf8fy1Ea+estgzCnlxzaHfXsCy4DAP6EHwSbMVFTWSmeruqqO3fBQfm6ulBGYkXfrayI22G5sbIwMxFCu6hoa5AQ4457p7F2PwOeY4r1l41p68dknaRm/n04H1vqTHLvu9gtOvzqIl+znw55gltyalctkOSq+NGL7dgiF/bAZdHRrRBjGdvldfv3Nd+m//8O/0N//0y/oLIRjjIfrsiruJCPeqAcxQxH1FvLCpL/xD/d4r3FvK9DXPyTLaPB+1tU10N9z/v/9P/6K/uFffinHtCPPmmW/AzEu4cJyGXnAYMBuhLPGfdsPhN3N9QPe45goLEdTbhcwK/W3L79Ce977kEZGPRTC5Ron083NGdtkHGUDoI3DjFAMJKW9Y2AG7S7KMuoJKHN8tLE7EXgCdxxWW44yiPfJLudwz9xjgDzeHek38BX+yHsiAhzok/Qbjh4/Je3/wOAwm/PyQHq9LLGEWW2jlMnHJx/k3tn7Hr295316i9U7e96TU+aCwSb9+Xk5lMF9OpTPQ58flX4tSnxwuRc9+53CVcoyfnPBl7JtPRclpq6Peb0YGIYd4x7cmIODPixhEw47AHgf0V6Uldl7d3kpT5YbQ8iL7RnM8i3bYXl/g8KBtxnY/Xy8j1iOBj/Rf8VpewbrveeXuo/brLc5LdHXxEEi7+7eL0Lh2xmtxRRF+ZbAGnkeJHCl7eKKfNSNaZjSkoyBuhuVd18vd9TMF2csh4I53GMQCgEIJmE7fG5ys3W48MC9d8vMAgh50NjALGYG8UWahB4e5EjjwYaxOSO6oThtiA0bTxnT8JjjKnG6DNacuEJD6Ah3DKFOnj5LkVH4Ku7jDiM3Znw14YcKAO5zJ3X92jUy4GNDcoyrfP23jHxVcCLR4488JPHD+mjxit0+ee4iNbUgjJbv7IekD1/x9SSM0wz+Ye8UCH0w+MPAMS3F7MERDPQiwiMk3GCUO/SImu0msK/Y7A8uwH2Xy5z2w6ZkNtWLzz1Dq5YvMRu6cge7oqqGBwqH2fTXjbnyleH0x4a6mGUmnR9RyEczCwYdMmQ53otiWSdv8tUI38bniwySWA8bn1ZW1fJzvDMeOfI/GLHJjmH2FwR+VdXVVNfYTAPDw/KO5uaa6dN2ublh2PrqlcspOjJM3s0DBw9Z76FE/WuBtMDmwpgSvpUHeLCPPaZQpr92KOE/LhwQnPCFTd03rFvDOg4RcraJkNVylT3ChtXyk5PUwwNdqXmcoeRBbSZfWNk1dgsz8eAuVNLseLnBMrm2jk7JHwA/A/POvkc5ED+57jL1YCi5vRhYo8Zkr9lcNza7bG0X8wBL9GAdg+/2zi5TT7JpyTc8YAXBN/xG/YqvucrtA+oD7DmFohAa4qT58/Jlbz2UOSmH/C8Cp2ixWWwYi/Jnl08pQ3CDr5iZCzBgwx469rOJMXYxmwiCGviNth/7WsGa/71ic9g/6KnHH/GrJ7/zmCznAHAD/QiAOgmzHXEQAQTRKOPZ2dm0ePFCcR9dAUsmpCiTCD50cl3NfaPymgaqYFVV2yACk+D2GLM7gSyXYnvY3P/Y8dOsg5bs2ymseKfQLwVoK9wcJugh7FCXi7mP4XPKSZBZGWliLjU1Vfr82B4AG0Mj/ADv8peBWcFGWIsPxWNLv0KkUsCm1NzPreZ0rKqj2voW7ofUywec2xlT4ymKokwRY5U5vs6bjdkwaGjjwYbdCfPDZrG8C3Yw8MBvbAwL0DSIU/xw547t9LOf/JjmZqZjmESf8uAPvTUMbowRH0VzZ8/Y8XED0y56EHbcv+te+tlPf0zbtmzmh5Z5VnYjixNrcCoBdNva27lhPcUDt9N08tQ56u3tlYBgZgTWJpuOpLFnY/SI8nPnyhHFaAyLS8oDOqdfHWk8ORw41vmZJx6TddYYeIPLEB6xXzCBeMn4jvXRoGZnZrJdp4Szh+MiG0iz2bTkRAz7xX4w+OJqrwFvbzdCJLvxBrhiU164KzHh3/YyLtiB+9jLaOP6tfTc09+R2VCYYVRaXn7bn4IwuWBJQiXnCecVl4O52Zm0eGEBLVk8jxbNz6NFC+fJZr4QYtZiadGonGvNPzkfkW+BcFYPcbl+74OPpAOFjMbGzphVE2wUdlE2k5OS+IdXvqJBCMOlX45Rj+SyIDO+5B2fuMx9JdgqBJc4dQoT2CCkqMLyIzgZHKhguIxiry2UP5hE2FAfwFpCfKxcpc7g69cJIV4JxB9u4v1DRxR12RIeNCZwWuGEO+yrNdbf9FFLC/bAYjtcrxXk5XIezaOFnD9LrXwKdUGw7aSamnoOr+nQYrNrmZ3O+nIkO8JpvY+S/nyP8EtYWJWXV3EamY3uxf0F+cZ9Lg/YoBN1A8JbKpvUs1vs3rx5hXBMNghFnYLZO/htz4zEvghHjp2QsEldhA24lduGZUWL6O4dW+nh+++h77/4jOyBEcn1Pto4eQ/4X3gYBn4O+UAD4Qwe2OXUBhu4ygvD2G36tTEG5eAGLncgYfZsaW/gLNo7gcspNn2ek5rsV2nywcfYQRjgknnvvHTv3Xdx2/8XlMX9Btbld61a3ksIqPjVMC+EokwqmNXGdTv36fKz0ymP1dysdEpKnC11eCAOa5/DpMR4ys7KIDc3ANj/pqurd+wdmGJMm2PCadrAsTC3tLSYD4FsZk5aOoWFhsvTlJRkcqNvyfolZeZjE+x+aRT4uTHHLyffm48QBjfSit9XnMyZm8PpODeTsjJSaG5OBrdzlqHblNs8+oqiTDWmq2UqbGzKiHXH0CstK5NBBBoyfigKA7kLly5yQ8GDGK7UMVsgPIwHqWzDg0GjcUkaCAhYdmzdJJU/joCGQAbIgISfYXBq9shwytHFWJpkGg0M96zBHds1oWP4Bg1YKdYcy6AG/mHWA3zH10q31dCY2RCYrSKdWb8DBtHDlR9s3YLj4j3st4fOnr8k0bweeCyNJyurLWXMgBrhwZrl7Iw56Llyg9ojccVzL3dUja+m2S3Ix8bRPmpsbmF/L4ttLF9LSIiHB2IyEJjFMziHDgSWeg1j4zyYtRQu5hQ0pD2Ozk6VrzYYOCIdgb3mHJu6LphXIP7CUUxBVm4edhmB6unro9qGBsl5dHruvWcH3YXNHTdv5OsW2r5li+QV3pcRLicNTTgKnXOGf9slATPUMGtt7wcf0e9efkU2/kZ+h3OPaftWCESNn0CubNccy+6QzYRjonngxvnc1dXHj3xUkIuji03e4ws+igH29rDdgIP4h/ImOqwPoZB5jpIMxYg+wgqBRAElxGG/IWtZJt/ADzwXe7jyO4K/5t7oYybNr3/3Mu157yM6c+ESFZdVytKNAwe/kDSI4vooLm4WbAniH18xOJTia1wyDy3EjBR5Ywb1AsxjqRo2lIRABadZnTp1hs0acQ+WnWEAGhEaQvfetY3u2non7UT+bN5Ed2/bQpk8+ET94/Z6qLSC6yC2k5qaRImJcRLPKq5v/vzG23T2wmW6UlpB57jDv3v/B7JvCgR82IC5Vo5VJx7IZsgGlXB/xzZswmk2qYQ+6gzMMMTAF6mVlDSbFhTmcT75ZCPb1996R46zv1xSJhuA/um1N0VYhriuWL7UWuql3C6kp6VwXZ5Pc7OzZHNYERbihWTMe0c0OzGBLyhN2Ij1MpdBfmu4PMm7w2awJFA2Umd7mFGbk4UPEcYNG5iFjrx3DPYTO336rOWHV06Os5/Zwk3MVkXbxz/GlAXcErsMhJa2dzjieduWO0X4Lft+nbtgtetjdhVl8jCzzR+67x56mNUj999DD95/Ly2zN+4fB9o+08aZvSJ9NMrv1cEvjso7MKnw+4J2Dx8x4D8U3j8oHKiC3whbfHyC/11GP9u0lT6ZRY6lyT//x/9Bb769m92DGfORAXbRz+TLOKBvrnKROgRH0cNP9DnlgBLLL/jj4PYUHxeRjg/edzc98sB99ND9u6RNv50xvXFFUZQpAhUzGiV0plBFY68b1ORDw8OyRrkLRx3DDKvK6jo6f6EYtbgIDXBUqwwYGXQw0VigEZAmg+9xxHpeHtYBE504ddpaLmFmvMBgtnQosda5n97evY+6+OqFNAlVoeWuvc8M3EP7UlZeLveYkfPSC8/Rd194lq9P0w9eel6WJs3ihgWD1ysl9nGRVqs0DnzRdMoyqiVFi+V3aVm5389rY/YwQIN35NhxOcFqaMTNXWgIpMypZVheAUFUXGwsm4ffGHSzu/KfQ8TplM0DOvmqyeZMZxnrpXGMM8IlHl1FWmqKtZeRlwbZz3f3vU+d3TiSG0I24oHlZVHSkHMaFy3GPicO+vzIUTp85Di1tnf6w4k8am1vR5CkY40j3ye9Y3IbgfJhq2LpXJnBV3ZGpsx+wUBL9riQq0M2I8ZMMORHA2Z3McgP2EHpx0lU2Dy7tKyShoZGRQiQkBBDjzy4S/bjkHcXljlfRajB+W+mU5t3R9bi8w0GXT7vKBXk50knDSZQNmEe4YEZW/DBIZNyAjflN8zhan7yM5RmfiiGzPuEDdH9JiTsYyAt5MufpAuHk+9hEvqjbq8Isw4c/Jze//AT+ujAQTm2FQbv2LheZrPYbsiV4490c3IY8M9EPggxirhJKCVdwKKFC0Tgw9p0/NQZ2SfLzenS1NIqwpSsrAzZ58Su15Au8Def6zHYg5vFJWXGT3bjjo0byIsp/Py7ua2DPv70ML3Hcfjks8Mcp2rxG3kpHWi+93E+YxkrMK6ZOgV5jZlEcBR7OjU2NYke0gAzBXG0LepcCM0PfnGc9n/wCb/bx7mj3Ssd7eTE2bR21Qp/Gim3D/bHE79AX8oT7lHCfLIxM95Gu8yfv3RFPsygXsLR6Ps++IhG3GiXuV7hNhECx2DQzrjRNjtcVNfQSG/w4LC5tUPaOgzmlnFfAL4B4z/7iA8c/By10DjFZRTvsC1cxv2YPQwYY2nVSi7LHo982OngdxT1DZ4ryuQitbT55zDlE3WwKHkWgKWP9y6P+83x6Efx7/LKKmlXJhO8j3abhvfW6JilztgSQN59fsczMjA7jk1wuErKq+R9hFluTNC4cb+e23m8d2IK+811UzO3haIR9LrBPxEQsz7aNMwuLa+sFn20gRAQS3qxARcr8/6bthutve2k7dvtimvtc3/7X6z7KeO+QhzLyUja3+5ZoMxk9pS5pYRP3zLuoNx4By1MMYPAqQIdKFTQuCbywLGmto4GB4flKzROCzp34TKdOnOeLl4q5hrebPSLY1rNJqzcPHDdji/ztfWN/NtHhTxwxVRXMDshni5duSLLJWpqa+U0GyxdEL9mJ1BlZaUss8LJIThiHCfbwK/yCrODPxyfV5DHA9sEulJcRsVlPMhivW2bN4kf2MQVJ4ngGGlMWcdRsu2dPbLnQGH+XIqKjJQN4TBLAGHdsHbVuPimpaVIZ1KOoWQDMINTdnAqDu6xVMzEi2QghjDDHgbwJ89ckL2B4PbJ0+fkHkdURkZG0F1b76BI6zj5K6VlMiBD2qxbs4pwvDuOlkdnAB0KfEXF0Zo4haevv58usnsICcKB5WUAg0F0wJHO6JxjX6NzFy+JOnr8JFVV18qmtWHs2Boe8KHjjXwpqaik0+eMOWwoiI1lsVF2Kw9KXdzYr1y+VDarRfwQr6kAcQYYW3xYaQQc0xJOj3CXj7bkhFIoMukGqKmp4YFQlJQbLLPAKVvByQyBKJYdJs6OpxgurxnpGfzu9clae+y/A7tQ2VwmC/ldWLVyKW3asFaOZw3OM7iDL2aJ/N6JQIeTGgLCkeFBSkxMkP1q8uaajVoh4IF5CAlwGlzi7Nmijxlu2HcG725acpIIZOEQvMJx39ExEfJ+wLz58mfeJYS117Jnh1uEWAye9/YgbJH8fLYIO2NjYigiMlziGREeLjPN8D7D3Qwu95vWrzZlk+3afthudXf1SLpCAJqOI96tZzbYwB3vXzKHISc7U47MhRnsKZbEdRz24UmI5/DyexnJYcDyMYR7WdFiiuOBJpBOKwOno7kT38fvXBK7B2Fdxpw5ElaYRRiR5jh5BCfdxcfHijAHnf/5XN8hnBVVlbJpNvb1KVq0QNJhXJjZLykHXG8lJsbLiWYpKdhfySzTWogZUwlxfB8ie64gvWZznYj6a/HCBbTljg3+ejU4Lb4O1Z0equr20aCsIIRboj294DDtzHVxPYp7IzC8nbhSWi5f0hHvwry5XF4Sr5kGKAsooxCa4PQ5fASp5DoJbey5C5foBLdZaJsgw0zi8n/fvXfL+wDwsecsToljN7A58vGTp6XtwIwzOcmL7eRyGb9r+1ZKiJslZRhAUIkTfDAAHhoclKXV2BcL6hi3VWjLMEMOfRyYvchmUdDQbzDtq4/SuOx3tHdSR1eXzD7AksTwMCwNu51yG6fpOej9ctNvna4gbBlxPlqWivrH0ryFsIOMU7M6uX1D+S/ithqRGStvVvvDCoJ+ef/4fu3qlWzf3h8tUQT6EKg21GMvGvNpBKe8iit+twxY5oU2AzNhFnD9HoztD+wVcF82Ce0z6+NjUE1dvZgpzM/ntj5B/MIWCIcOf0GtnV1ibuG8fGnP4C0+ZJw+e4nfPZ9s1rx6xTJZnoaZgHOzs2UmKPrOEAhhGZcsS+Z4NTQ2+/u/+LiamDSbRkfd1N7eQZ8ePiIfNiFQwpHwS9kvuI+2FKdLIvaR3M4tXbKI7Y+Pe1BS3CKgfnNQaYeXyljdKI6f7RkwNeUUgQ73z3dFyVUkfCJ3U5QZCFdgP903JCUc8xqm9EX7inBTQttzHPToYhxfPjVvoj2Y8ePzcDicXFFfEqFLWwe+2plHOEYSX7bXr10tX/7QKJgv3z46duosfX70FFcjHtq1czvN54ZLZiXws1PnLtOnnx+VdE/kwcrTTzxqvtJzA4EviafYr8vc2etB4+l0sbv4EoDBVSxlpafS2lVLZVD2yqtvU3NbqwwOf/Td56VRMUtUOD85GogJwvzRp4f4GVHR/ALasX2zbIz8yutvS4r++5/8kN02A0eAL+xnzxfTgcOfi31871i/ZoUcSY6wHzt5hg4fPSn399y1TRo02MdmfUcwUwbpIzML0ARwIzonhTbzoCslKUn0EJE3d++j6toGdttLf/3TH8uX+YrqWnpnzwf83MlxTKFHH7qfjfqokRvkV19/h11ycDhW0obVKyRcNrg/zx10dMAhKHK68JXFK0dc53OjjxO24m1hAsexopo79WcvyhH1Xg82D8SXICydm0WbN20wp7OIu9aMiynAzDYhGhz20X/4eMSk03SDExoDnNgwD/2nzVEUGfbVQzn+nbLKJruFfJf3JSCdzQwaUx5hBu8IMg/6pjUe8xeLeeySJo5Kmz3ejPjFV5R/G7gNb8dsw092XfzhwQRbEDkW+4myLO5aYcTySH6Kh/IbOrgLcN5y3+j49cW9MVt2GCR8HDgnesNWnyPQvsG2xUY4HPZsM9uM7daYbzwQclgfrBiZIcAGTCzhIfwKKNt4znWZ4DPvBGYq4GsltNl188wPXEJaIe54T8R5/s36PsyEMieE/fHVN2RTZuxFcteObTQ7Ps5EES7ADoIR4HRgnO1yYNRY/O20gY4xbZ4hJ1H/GjfMU5gFY196vz6fVgzTJzVeaueuqJlFYT2YRqCI/tdtYRQVjnsX5/HtA/L4rT3vUVVNHXKcdt21VfZxmiib7PJg09HVTcdPnJLZczidEnWRl6+JibNp5fJlNJ/bNsxms8Eg87cvvypf/dF2mXrbKYJSLDddsngBQTiNMhI44wYzAl7581scOsyM42dWmTVgcLyC2zUe/PIztHd/YrP4gX4DPurgfUPQh4dH6Td/eI36B4coNSmenv4O9xtCIN27XfDSsNtBf/P+IKfaRDn87YO8dfictCbLSy8swelo1oNbBFNzGt7avZ8qa+qlfUAfyevltkEOTEAcPfSzn/yF6L8Dc9V1bMPH/bkf8XPMjmN3+M/nx0/R8ZNn2S5mycJlB/019zntdt0G5v/46pvU0tYuwpZHHrjHPLDAc78/bO+enVtoQQH3PVkffW30SfGSuPidRNsisWBz8sqzv/goeR/3V11OySE6/MVROn72MjdVI7TrnrtpXr45ccsoJw0MDdO//vp3cjiAkzsDLz33FMXFRLJf5/z9X7Shps0z/X70J+DvvLwcupffXWl2+FlXbx/95vd/krRDOoSifWQ/bNCvXb9mlfXr1gCpJP0Aruf2lrlpf6nZiPtGUEGPokwWXAGpoOfrMzg4SAMD2PzYzDzAiRyTATql8Ku/v18GKvgSAGUTOCiaLiDM2NwSYQaB6TNZ4YWfUHAf03QxI8NOK6RbsL+2WbfbLeGEHZjFhpvfVprOdEGPcvuA90uurDo7u+jDA59RfVM75Wam0qMP3oeKQJ7fKqigZ+biXw7KV7TpaA8ww9BuZ7+t9kC5FiromWwC6+93du8zgp6AtMasNB/2f+Tx8V/99Mei9+7e/SJoxQeFv4LwB2Nn+e+j4RE3/eHV16ivfxDfTbhu8tLPfvIjebcC0waioT/+6S1qb++mrOw0evSBe60nBgjxx/zx0T34eFqYjwDTsVPnZQN+O5h2HABmx25cu4oWL1rIj837jsevv72b6htbKMTpo+999wWZ/W6/73Yf8Y2391BNfZOMj/CxErPCseXC50dOsg6bxX9WqD+kjx7qok0b1tHCBfPktx0OzKb/t5f/LPcTIR8w1660ft0amJipoEdRpjdcCamg5+sT2IiAyeoMwh+7wbGvgffTkeC0AZMd5on8tAn20w7Htex8W+mqgh5lpmC/W1juiiWVl0sr5Dje9JTZ9ORjD8mXz1sJFfTMXOyyGtwmfFvtgPJlqKBnsrHfAwhWsE9jd1c3XgjRAx7Wl+XJXg+tWbVKZqJjiVd7R4cs11q9cgUm0Iy9U3ytqWughoYGvjXj6TWrYcb0Z22wQx5mzUMglDA7jhbNm2c9McCt4tJy8QfCpvzcXNmPDzNqZJuEunpx055VHypLnhMpJTVFlhTbdSLcgb8nTp+RWXzRkZG0ZDGWUo09s6mpr6f6hkaJD5aTzSsslHjU1jdwvFzk8EI85aPw8HDLr2SzXJjtBrqFj59YFnotsCwbS79vJaxSwjcq6FGU6QtXRCro+fpI4xVAYMNwM7G/Nk7EZPn5TbHTxg5fYFpNVpgnyo9r+RscPjAVYfwyVNCjzBTseuvjTw7QpSulsgwOv3fdu1P2T7nVSo0KemYuqPtRNgPbhenQHijXQgU9k01w+bffERsIUkBwtKAr5q36/yp7rGRILSZ5ZO0MrqVQv5qnSENX4NJixg4X/oq7lvtob4Dtl+1voP9XhcUOIyv4YrsdaAaIPQ6nzNiBee6nGTPjzYlbbNZ2BwTO6AHBbt/qmJjdHEGPtleKotyWTNQw2HqBDch0IjBc9v1UN3CB/l7Lb5ix1VSHT1FuB1atWkX377qXHnvwfvrBi89QYW42d4+nZ72l3L4Ethdfpe1QlNsF+33AxVYy9cFo+69iTtTEQh6AwTx0bH3bbRuf13r/WF1resWYP2N2g99V+/d4vfF+2UImCZNlLNC8Dbsigisj5IEZEws4J8qyI8/4n5nJZPQD44d7/Lyeup1RQY+iKNMKuxGx1WQR7I/tV+D9dAMN6EThnMzw2v4Eq4m4lrnAe0VRbhy7DsCR0Hm52ZSdnWHtf2V39RVlemDX+3bdH3ivKLcjge/EmIK+UajCsXRL9K0r6nxT75u6324DrlIB5nENBM3DmDvjnwHbXqDbtn6wulrfFfQ7MAzXD6/9zB9nViLRgfL7I86wgtmr3TJuwOy11e2MCnoURVEURVEURVEURVFmCCroURRFURRFURRFURRFmSHoZsyKMln4dDPmGwHrbTEdUzZow/TNgIQzqTgWTpgLXKuLKZry03LD2DDmEb+rcsEyL7WQMXZNTHiwAZzxx8YOr1knbJ2Y4NebwFnLbHDYA8Eze0M7G9zZpm39YHeC3ZzoN2uMSwU8R7z88YO/TjEWZN9Mk7Xtyz0T6D4QbTEgP8e5Y9uZanQz5umOeU9xssfg0Aj/9JpyxekRFhpGCQnxFBcb4/8yFVjiBoeGqbq2jsusi8JCXJQ3N9tfJuHeAD+3CyP0IyMiKClxNkVHRUKDH6Fc4tZBbe0d1N7ZLWa5xI7zB8wvyKWR/z97/x1c15Gt+YLrOHhDD1qQBOi9ESkvlUpeKkmlsvdW3apruqdn+nXHm+l+82LmdceL6JiImWfmj4novt23+11X9pZ3Knmvkkre0JMASJAEQcKQ8B7H7FnfypPAwSHoRAI4PPh+5MbZJjN37r1z5Vq5dmbueFxOntbzpUMgZVe2UTdoOUuX9YjmZ9XKFRLTPFlIPZ5MBXL8+AnNq6tHli2pkrJSTCg6m571RDgZ86Xx5Ri4MortdD2cxu1zdStW/TFXJrFP63OUUh9FLwZf4PHhx9BtBPHxLofPl0vDn8fv0+Nazm2fnceVdWQgO1kfx2UuMzMX4/Nk58Ov7Utv2w7dYzswham7FjCeN4th/7xkW5h0uh6XHuJMvEeWtK77425fpp526SOgnUE3fTjg8uAYC63HJ5uANjMsyExnauFkzNONf9b+GU988nq1KkvO7hwvd57MuLae/vWhLldufHqZaXh8Htyh8fTARXmwPy4G/maf8aLwGgi7/Hkzyc7PWBiL4H48OGL1jLURJk/rZsZd0Y2ZjJmOHkKmCq186Oi5djIVgF8bHU1IJBKWqDaaUqmkq8TTB32Fjmi4y8lkSoa1cVdUVGiNLA+uzzf4nUNDQ6eVxJUcPam0QlGbzg8dHsOebDrPXjll5ymeSNr+ghg+DemOZ4bLZmIaGev212X1UvF1t1N+mSCii5QOcHE8nyd3rbZHhobQSBYpLi4cuz3+vJOfX+OMjGgjNyyxWNSdN51rhJ0sv9MBHT25DcoSSskzz78kjSdPm3y6MuvuAWRm3pxK2bl9q2zatGFCWWxrPy+/+M3vJaHldv7cSvnzb31j7NjvnnvBnDLOkTlebqMqHytWLJcv3H2HOZDcycLy0af75J33Pra6Bp+39ecHyOH/9V/+cxkYGJC/+/5P9JAzvvWPS3/sN2n1SSqZlL/68z+TivKSdPyQnDnXKr995lmLo9mRXds2y71332nHZyt09EyOla00ft30lq73DwxKOBKRosICm8g0Exz39SzqvXA4kna8+PSQey3b+EXxxS4Njhh2Ho17eVvAyaoP4fNmsmXbIoODQ6Z/IUfY4RybmHR1/M75rwuNp4Q1t88dcuuZOiPzXBPPN6g6qnis0eeiqzwijNvQBQ4VvRc4ix3D/onpAzhukILdN0TGw7e4+EU6mc4dN7dIUmUd6UGm9aLdRLLpsB6kiftqucMhbNs1uP2ZYQGene3VMNl5nDro6JluXJm2ApEG5RPly8m6lRGU17TsZ5cFF9+Vk4nOSYS9dE01MR7K4DiZuQHZ581cx7HxtOyvrfs4mWGBC+vCWxj80zDpPbq4/AAcM3nBelZa49fq07IfA/fqZsddDh09hOQ2WvPQ0XPtoOJGpT0Sj8u7738kx+obJB5P6L6Uvf1eqQ20tWtWy6rq6vHwWuE3NJyQg0frpaWlxQwxGJLz582TmurlsmvnNnuT75UFjp8/f0FefPUNey7zKsrlySces/QmY//Bw7L/wEHLl1O4znHgCOTPvvUntgbDEg1K3MpzrW3yySf75GxLm+Y/bvmBo2rR/HmyacM62YwGazo/rdpYfeWV1y0vG9avlT27d1p6AMeTmt+hoWH5ze9+b3nAOffeslvWr1tj148wbq/IG2++Lc1nz6X3uWMFhYUyp3KO9TBYtWplupfBOD4NpI1GxCf7DlrPg/7+fjPOYwUxWbZ0sWzauE5qV6/WsOmIaVCOjhyrk48//Uy6e/osvcLCIlm9slrW1KyUGj0nDGEY/DMBHT25DcoLCtXvfv+CnGpu1luhMqZlHjfFNdZc+cRSu3qVPPLgF62BhQLb2nZefv7r36nwRWReZYV891tfd2nqv9+b4+iMrft0UFZxLsjp3PJS+eY3npYSbZQiC598tl/++MGndm4NYnLsCevxf22OnkH53g9+LGZ2aaBwOCqJRFLbdxFJJeGQ1vOkkhLT/P3Zt78lFXoOl5uQvPzam3K0rsHpA210zqko0/x+013LLIWOnsnxZT4BJ4LWm719A7Jv335p0Hp5aHjYyi/q8WVLl8rWrVusbteSZ3Esvi5vvPmW6oJWK/tPfOkRqVQ9B5vbGhAa+t33P5TGxlNSVFIkX33qCRkYHJLfpB2RlwLlOKy2+9e+8mUpUr2CfCK1hhMn5dDho3L+QoeMjqJXnurVOXOkZvVK2bZtk+nuTEcPdN7Lr7yqa3jmbj+yXllZKcuXL5cNqtvwsgB5d8f0Vxc7ny7HT5yQurrj0tzcKvGU2gcqs2Xl5bJs2TJZrzpntZ4XMREP+hoSODgwIr/+7e8ljBdGKqt79+zR89Ra+h6k/7q/b1qnwFa45647ZOXK5RnpBXLhwgV56dW3NJ247Ni+VbZu2Szvf/CR1B0/ma6bMm0E6CCNq794RrW1tXLHbXukXW2Ql155zfbaDUujyVsa3/7Tb4ydc3qgo2e68WUTMmAvC3QfnrdzJmIf7Ep9MroNHZMJyiEWXz7wF9tYcfvc/snIjIvF4o2BdUvNjvmXJJ7MdYuXTgfXgXg+XZAZFqRUVhHGOX/TejktHEgqM56zAZxOMMeOyuM4ejY9bmfEfcIv0tN0ca9udmcPrsvq6Rvg6Ins/fa//w/p9WnjsbUxt2LPM1erE0Kun+dUQFHCc7eMh2T1nJBsXISGf+7k8kJHl/zy179VYwtOG/QyQSUfUgMyKR16rKura8xRMppIyPMvviKf7DsgPb39piywwKgcGhqyN/6HjhyV5WoAwtj0Sqivv1/jHNbGf9xacTvUWL4Up5vPqWF50oaBDI2MTliGddmzZ/fY3YNSOnDwsLz4yuvS0d1rb/uwE8ooqQ3A/v4hU1pw6JiS17z2DwzJx9rIxDCU+fPnycpqGO3j6NXL4aPH5Gh9o4yMxvW6RrVxGVcjda1diwdpHTpap0b0hfE8Do9q43RI2tUwhTF+/HijLF68SEpLXE8DxDelqnFPnDwtv3/2BWluUeNZ76veKTWKo7be09Nn96CooFAWLVqYjotzhuSP738g77z3geYt4QxaXKted2dnh7S3t8t2vbd4fpl5nU6cASLaaBJ59WQyh0p6Fnp/CiOB3LsyJrFIzuZyatBrr284IV3dPbAG5b5775b7ddmkcoKecHDMJpIpPd5tBX35sqUayfVuOHKs3p4wejjs2ObkGOX5WP1x6e7tNeP57rtu1zTvkRXLl8rZs+esXhlReSstLTZ5AK1t7SbraODdq+Hv/8Jd1osIy3ZNt7ioUKIqDxs3rpddO7bpsl2WLl6sjeUTanQm5fFHH5K7b9+r4bfLNi3z5fY1LKQcsl59b/7hbRu+BQfosMoxHKnLly+TinKEm2XPO83prqSc6glkSKth3KecvA2apwdXRwSdFLUim5b6A+XBGizauDveeEp+/9wLcuZsq+o7NG40B3BCaN3b09sn9cePS19fn6xavcoahZALZPrgoaOqCzpMB2zT8ltUUDB+f/U6jqm8NTWflaSms3v7FtMtf/zgY9VpqmO8/shaUMejV9vu3TvMEZPQ/Dz7wkvy8af7VacOWPm22lZPBN14rqVF6urrZclSLedlcHo6elUnfaRxRvRccDAh7YGhYZXXPjl5uklONB6XVatW2QsaYPdDhRo68te/fVb2Hzxq+j6h9wjASY4XQh0dnVJSFJNVK1dqHeDqffxAJx06ckzqT5ySPq0zRkZHTSbXr6mxMF7+kHt/3wb1vg2PjpgO27Rxg/VU9eEgux98elCGh4elSvXhMq2PGo6flNNatwwOjdi1Z963Yb1vg2qP4AVWReUcqV1drfdgQD7+5KAen3i/h4eh4wdl717YFa7BPz0E+vxC8vIJZ7fmKsjbsspAtlfF9N6kd97EDA2OyIlTp6Wjs0s6u3psCPGFzm4tKwkpLHQ941D2Mh0owBwl6f1Y6rX8XUingZdzcMReDp8W7OQTKnOIa4uev7NLz6/1gRqAUqBpQYgQPjsPsPcatH46fwFxeqS3r1fmzpmTPjp+Do9GV9swMFuz/kSjycz5zk691qRUVlSMOXZRx5w43aw2ZKfVK3M0zey04hoHPYDP25Drbr1XBVJoddzM2Zo3FtRfIWnoTMlxXT4vN7fLixBy0+OVlF8w7OrZ51+Q/sFhraxFVq1YInfceovs0YZV9fIlWu0FsmXzprGK/P0PPpHGU02mQODX37xhrdyxZ5fs2LJByooL1XBBT46kGqMvq6Hl0gQwnuBoSW+lfy8N5thAnOVLl6jRt37CgjxZBjTxg0fq5K2333X50WRrVi6Tvbu3y217dsj2zRtkbkWZrKxebmk6heTe5MB4h7GKvIz/G+dY/QkLW1Febk6T5nOt5sCxE6VBeuYYS2dnhRqfm/R+rKpeJoWulSK9qjR/+7tnTTkivxrSlq6eXnn9rbfN0IRrqWrRArn91t2yZ9dWfQbLtDGA4Wchef/Dj80wt7PqSZDex5/u03ZHVMpKiuW2W3bKrdoIWLN6pRREw9bryHepJ2QyUAxRPFBCUMZhvBYXRqW8tFgWLpgnd99+qzz4xXslkh5+8un+A9Kvxum4QYfIeDs4btJgrzsG6QxZg7FC06tdVS237NopAd4samMZDUOTNQ1rQ13wm0yaUwcN07GlvFRPgTeFYuvlug/5KystsjeSOFN5WYnbX1asi3fyIGspaTrTbI1kVDk1q1bIwvnzTN4b1NhNB9L/qAcIQXFwDaoObfC9/sZbWi/HdTssS6sWym17d8utt+ySFUurNCB6r4bN2YnePoiHMu/L/tg69qfLo8mEhVNUBnz5hxNzs+qzzRvXmd5AbxwEQ1j0yty8YZ1sXL9Gtm3ZZA1PFNZ33n1fTjU1W95EZWrNquVy+56dsnPrJilFFyg9Jxwfzz3/sjXY7OVGupQ73Sc2zGvzxg2yrrYm3SgJS0/vgLz2+psW0l0LHPUp+dVvnpG28x2mjwPVSRvW1cjte3fJrbu2y+rlS6VAdc22LXD2phukmnf84Kx1DSc0sbD1GoKcw8kFmwBhMSTczoUM+yWdPzifDxw8pOuacw1n6blLcPnQHYgBh/EWvUdb7P6tk9JSvEwJWWMdDmvct43r1trcXNivNZ2dBvGXLlli9xfxNm1cK1vwIsueEVIm+QpKTm9vr7zyyhvy0itvyXMvvSYvvarrL78uv9Cy/g8/+KH1+oJzEqXBya3TFYiNX5Tzcy2tGu91efm1t+T5l1+VA4eOWnlF+XcxJoI4Xq569Pwv4fyvviUvvIQ03pQX9JwYEv0P3/+hPP/iqyZ7AFEsLSgyTRsOoRdefk1eVll9/qVXNf5r5uQ0NLBlwZyxLh89fQPyTz//tYZ9XT746DO1l4/Ju+9/LL/X+uFv//EH0n7+vF1T/8CAvKz34cVX35S3/vieyi9ON34V0LiwYZ/Tc76kYV565XXZv/9g+hjJxNWphBAyw3il87ZW6r1Qalqp79m9Q5547BE1anfKnbfvlS8/8aj85Z9/W9avq7XjZ1W57VcDDF06Y2qkPvH4o/LAfffIrXt2yb133Snf+dafSPWK5Zp2YAZdw/FGU6xOYUDRmRbStctjb0k1DpqMMIQf/MJdYwve+qMiRRAoPeRfm4NSUlIk3/zaly3/t++9xQzzL957t3zn29+QrZs3ZuQB6dsJ3Db+2p+0wtI/7W3t1iMHXfUffuA+MzbxNvLA4SMW2GJqeLe4NBERTq8H9X586bGH5C+/+23ZuWObNWJHNC4cX0jDgipvvvW2GeQ4ce3KlfKVpx43p83tmu+nvvSoPPmlRzD9gPWgeue99+08uIaW1ha7/3Aw7dm9S691ty1feuQB+ed/+R1tVO+wc9i1EHIJXJl1pREd2CEJY92vdfea2tU2pAO9GOKJlA0txAFfb2DdNyCNdPnEHmuIIS1dYPz29/chgB5LSUlxkQZw8XBOHEeacGZ2dfeOLeg5ZHEsqJ4TaWLBPiy6bimk92PohV/Hgl5+iAsZxvDH5dpIx/4jR+v0XMN6zBnShHhQFt96+x3r/aWFRWpWV2u9/JjWyzvk9j075CtPPm76xYYKhcJy6NDhdEwHyhekCf/SpdPSsR/b9kXfvRyAc/OBL9yjy92mN27Ztd2OoXMh1h+4D/vvlvvuvct62Z091yIHVQfBYYNy/fSTX5LHHn7QdB16xGHoUfXyZXZeyNM7735gZzXdN9b4C2xi9C/ee4c8+tAX5Lt/9k0pKIianLe0tls8z9tvv2svJHBdcyrL5Btfe1oeUX24V/UUhkI99cRj8i/+6s9t8vYxNCwusVXTOq86NJlMyNZNG6Rq4QLrMYVh2ciTuxcaUsP7+1ZUGJNyDDnTeuPDjzEsudflWONZnWLNT4DwYk4a2AO4R7iHC+fPNbmuKCuTh76IfXrsi/eaQwfnGH8uKdm2eb07jri63K/338LY8yF5CwqAyi8esxZ5ialcLV+61HqeohfLyEhCGk6cku/98CdaVo9YGfW6whVTV0A++eyAlSZMD4DyeuToMeuRgzJmYS5VjpCIyi9Ab7xFKhd4mbl0yWLrAY8MHj95Wl55/S2rI5AW5MbkQNdPnjptYVzPo4jp5oOHjyKgHbfz6ymQBfRM/Kef/VJluEcKiwpkVfUKqV21SuuI5VKg9jsCVlrPHcS2P/YLOfA9fYDJqS4ffvyJZj2qdVFUw4Wlrv64vSh20kw8dPQQQnICVN7oQnqkrkG3UDUFNuQHSssZXqYvpKykyIxMcKzuuBnDqPTXra2VlSuW2bopAg0Mg/GeO/ZISBUjlFTz2bO6Xw9kKI2rwdJL/zqjenyxN5nQSLp+QBXxaNw5TzDco2rBPN3tDUcH1qEQ3T6X7mXRYJ/t26fhI9bLpmrhfPtFfDi5MH/PeOrjTLhv+othLRhWgh4SuJy+vn41fltNuaOhibebfg6de+++wxQvFDoSh2OpFvP7rKy2+4jhX5iXBA6eYnQP1gRxjlOnm2xOCRtzrfuikehF48oJuSbSZRjluaqqyso6jD70xLmS/CAsFhiLx9VY/vDjT+0N4GcHDpkMFMUism3LZiu72IZ8w0iEcYqeCj/48c/HFrxdxNlc2MufN5sLHd3SdEblSzODxjomjsWQLTiZ8aYU81uZYWtnIMQBJ8eZM5hjCjpE5J47b9c6FfWpK4No8K1etUJqVi23koN54fyb92sl0zHpgECMl/exvVhPh6tvOK7bIXPyr1tTY41THx+/xQUxufOO200IoVvqNDzyhxDo5Ym0vJ5yi9iQYgxVwfFEMjGW3qDqqKN1xzQOtlLy2MMPmLPGGBMb1Tkq0+7e+J1Opj/ddxAn1fRSsnHdGptzDhlDzwfoQM2I5SuTYm2M3nfvnab/RrXRDKeQ0/dIcSJ+e/x63LbXqciP6VPFX5PH5Tdjv/4iJPZnhyX5DYbxPv3U4/ai7bt/+nV59MEHUIT1f1j+8Pa7cvzkKedwSYNygyGMjafP2P7tmzfa/FPoAXjMbGmvrzIiTQrKdCC7d243B/LXn35SvvvtP1E5WWJH6xsaXJnW8o8ybmnqun2BUtc3rFktS1WmUhoIcmKHNbgr97Axh+Tl196QUbUb4djFtT35+MPy+CP3y9NPPiL//C++LV//ylPpnueXxssEegadPHXG9sFxi+vDKIA6tU350mQirgYihJAZBJU3FnRhtc8Q6/rcOZU2SSqAgYTK3bz6qkBsW5UNunfC8MJ+jJOP6C/CYfFqbd7cOdBHuu3eKpqCMhV09YyZdZrux598Ir999oWxxb2lxDWgW6rrKYCeQgsXzIftaHPV4LowhwIWjD3G4hXW5cG8RKM27APXvLhqkRnBmJAW8fHG5owemwx/z8ZRU0HzhTlFAO4futJDaff09eu2m3iyRJUwjA00dmH8475ZI0CS7k2ppgnnWndPj+UBcxNgTDaUeeOp0/Kjn/xSDh+rlzgaHBrW5+HK10rIJGTIiRZDK1Mom8DL+KVANC9nxxsb5YOPPpHGk03WsCstK5Mnn/iSDYX0YXzjE3WK/qjRGh5bMAmvNx8z3y5eDceONZicIdHVqzCJPOqHBSbLuAZMOD8mHzgxIVoeBgYHrV5GiSjB0MMKPxzQlRG/Dh2HPailuzHHlf5eCyjz2Yulof+xbmUznaQvp9jf34/hJE5uMG+bvQRJH3Np4Et4rncNXkhgmBi+kAVsFCbC6AK9gxOg98K7qk8xBx1eFsCxW4wed0pff5/pGFx0SXGxDX3E6aAfMUE65szxC14YeZAPNC7PnDlreViiOhQ9FRYvrrJj+Erk6SZtMCI/WQwO9Ju8rlixQq8tIkeP1bl5SzQP6dsxAdwbf+0+ObsP6cBWB0wC6paP9x00ewJDWJ557kV57/0Px+41mUUE+CIeZA79wlOyYd1q2b59iyQSo6Z/MOF5ZrmA7KFcop5AucRQ+SKtK+BOrWuAo8eVy6vB5qBCyUWZDVK6HbKhyCjAxcUl5kiy8qwLdORoPG4TiuP42toaqa5ebvY77HL3IsbpSpz/xIlGDe8mYl6/bq31pHVDsTFc2vV0xVczce0A9cqlQH2Ba45EYyrTSZs+oRDzCEFG6+ovE3N2QkcPIWTGgSLAgrHCUCJQMOi2qpaR7R8zkBBOj2EblTm6UusOjZKUAlUUdtwv+Gfhw1JejkneMMY/aU4K17y6BjSuKTk1yM539qpheHZswWTPCKCnku6uLvsFZaWY00NsHPHf/+jn8rc/+oX8ww9/Ln/3w5/JT3/5Ww13NdVvUo6fapKhuHsLunDhfE0zLjWYdBPKVq/kSD3m+Lj4elxjFQo5nSFLIWRfWME9g9GcTLiZ/Ad6++ytJe5RYWHMUsP9w1+nqNFIjcqcysr0XufAQtowDvBmZl5FqT2Xrr5eee0Pb8tPfvErOXXmnDPwx5rIhFwZayZp2TKjEttqdKLM4a26CZVuYLJJV0YvDcq4M14VkxfXqEQ5f/zhL8qSRSpP6XPhrCrgrnDr+W7bu0v+5KtPjC333XWrRNN5crm6DEjKAqUs7/UnT6Z3prS+uCDvffipfPTJZ2rsqhGteezEBJhad6B3hMsAme3gLXlvd7cWD1fKMcko8I4Dq9etqEBXznW9VnXdfZb7UiU0vR9JaHwk4XWE/cOvCoc/huSx7sqyW8+kp6fbBdLjyJ9lTcOYfk6HxTq+9mXpaQDv1IEUWRhtnF3o6pX/9F//Xv7m738onx44rPIZSGksJvffe5fGcQ3fnp4eNAktTbxEcakHsv/QEfm7H/xM9arTrX//o5/JL595Hhlx51Td1dh4UkbSug5f68SLGDimInqvwqrTMZm1XWL6Oj2Y7FVTkXvuvE3rEQxbDuSDDz+2Yyaqk4BrGlvs3/j+zN9McFUdFzpUX56xnhmnTp+Vlrbzeg5X35BZhC8fpotcecdQP5uMWcvq2XOtpteAL10nTp4w2YLthpduq1etNL3SpmUILx+vpgy58p+UoZFhewHY2dkjR+uOy0ktjzjTmtoalzX9A/8Mwp/W8go7sKAoJouqqmRNTY1ETV5D0tyqdrGuWw41ztnWdi3nsCNTsiz98QNoZPRUtytBurbAjk87nLLAHldziPXQRYVTUhCVyspyqbX5xJKqX9vVBsVHWTQcZcdwpYgQQmYYVMr4DDgmVIUiS+CrT1eoqM24TDnF4rtIj5HWl3rE3vohLd89/Zqrf40A9YKx+QvmzbWxxX5BLxtvvOFNCsC5nEHrsoE3MxHdlw52DYRtXiFvOC9YsFATjMrc+fOcI0zzdPLUqSt217drTt9LZySgd4+7F1iPqbLEECsESQe7GA3q7yMuxDuqkMacygr5xte/IrVqYODjw/j8aVdXnzz33Ev2pS8o7is9S0Iy8d2vXbEJSVJ/z51rQdEzOaxatOiKZQpyAzlEWg89eL/8q3/5f5ZF2khEtD+8/cd0qAxMHFRONR7kC7Ltl3nz5llaXtYvB3Jl+dS0Oju7rScfehGlwlH5eN9hG0JmXynCZOqotzRwHbrZW9KXvyYye4jFCqwMW5n05c7KlV91+0ZGR0xvmjxgSQf1YL8rk+MHnFykNz4nMXPuXHy+cdL5Gxmxc/v5rzxwKmHOnGhEj9kwLZfWXJW1p7/yhCxahKFZCB+acC+Squ+QdX9q9DaFowtJ2yVlXBjOhyFmAPFXVFdrmJCUlJba169wZ040nrIvdllimSA9TWu+6vyN2thG6gcOHbEvg/nG9g1Bk8JLHHxtc1X1clvMrsi6X2SWkS7HeMHm5QyOlaGhYRQZ2z7f0WFfokXhr1mxzGQJH8KAzYkiii9Z4tiVylFYAwdqt7319vvy9z/8qfzwZ7+SV994y74qt2zJQrkrPQWCvTax/yHrqQprukbLK17Ozq0oVfvY9eBraWnRQOM2ovXWT19DRUXF2P5rBdfd1dUjHZ2dlt4qtTnhrIXsYFgrTnH8BIZv2R2yX78+W3FPgRBCZhg0rooKi8eMQXxW8UqKAJ9GRhgotN7e/vTeNOm6Hc6JocEhwWdqP+98MTAGo5o/KLVbdu+Qp7708Nhyx+170qHEupQbquAG9ZxQhpiPwyY13rNTFmgj81oYGBqS5rPnzLDFm5Af/dPP5P/3n/+r/Oe/+Vvp7Oqye4W5cvDp6cuSvqegu6s7fc9SUmyfWFejt6R0rBE70O/ehniwjuvAL4acuX0p+1KKW3dhiwsLbN6ELz36oH2VCI4gNM4xrtzNy3DtSp3MXsZ7pGkZ0+2jarDal+K07GGOLhh26SJ9SczZmg6ECWU1Rdm2dZNtI62PP9tndYfJA8LiRLaeRMG2EusX4GXI/14O5B0pnGttt/UIutbrOaJmdeFEaohr4xa/OEO99cy7urTJLECLQWkZ6mXXc7Kvr1fXrYCOlREnH2hEjb+1t5cNbnWMCWXKyqVzelxPScPpSktLXeNKy3Wf6o2LCWx4BxqmfhuTzbr8wLmDFw5hG3aBDxZgzh28lUfjEl+synSsZt6LLvR0snshsmRJlX2sYef2LSpKem1pMfbgk+32VTCVP3yI4Fe/+Z38x//yf8hf69LXB30GHYoXJvhy58Qb5+6vrcmtmr/CWEQSeo43//CuRNON2BtDSnbt2OY+evD4w7bcceu4XUFmKemy74f4mh2Gf1rIcQTyUVd/QvdAV6Zk1coVgqFTK1Q3wicKGa+rc07OiVJxMbC/kUa2DEA+hwYHzW7ESXEc/4aGMaXAWbMjq1dW67lgI4qsWrXKzouvgJkG1f+QVXtJmE4TX/eDHGef68q48IePHrPebkh71cqVdptWax4w3BNffz3qh0or136O/IOOHkJIbqAV8vz588YcCJh8EQ4MV1FDubnfzPXlS5aYwoCSOlpfb2/l7BisvbRSOHTkiFX6aFQtWpCevNFwx82QtOQQb3xBOn4Za3QiIJQs1scWBHdxMMGqj4N5dXSvzXezd89u2bNnl3U514A4a/rsk5G+Pl0wuTO+jBXG5JS2X2OGY6o4ocSdwY9cNZ7Elw8QFalqON1n4fEPytt+Azl79pycOn3aDHMY6JivAOExxwMmyEMYfFXrWF0ddtsxS0/TGBkZlYb0m9F5c+fa0LRM9C7aOfE5+W//6Vdl7txyNV9hEIzY0BQLQMglgNPSlV1Ha2ubfaXjwKHD8sJLr8qrr79lvWLwhQ189QeTi1sUH2dMjF1Zt4MqH5YuZMDqBMx5sNY+g4whhR98+Ime46SFd4Zq+o2l0tp+3j59Pr6gZxpO4nrr2XlwPnd27DbcdTiwdto+PR2xoR/f/dbX5V/8xbfsy0D//C++I//in31XZXChhUV3+RN6Dss7mfWgGMzXehZzpqGMYc6zuno354YpAJQu/T84NGRDk1A2y8pKdXHzq7kyjQaiW8fcODZJPiLpNvZhqDR6dmaGu1ogCsuWLrXh0HixcexYvfU2MDlDOjiHytLhw9C/TqagN4oKC9Pn0aO2O7AXJHtVP0KuoZfwkuS5F16TZMJdJ9LEvcBEzXYtQ8NyQnUe9N+yJYvtc/P4oqRpQ92HfxZPr/fQoSPw/5jOQ4PZHERw0uiCRqqhcT7btz+dHwV518Uav26HlBYXytYtmzRMxBq49qn2GwbulNYpmkf8Ws8Jnxcyq0BJcL/448phL+ZQTO/HBy7w8hDE43E5elRtNXHTFhxraJRnX3pNXnn9D1JQWGQvCDu6etTua0FSBtJz8jcRlVwTi3vvulX+4ttflz9XXfX0E4/aHIwd3QPy62eeVx2ldUi6XB4+csz1JNdIR+tOyHMvvibPv/y6nG1pM92Kr1Tiq3wmRxqnXOslrGDb6iLLw8X5sP26XHxEo+vJMUfWsfpx5xXmt4N98JraB4VF7prx9dszzWcthGV3TLBnJ3T0EEJmFDPM0gsacTu2bzEHCuareOPtd22yRFN+ejyeDKSp+Zz1ckGDatu2LfZJWCgFDJF45vkXZWB4BKaSOUgOqjJ674NPLD4MqLVraqzix7mA0ymIbebV2IKeKLY7jb3tx7FJwiJtSyMUyMb1a1UJFyCIfLb/oBw+2pA+BqMSKWEdcZyydeeeiFekUJaHVYkjSKAG9Feffkr+6rvfkn/2Z39qv3/+nW/ZkCkYwaf1nvg3nDASsYYhbWi2In+4N+998LH89tkX7dPqMCJv2bl9bKJLGPp7b9ntjEs1ZF9/64+aJhSlXqNeendvv97bl6RPDWwE2XPLLuuqCzDB7bsffCjtFzrsXDjnoD4DTJCJjOBWl6Dn0MWXSohhIoJf/EPjS3fsO3TUDMc33n5f6o6ftHI9b26FPPGlx2TD2jUW3uON4MwyBtlCI9bWEQJWrP5i0sdHH3rAvu6RVGF7+dXX5XxHl4Ux2VQ5wtv/zw4cVqP59bHlBc2LlzHIi6Ws58Ae5BmnQv2A/dYjyH4DN9GrCtHKldXWBR+ygDoLE82X6rJ5w3prcKY04sEjRzMvgcxy4OC/VetlLZRaNsPy6ptvS9PZNvc2W+vZHq1jf//CK9I7MGRlb03tanNmmDTp9nJ8BStdT3/y2UFtzEEW3IIvz53RhhjiVWE4I/7hPFcgU1/D8VFRVmLn6Ozpk9/+/nnp1cYg9Cd6vhw4fEz++P6HJmcIv3f3DpMT5G0y8Gln6BY4PJpbWuWNt97WsE524SzapufDLxpz+ILPoWMNmn/oXydrAMnj5QvAz/4DR7QeiEhIZfIrTz0hf6m6869Ud9ry3T+RuRgWo/+gv85pIxXnRjzce6sLdB1z4eHvrh3bpQDOIj3/p6rfbxh6U6A39aR6PZo+Hp/uRh3mbRUyOzDr0ORDF/3FOuahQhkJUglZsRzDs1zPdHxVa2hk1GQYNvPp081yQnXlcV3QK86KjsrLp/v2W3hvb05WptwLS/fVO+ipOZXlUr1smdx52x7LE+bHa2ltN3nA+fYd0vrEzivS1NQs+AQ85s3B8GobRqrhPv1sv8ubrttLTt2Jc2P+Keuth5T1uH9xgrBW1+kCHZsN4mKyZbs2xNXl9JlmqT9xUpdTtt+cyhruk30H7HrsJuB3FnPxnSSEkBlk+5YNqhQqrBpvaTkvf/uPP5bv/9Mv5Xs//oX89X/7e/mNGpNN5ujBRMCBPHj/PRJFlR+KSlNzq/zjD34iP/zJL+Uf9PfVN98Z+/rTyhUrxr445RUefqFQurq75D/+zd+NLX/9N38r//m//q19thJAwcAYjESj8uLLr04I+580rIYwZVJQEJN77rrTwid0+9W33pG/+8cfyI9+8nP54Y9/KkeP1eOk1gBFihYvE1N0bhUT3eFtLXYsmD9Pli6pMqM6c6lZhYklQ9Lefl4GVMkBvIU0ZRmKySuvvqnX8nd6P34hH32633pE4My1q1fLnt27LB84JZTj5k0bZNnSKlUKSRlVSx1OoX/88c/l+5r37//Tz+ScKmcME8Pn2eEww/3A/76BYfnw433y01/9Tv5O7/kP9Fn9UJ/V8CjmXBD75L31FkJgQiYBZRjFA8Or8I0hkzcz/lL2tn9tTY188d675U+/8RVZpnJgPRC04CIc3vrD7RLSso3Jki2tdJowN6N6LALDM132QUVZqfUCAGi0vfLq69YzASXUGsZpYxOh/aIh9TedNwgNsKBJiWnGtXnm4in4Qg/CnGk6I8n4iNVTq1cu17gaxMdNs3LlSj3urudMc7P097vhkWR2Y+VYy8TWLRulGj1F4bjXovObZ54zXfiPP/qZ/OMPfyrnWs/bS4GYtv22bt6o4VwZRPx1a9dKpeoJOH9OnGqSv/nb72t9/iv5b//wQ3nznfc0kGswwnGKc3m5ulowH8iDX7hLYiHMB6INzbOt8r0f/VR+oPrmv/3DD+SNt98TdMpBXqpXLJf1cNDiurBMAnbv3L5VFtiXulLWa6ah8ZTJJdi1c7t9xQv5TKiOeuX1t+QffvgT+dFPfy4/+dkvnPzaXxfj/IUO96JI5XL+/LmmQ8tLJ+rQ1auW27Wj0Xqs3s1ngvTt5U5WPuGg3blzm9oBVhOk914/qFleUl39H/9L2q74z38rf/1f/lv6HFf/PEgeoGXVnBX62OHQxUuOAwcO4YCVbThXLZiWV+uNiv2hQG3BFbJ547rxZcM6KSxQy1jDNTWfNYeQjze5jCMdaMy0BFmQQM7ihZ+mD5nAkGnILyaExou8qNYrVQvnTzjvlo3rZQnm1tL4+NLdcPq8Nauh59wQ5vrj6eFmaRlCmlhD/eaGZGkeYLdngWttbDxt4SA1NStxzevTy1o99watB2H/uhfC6E2OfMx2Inu//e//Q3p92nhsbcyt2DP2phch+cdzx7Wxm9NlPCSr54Rk46JIzuQyFo3ZV6Xa2lult2/A3qyhKzcmdITywZuLFcuWSrUuqPDnzam0SRubW1rcOGA10IY1LJwaiAB1snXTRnnwvnvTbzsdUFRH6xrMSEZDcIJagbLR6DvU6MQQkXOq2Jp1QZpQwl5BeW7ds1v3QKOEzCkzp6JCmvFFAg0/qgoLCmdkJG5hodSKCmKyc8d23YJyDVk3V4w7hpNm8aKFNv/IR5/usy/0YN8mVdorl2OYGvKPc+Ns2oiNRuXIsXq7R3Cm4HO06N7f0zugCtMpblwXzoFzVZaXyF2375U7btuj1+H2Y4HiRxq1NatloL9Purq6Lf1hzTfe5MCIj+p1V1aUyaMP3i+lpePzQECZn7+ANzQi8UTChnih8Y25SJZULZCHHviiFKjB4c81E+BaQCIp8urJ9JcgchG9P4WRQO5dGTPnwWzByp+WrzVr1sjevbvltj27zBEDudq1Y6s2EGtUruabQ8SXV1+WMFxlj4a7de8u2aaNYuCP4UshmFsDwyYxSaTfj7/4vPntt+62nmxbN2+ytNEQxDlv1fC33qJ58Ou6oKcBpM8a0sgHZFCNcnye/ZZdO2XvnlukoqLc0gc4F76Agv17b7nFeisgrs+Dv4aiwpjs2e3i49xFBQVjYWYDp7uScqonkCGrHlFH2O7cQvP04OqI6ias+8F9U8tYGdff2trVMjyEocznrSZD4wk6znqsaRmcV1kpjzx0v81x4/OGuNB3+AJPU1OThUeZHR4akUTK9epEFbNn1w5zEHl9oGe1NJC000t1to0XAe5TyxOpVP2LHkEtLa02rAIuT7xZdz1skFog2zTuA/fdbY4hq4n1Dz4dj+EfOBF6t23butnCojcAhnhBj6GmbmltM/0X05uP47Uq0z3d3dLd3anbIRmN40tBozaMBNsIg14JuKYT2ijEV6xwLRvWrbFJjnE8U49C7tFLAE4vOFl3bttikzdjwmWEgOzjF+AX8+wdwzBx+4iXaVdZvmyJrFi6RFd9SEddvabT02v52ab5yQafoT58pM7F88/bFtRz6GW7S3fjWSG/00GgNktIXj7h7NZcBXlbVhnI9io4HtI7b2J8ObCvrOkyqnbXOS3373+yX/YfOGQvIeAggaP0ll3b1QaGjRuXN99+18KjJ/zXv/ykrFtbaw4VW1atkha1WTu6e6w8lZWqfai2ZeZLEs9YOUwfw/yPZ5pbZP/Bg3JYZQM+F5jO99x1hzl30Duwta3d4t579+2qv3ZknLda5quMHD6q8TQtTF0AmxZDtzB1QFdPvwwODMmppjNa2gKV4145q7b7/oOH5a0/vKPyt83yBvv8EIal6TocrNu1foA9+vpb79i+wlhYvvm1p6VW2wpralbJ6pUrZLWeH7Z6NyZ+1ryV6zVjmDbIvN6bB1xFSBo6U3Jcl89L6F8/N2j17nSBB/vXj5bYr/X5UqWQB3JKyMVoJfffvTBsJRzOhmkVtKsEZtgXV4bk6c3auMgRSbR5BFSp4H4dP35KTjedtsmUi4qLzWDCmOHlalTB8YCJ5yykZh09d06dPC1nz52zySkxh0y5NsLgvJg3t9LSzgTK7ZAammb06bOC8sgECs8cPQUxMzYxPMpOZO/fMsMGZpClc2LJ4Bp6+vrNkYTx1ZjMDhNXFmgjDl/XqF6+XK+lyKWiETA/h00wpwksUcWEt59Q8CPxOOx4Wbtmtb3JnKisAnur+fEnn1kac+ZUmCFQrwZyZ7caqRrUPrWrK5UVFdawna/3wb8tQoBxhY/us7oOa1/XO7t6NZ16m/QSeUJjeklVldSoQoXBgTdISBtd4tGNHvcHvRG61KhAeJwPxm+1Gta4Z+iYbr92runHz8UwNBLI/+P10QlPL2fQ+wajraIgKf/zPSVSXJCTuZwSfDnEL8olGmO2D09K/6NsmoFqjUcl49a4soiyhd2IN/G+OVtDj1tU/Bkv9z6k205vWG0NGQfjabkzuzzZW8d0HGTZhXNpZl6LL+9YB2PXmMaOW9lUCdH9fqiZHnC/s4C3GkfkjaaUdKgpimeXi5eOIvW/3VcgJYVYx3cFpweUlbHypNtwGtRpw6sDE6MqaDxBX6zWxo59LADhfPiMeJCfYxoPjSA4YYpV92B4Bnr8OOcNQvly6XQAngPm5ICjRxOb1NFjMfQYgKMFn2JuaTkn/arzYqo3586dp/p3lcxVfYD0TBYhPxpnQHU6HD2QJXP0WE8FHyJk5+3XMEh/Tc1KmT9vHk7jzqlcuNApjSdP2nwcSCMWjaqen2MOYcwdFImE5LTmpxUvS/Tc69bUZNgB44UMeXn/o080DHo3Bdqg3GTzakGXIZR39PjzAgwra9aGMOoevVNmj6xYuniC3CK8d/RgnqXJHD2m9+HswhnGoyrujHtv2WlJjtdUU01KRhIh+R9edh+SyEXsjgdh2bMiJd/ZWpJ5y29KUP7azl+Qn/7811a3oCzjZSauC1rIpDFImqPj7jvvsBdouAeNJ5vk9y+8iqNSu6pavvToQ862S4N0jxytl9feesdeOFarPfb0k49quhffsPbz5+Unv3xGdRDKmq83UAKgCZ1GvP++e8zhirku/49//Ce1t5MSJOPyF9/5lsr3+AsOyCuGbv7d935kc2lVL1ssX37yS5bWkNY9v/rd83Kho1PwcRQNqnv1n65Av2N45X//3/0LVYlJzdMF+dmvn7Vj89S2/c63viEnGk/KC6+8YenXVC+TLz3ygOV1LKdqy0OeXn/zHbt31csX6zU/rmt6aJLrzmVQf6AEaIGQ548n5MUG8yx/LujoIWSq0AqKjp7rx8byQvHo/bRK/TIVNsL4BeEy317436kG5wE4V3be8Ys85Tr+GrLx13Gp+5h57ZnrMw0dPYTkJnT0XBu+Dvbr4Ep1rA+Xia+jsdwoneTPg1+fPn6vlL/rxetZcCOvZ/ZBR890g/La0tYmv/rNM+aQcTtVPsPoHb5Ali5ZLFs2b7QXfXYA6EW/+96H8vFn+61t8eAD99lLvsxyj5A9vX3ywx/9xL0I0T3/7C/+zD52ki0fbXr+n/36mfSWgvPrOdDLe9HCRTZvJnrOIK9nzpyR3z73kqVXWV4q3/3OtyWS8RBMFjX93zzzrE1aHtZ2/nf/7NsatsyOozfiW++8a45nXAfOgzjFRUVSs2ql3H/fvbavvb1dfvar32leMBH7HPnTP/m6vP/Bh/KRvdiMyBe/cI9s3bTe0vQgf3AOf+8HP9RrRssrJf+nv/pzS3uq66AbjXvSdPQQkttopUNHz/WBihugks5cvxRQGCA7jI8/E5V9trNnJvJwrfh7nYm/Br/umSxsJrlwvXT0EJKb0NFzbaC+zayHr6Z+vVx9juVGO3p82lNV92dez2Tnmarz5j909Ew3Vpb1ItCjE6XazZoF9MKsnGOBnENWdU1lFTal3oV0kMCGYKJHSziEsaUODCt2aaP14VvaE+sOgG0smFcuE8RHGCw4H+oIb1+7/Li4ILv+sPwhAOJbED1HOg0PhpJieBZ6sRYUat2a/pIY8HmzSck1HqZWQBo4L3DndXnw+QNjedR9dn/S5/WTV99MuDur13IDHD0zqa8IIeSq8ArlSnjFlAm2rzb+jQDnylx8fqY7H9dD9j0EV8r7ZMcnS4cQQsi14fUJQL3q69bM/ZficvX5VNTRV5OnGwV1DLnZMSeI/l7kjkDR1vKt0qT/nMMGcoUyj1FaGOJlLhA9ELooNuoI597BEUslHTdTZrK3HeN2q4+TGdcHtzB+I81Y/nQ9pNeF8yKEd/LYNehSWFBgc3HNmVNpTh6fNhhz3GhA+5ACLlBTsa9yYQ3pp4epIayP69c1gt0t3B/MwTXb4R0ghOQsvgLPXC7HpcJnrk81mefOXrLffOQyk+XfL5n4fbi2zDBYCCGEXD/ZdWv2ciUmi+OXG0VmmlOp6zLPM9lCyM0CyutktpP+H1t3x52zJDMMtv2C7Uwyw+kfW7Lj+8XtHws2tv9qlrF55dJMODbJ+RDeFsu3/x0Ph/VIBPNAZsRJH/cfY8Diz5Udd7Lf2Q4dPYQQQgghhBBCCCF5Ah09hBBCCCGEEEIIIXkCHT2EEEIIIYQQQggheQIdPYQQQgghhBBCCCF5Ah09hBBCCCGEEEIIIXkCHT2EEEIIIYQQQggheUJk77f//X9Ir08L4SAlj6wtGPuWPr58xo+fkbxEy/pLx0e1gAcShMI5V85N/iQlNXPCsm6R5k93hMYkkwuX/FnwFwwnRd44Fde13NM6geYpFEpIQSQid1eH9dft5cIln5dT3Slp7A5kJCGqjSADujvHCIWS8oXVMSmMusxRT3LJxyWpRmAyGZKXTiQgibmoJg20I5dVhmRzVUzCWmtMdi1cuNzsi0qj/obkRGdCjnfq6uck9K+fG0SK0wZE8q8fKdBf1/g1W5aQPCQRBPJvXhzVQq+lPhKVkCqnXAINy0AN2Ieqo/LUJpiuMd1OHyQkjwgltbSrEds3GpZ/99qI7phWtXdVhFUfJlMjUlFYIP/zvQVSGKMwkvzn3ZMj8sopkc4haCRn4uYcqhj/P/cXSnksJalwOGcbwIRcD6EgKfFkSP7vL8UlCKsk5qIwquxBfe9dnpJvby1W0aQwkvwjpO1HazHq7wvHA3npOF5Qfj6m3dGTVKH8zw+FTTiDUETQz8E8x4TkGUkV03/z/JAktJRHQhDZ3BopiYokGRW5f1lUnt4UUXkMcywnyUsgi3jz1xePyr9/eUBFMfdeMYRTamRHwjI/Gsj/8wslUqqySUi+8/bJIXn9tEj7IPRPUhVTDmqhZEL+3w+XSVkMxjZ6ERCSfyS1LTacSsm/e3FYEmHVmUHu6Ulr/KbCsmdFSr67tcBekBCSb6AzjARatkMJeaEuJS82onfP52PaHT0hbfB+eV1YKgoiZnw7Jw8FleQfaFj+04ERGQ4XSiRI2J5cAm9FkpqlZUUityxPSSoVtXqFkHwjlkhJHM4dNWKfPwmdk1u96wB0YSqUlArN5p2rImrA8gUIyX/O96fkVOeoXBgtlKSKZTgHe9uJROSx1WqvqkyGVSyhNwnJN0KpuFqpBfLb46MSQc+1HOzindLqIaZyuGxuSrbNCyQV5hsRkn9A8pJa1vF7ojMk9Z03kaMH85bMK4nIwiJ0pbcBXOkDhOQXQRBIQ2dUkmokYox/rqlMkzxV5Bi0tWZBSiIpXbeeR4TkF5C9eCQmkcSQHO0qUGM29wxYG7iihnZlUUwWl6rBTUcPmQUkVD/2DielvT8syXBEt3JPB6X038a5cQkihRJJJnOx/UvIdQPJi6SicqRXdaZND5J77TMMaImkwjKnLCULitK9AAnJM0KpQPUN2pFh6R5MSdvw53dozoCjJ5D5JSFZUIJugSm7iBy0uQm5biBYdR2uSYk3gBjynEvAWA2rZke21s+HIwqvKXNPsRNy3WixhqrB8KgjXbGcVDl46YE6oqwwJEvViKVaJLOF88Mh6ewPSVIN21zTkwBO2E1zRyUViri2L4WT5CVw9YTlWCdsQRTyXLQHk5qtAplfmrAOA4TkJVq0rXSrwukYisiFIdv7uYA0E0IIIYQQQgghhJA8gI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wh9K+fGwrS69NCEArJwqK4zC9KSSoUlhB26j5yMaGULvgNhyUVhHQ7oet6D3VvEOjfabhvqUBPqBmJpFISDkcljkyRqwKlu64jIkEyLkE0JiF9ZrkEylFI8xaKxGT9fDzXpKScRJJssh5dWJ9lKhRNryemrQ5DGUIdmkolJRyJ6PMiV0WAO6X1pi4NHViN2O5cIgiSWowCKS8My9KShATh3MvjzYCpqNCoykqJyorWb6jTIJ/TUf+mz4N/oSCmO7TuVynls7w0ES3354cKpWNQbUK1dXJNTxpBXNbOh0ZH3nSBIUauzCX0pmowfc4qqNOhN315ot68ImFtZ4T1oR3qCEvYHs00PJ9rBG2fsMrf/GKRhcUjksxBXZ6TqBhE9fmmQklJqm6K6O90AF0YHqsHQvq8olrGcG5oRttFJgG3JaxNiyCakvbBYukc0o3PSehfPTeYVRVPLRDSxSWBLCiB80Ire6140XAhFxOCkRgukiCZlJg2AEYkJmGtfYNUXIXUNVqmnpSEVRqTkZi5AWIpNVr1H7kyuE8NnTAOUxIPF+ScAYvcxNSA1WpY1s7Dlrl+7Bi5mMw7Y87XRFzlESorMi32KkhqLvC8onpeOBBRtsiVgfEahGPmMK/vSKixk3vGYSjQBpDW7eWFIVlero1ePtvPRzhiZiQaLaFgVO0LNCynD9SkoSChv1Etczh3Qp8rn+WlScqFoagasiIJ3K8c05Mgos9z7Xy1v+BFxIsbOnquimy5g94MkpANvX/m/Jz6Z40zpGAvB9SbV8aa5dLQpWtaxqEvcw1nAQUyr0jbkcVo/NLRczXAhRfX9mOhCkRS7X5Jv6iccrSdDz2YVJGD87A4NSIjuo22JZy9AZ/f5GidBQdZSnXOhYGwnB/5/Pcp9GzdyLRqVVSvZfqMi3SB7RPVK5keh8XNR0IfNBri8VCBHG0ZktEgInG9ZwWwMUxApuG+aSELp0Kyaq7I/GL0wipKHyBXAjqyYxhvKJNqyoa1OptWUbsikEVrAGujd0ERypM+7tzKYs4AB3UmRzqSMhwPqfJKSVRv2rTVYVqWVCKlVuVxYQmcTNOkrG9yYFAkVAJR3jtU5eWiQxPOiYiWpZg2RipjSc0pG5OfB/dCIiHNfUk5O1ioxtL0vLnMBI7EysiQrF9YYPIa4lvnSxJomR9KRGRQjRv0KM01PQlQw88vdC/X4Eako+fqmExvDo6inoMqU7nUum6qgdPVen1oVqg3L4/1PtQS3jUcSFLvF55TruFcOyEpiYWkOJrU55uDmcxFIIrBiNSdFxlQ4x+Oz+kANs2ongsjUMKpuJRoA3b9opg+QS1tup+acXJc1Zmw9hk68wwnPn85V/t3el+fmHsiNWpOHteFc/qNsJsHfbApKMOonNcn/XbjiLQN442Xa7i4oW9wJOjNvI66zjV7TPLTBoxrtoY13fmlUdm1PCqrKrBbTbAQTLFpLTI3L3qbwtGYNTQgrLnWuDT3BBwHmrcgMarGUNgawuRSjD+/oURSDrQk5MD5sNZles+sGtVF7+GNHVapTwk9E9LJlcdE7lkdkyUqj65BlFtlKndJN9KCuISihbqWew21lMoi3ngl9XnjrTcf7ecD4giXHgalf9ackKPnRyQO3QU5SoeBngujN7Ebn/C5COmJUmHU69Cd9l/lNJBYKCkbFxbK1mUxKQunHehQ2mRSUHVGtMEfsmcBmyb3Cr71rktgmAgaKLpOrpKJzxJ684+nklLfFZao2pLOEaTLFOlNnB4O88XFSdmzooB684rg3mjjO4LmNyQx9+5TesCPBNqIxIu2G1Zk8hzYP3CKDareOnAuLofb9f7p48Z9DCLarkSjXEO5NiCePMrCtYPHYSaxPhikgXYkHK2xUEI2V4Vl++ICKTEPogayh/f5zpP/6HNAj2SJ2siBiPWC+nyEtHKd9ruc0gKFhVw9cK+gS/MHzXHZ3w7nmG6nnG8bAmzS9TmBUGpz1QpTQisC2FtwAmxaGJE7VjhHBY6RawMKKRpRwzDHNRGqgIR1Z0Y+czuvuUJClSF6DbQPijxXH5dRFaKEzcmRlJg+d8jrjUBVpMp9xIYOFBdF5In1xTK3YFgbmIWqoG+kYTx7gBGby/cNujGZxHw9fLbXTSiQ8/0izzemZGAkobpMtIE5KsNB1IZxXI//Be3IhD6rIk0vJYUYoCWlhVF5rCYsC8vSAcgVgZ4Ma0PANS5zE+hIyCS5PqA3I6o33z+TkH3tWheHUlOqN2MqlesWF8veZREpDlFvXhm0y0ISjcZusOPtxgN5xMuRXHxpk8vguWI5PxyRV48PSV88am08yB6cr6MJrY/h+NGa+fMA+bL2oj0blW+VubkFCbm/JiYLyjCFBevRawX383ra4HT03Eyg544+rqOdIm83DquWLNT7iAmatTK+jqcIJw9KgTmT8IZSBfGOVYWyZUFC96sxjB4f6WJCBXn10NGTv4SSCUlECmxo5WltSL5UNyqjasRGU5hs7sYNusHblaQqzqXlIXm4Nibl0YTEtTzhvbfJvL19IdcCHT2zB9NbehtHRpPyUmNKmgec0zQKAzTQGu867jHSxrDNhJ4iGS6Q5aVJebgmLIUFbpgIn9/VQUfP7AF6M4l5mLRBeawjkD+enFq9ua0qLPcuR2+xQOK6n3rzStDRk8+YPlTwXAO1XYcSYXnhREg6ekYkhfo3ldQ2C6YkgAL7fPcVnQTQJoU/BxK9rGxU7qspkTlFIvFk2glErgk6emYJeEoQnnByVBt6hdI6GMhbdV3SnSo1b+z1VMiImlABhIAj/dtWFcvWBXrCiBvLjC8l5Hqln4vQ0ZO/QJlFVToSQdQajicHQ/L2CZHB0X49WHhdQ0ImoPXkxqqI3FUNcyYmGKaLeiCSULM1jDeh01593/TQ0TN7wCSsYTVoMRcAJPbdUwNy9AKGW6Heu74vm+FDEqFQ1OZ+WlUxKg+tK9V0E4IJe1Mh9ISlbF4NdPTMHqA38c0ryCPs1qnWm3ev0DKlDaS4ak81Z6k3rwgdPflM5jOFBESCURlVG/bdpoTUnY8Lvog1fvRzPnvViyk4c/XZrF8QlrtWFklMdWIYL0X0WfFpXTt09MwS8JDsM84wTHUDCrNvVOSVhri0D4VtfGUoCmMEk8Ne/vORNjmwCbQKsgo9hoRh7p2IiuEtywplx2JnCGOuiKiuTHsByRPo6MlfIH+4U/gqBR4vquDu0ZS8djwpbZgcRP9H9L6m9Njl7qhXvKiF8Qu5hQGMRJHmHcsjsnExurtiYEg6sUBlHW8sg4gpT3Jt0NEzm8AcOXiPj9pY76fK1lun4nK0I2STRIZSqk/1F0fRZLicq8Fk0+ReJVPlPgjjM7UhqSpOyiPrCqU45ib7Roi0JFs8cnno6Jk9QDrwH3ZsoA1CfD02U29i3quw6UFI0aXJ1Js+IPSmzb2l65l606Qfdakep968Eqi36OiZFejzxYsOTAECaXhT9WJ9h66h/Qi7FnYo5FTtzUhatiYFQgjxQj0ODarbiVBMNs9Pyr01kHMvb3Dwwl7m87pW6OiZpeDu4ckltCX5fN2wKklVZriv4ZjEUsMqlJeeuAlGLz4JHU3FXTrhkBSEo/JAbUyWV0Ix8osENwJUfHT05D9WheozRm+44XCRvHV8RE51DtnQrgKVJlWR6ZCXAgarc97AiYOJ64ojSbmvplCWV2jjE2850XsA6egxcn3Q0TN7QZ0cD8Lyh8YROd6FGi+uIgenD5qDKquXaQDic+3QvEnIqn0tNCZr5gZy1+oiKQzDjcTn9Xmgo2d2MpnePNk9am/9C7U8XKveTKjNWxJJTKI3EZSNy6uDjp7ZCuabe+VkIKe6khJOJWy+HujKQNuUThovURb0GaDdieFeNsG6yuHairjcW1tsvc+jV5RjciXo6JmlhNEY0AefClRJxmPybP2AdA0XSzSIy4juj17mseIIlGhzJ3AAAP/0SURBVCOUJL64tCg2Kl9cVyTzitTgCiLW3Z1cP3T0zBa00WcGp9471G3hiHzWGsgnzRja5d5aXgonpk6FWjBtTBbGwvLlDSIVxXg7ojs1jCtDJrm6kOuBjp7ZjNodaMCoXH7QGpN95zCRskg8VCBFqUHVfZd5QaJxRsLFElOdC5Nrx9ICuXVxXEUU5QnSSSfs54GOntkK5oZMOxPSevP1xqQ0doW00Rm/Jr0JZ215SUQeXxNk6U2EA5dOi2RCR8+sBTas/nx0Ni4ft6jwqDzavnRb8VIlAbUinDkhQZkZlt3LClQ3artHj0S1OEGuyfVBR88sxeYeSGE+ANdjIJEMy/62uOxvieu9jerxyz1WHFPBVAG8ZXFItlSFpSCqBi7GVuoRpEmuHzp6ZgeQGQx7xBARTPOKuXugIBs6A3nndCCjl6nrIIm47+isHtI4i8ojcu+qAplTBOeR2w9r1Yfj87l+6OiZvaAfDqQJQ5cjqVFpG4jIB00jcm4A3djVmLqM2rRDKqNLS0Nya3WhVJUmbRLmiDZK0a3dySe5VujomZ24BuJEvYleAftak3KgVa5ab+JLzTuXhNWOjUlBJEtvakAOFbkWcM/p6JmNwJmjrT/VZSG50J+Q986MytlBNwelszsvURbSOrOqLJDboRdL3HBpfA8aX9nj07l+6OghBhw7UW2sX4gXyusNQ9IxrDvhBNLbHNPK0CbHgkRiuJatizxYG5GauYjNoVpTAR09sxVVc6o04YztGUrKyycCuaDyGE6paWt1tQqlTTw5qhUwZvVwJuuepYHsWFpIxTjF0NFDMklp/YfG5Yfn4ubosYmb1aiKaJ2YRP2tzwNd19GDdu/SqM1hh3lEyI2Bjh7iUE2YtlV7B+NZehPtBdWZaK6E1VbJ0JsP1Ialdi5t2BsD7jMdPbMdOH3wUuRAW0o+aEbPO23LaFGIB84hC6dBHM5ZlUvMjbVzWUxuWRKVIDWqBlYhHAsuIXJDoKOHGHiI9jUDVYroWP76ibic6naVtH1+Xf8HiYT+xiQWCeRBVY7V5WH7pB6/DjI10NEzO4E0oX6D2GntLMMqdn88OSTHegqlIBWXRCiQWErVKL7Ogzm1VHHeX1Mgq+aEtaxAwbKr61RCRw/xhFUeQyqjaDQ2dqXklVNJvffYrw37SEgiSa3FIchqY+2uisity9zEzn4+PHL90NFDgFmhep8DNN4j0Ql6M5IcdfV2YlQClcVMvbl6jkbT8kNuBHT0EBBSOzUlBYmUnOoP5KXjaCMk1JwNmSM2qvc9kXTDuvYsU92IoVra9gz0mClLJ83kBkFHD3EEKUkEaphGo1oBxiWiT/Wjc0n5pBW9C5IqekmJh4tkfnREHlxXInOL1LAKjdpXQ0JUklMCHT2zE7wJwX3EnTS507WoKsmPWlIqj9gLJ09UjZSQzCkYkYfWlsjCElWa2rjEnFlkaqGjh3gS4YhEE8PWcERvAgy3/MOpUYnjc3nhYn0YQxILB7KtKia74eRR+YRzKBEtkih6GpDrho4eArzetPeSKouZevNT1Zt4BSKhAuuBl6k34Zu45BeByDVCRw9J18lqn6LfTkqK5ETHiLx6WkuG6j6AI0nVmburRG5ZFknLn7Y/IcWqFzEtCLlx0NFDjGQoJREIGEQw5N40prQi/OBcQvapogxFCmRpWVzury2U4gh69mhjR588xmPmblV+c0NHz+wEn6vUWtk5XrUMQM5Suo0hIY1dI/L2yaSM6nptaVLuWFMkRVGtxEOQXXzKUuPzEUwpdPQQDz6/nIK+RINBbzfkD86e906NynAqLEXhlNy+qkDWzkNgNbRMQNELFvPycLjIjYCOHgLsM8+qJ/HyMVtvftQ8LPvaErqvQGrUjp2gNwMtN6wqbxB09BDUybiruL96byGIWi7qL4i8c0Zr64SWEdWL962KSe0cDYd6O0DvHnx8RGPaSxOXDrkx0NFDJiWpjzUWSslIEJX3Tw+h3Sm3LS8Um/yOXc6nBTp6yGS0DaRs7PMXV2oFHnGfdSbTBx095FKgLsTkrk39EfnkzIDsXlEq1WVJa3ya+ctncsOho4dcCbRS3j6TQGGRO5dTb04ddPSQizHtlxyVluGYvH9mVO5YGpGF5VGJmnMHDlfqxamEjh4yKfCsFmAOEDVQMSmsdanTJx0OR7RRn7yuQkOuDjp6yOTE9abjLWT67SVff0wrdPSQS4E6G8NGIJMJ1Zr2JSDTodF0c4LP5EZDRw+5MpgQFt/ycV8Fot6cKujoIReDtmMI8qYrVkLUdsWUICge8SCsski9OJVcr6OHEpKnQPDUZFWJdF8Asll6wlGJa+UYsVliCSEzASZbxhQgkNCofbqSEJILQDMmwoUyIkWqNwP7xTZ0KCFkprBvxkqCepOQaQcy59qQ+OKkbgdJU5ZoY7I3T+5DR0+eYl8GCfRvKGoTZcFQjaTiElUpxfhLQsjMEA5cjxK8i0pGOM8HITlDEJZYKiExM2FD9ottvMGEPiWEzAAqe+FwTBssAfUmIdON6r9IkHQOVnTsCWMWLcwpCS3JnnW5Dh09eYsKoDYmQ+h+qf9sIskQBnDRWCVkJglCKoUwXFUW0WuAEJIjqHrEixFIJb6Ah1+3DX1qIQgh0w1kDxO+qtak3iRkBjA96KYcwCguiKQb2kfFmOvQ0UMIIYQQQgghhBCSJ9DRQwghhBBCCCGEEJIn0NFDCCGEEEIIIYQQkifQ0UMIIYQQQgghhBCSJ9DRQwghhBBCCCGEEJIn0NFDCCGEEEIIIYQQkifQ0UMIIYQQQgghhBCSJ9DRQwghhBBCCCGEEJIn0NFDCCGEEEIIIYQQkifQ0UMIIYQQQgghhBCSJ9DRQwghhBBCCCGEEJIn0NFDCCGEEEIIIYQQkifQ0UMIIYQQQgghhBCSJ9DRQwghhBBCCCGEEJIn0NFDCCGEEEIIIYQQkifQ0UMIIYQQQgghhBCSJ9DRQwghhBBCCCGEEJInhAIlvT5tpFIpWwjJZwJJSTQSk1AolN6TY6jkB5KUVBCSZCou4SAiIewkJN8IpSRIRXUlLqFYoURyUCaTqorDQUIlMCqpxKDWGwXpI4TkL4EkJBwqFInAJozqutufSyRgJsdHtB7ROkTrkpDqTELyDTQHg7CKYgS2oP4L5W5fgGQStmtSc8n+CiS/CYfDtnxe6OghZIrIdUcPJD9QozV14ecirX+j6zFJhejoIflHEGgDUkYkVbBYimp+DEs2fSR3CFQlQv5CasAONX5Xoom29BFC8pdgwb+RggWPqr4MOwdsLqrLRFyGT35HQiMqk5ECzXQifYCQ/CGm7bJ4tFIK1v1ErdciieSi1zUNHT1ktkBHDyE5Su736MG7VJXF9u9Lqu3/K6FUTMLBaPogIfkDeq5FQlEZjSyU2JY/SDQHRTKlsheI1heqGpNH9mrjsi99hJD8JbLkf5LUwu8IOg9EQkndE3MHcoi4WsmJQ/dILHFeglBCK5TccxQTcr0kwkUqhGEp2PyJNg6T2rhEL9jchI4eMlugo4eQHCXne/ToEkolJNn+I0m2/i8SSYUkeR2VCSG5SigUkYSMqEm4Ugq2vWjbuUZKVTE61CW1sZs6eI/u6E4fISR/CZb8TxJe+E2JSsyGjYRzsEtPKohL/MBjEoTOSthsV+pJkn+EkwlJxeZIwZb3rHdpGEMVcxQ6eshsgY4eQnKUm2OOnkCS7d+XZOv/ao4eTj1A8hPMPqUFPrJYYltf161cbEyi+ZgS9GkIDt0lQbLLHSAkjwkW/zuJLvyWNipDkoJBm96fS0CXxw/er0LaJiHYrrmq0wm5DkxHhisltu09bRxqGc/hck5HD5ktXK+jhxJCCCGEEEIIIYQQkifQ0UMIIYQQQgghhBCSJ9DRQ8isBaM2sbhhlEHIOu5y4ZJ3C8o4vupjW25HDoI8usxhqIjPOxcu+bwI5qSydWzl5pB+N8EB/mA4C/Uklzxd8CWAwOkhr4sIITc3nKOHkCki5ydjNs2u6rz9exI/9580n0O6ULmTPCQVk1QkKdHwQglveUPLee6948AcPRA/fCEseQjzgbSmjxCSxyz+f0l44dMSDsXs1WMuakvMBRIc+qKkkhdUZQZaf9B+JflHoHpSwmVSsO1dSakgYt6sXIVz9JDZAidjJiRHyXVHDxqW9qfzB5JogaMnUCOWn40l+UcQhCUUGZBkdL0Urv+Ja1TmGEk1WsNw9KhMjpx4QiIjHekjhOQvyaX/VooqvykSUf1jjcvca7glUyMyWv9ticQbtC4p1sYl7VeSf9jHAKLlUrjuRUmGCyQSpqOHkJmGjh5CcpTc79GTkoQqylR8VOLDgSRCCapMkpekgrDERI3CVKCNyrmqNHNPJlUaJUiGBe3c4Z4uSYTpdCX5T0lUdWRRoTXYQuGU/ubeJ52TyUBGeru08Rt2A1pyt/1LyOcmUNmLBiNSUDFPdWVc7deC9JHcg44eMlugo4eQHOVmcPQEmrf4yLCMDA9qbQClPu3VASFTTjgImSMziESlsqQ0J3sNQB5BIkjI8MCwbtsmIXlNtDAksWihRMJRlUvsyT3ZRG+73sFBCWvjMqL/3AxahOQXEL8giEtZ5TxdS6kk5u7LBjp6yGzheh09lBBCZimYpyRsql2rgRDeotL5SvKTVAhTMUckqkU8ZGU+94A8YtFcYsvtJCTPCQcRiYQiabnMTZMUmtLVHRjcQicPyU/wchK2IOzCXHbyEEKuHj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EkiyBIuQX/9FdSKQnpeiqZkuGRUQkFul/3ucD4TerRECLqsaRWrNinC3bpP0klrLJNpkKSCmlKQQIRLZTFQxg7n0bR43oiTUePalqBLnZA09aDmhXdth1ZhNy+AOEsTUKmDitm9pvQcoyyieKpZVrLrRbziwk5mQIo80mfgO5H2Q9ZmYWUoXxjNalpJcbO43FyAanSGNkHDZwD59KULFwgYZxb001lh7dNhE04ucNWZhANn1I5T+gyPBq3tEweNW9Y93KNOO5MPj6OaT2QPm9m2Ow6wIJngmPux50L1xDWJRRLxxnHxUadg/uEcyESzoN1QmaacVk0ebR9kIeLZRHSN1Y/ZB0DkAfoPjuSllVPOOyaMpCHJGQmXY84DUsIIbMXtZMmqVGnGBhOWAjJZ2BkRCOxsQZErjIyMqLLcHort/M63aDh1NrWJkeO1cu5ljartyLRiCTiSSkvK5FVK5bK7l07tOEWkZ/98rfasAvJnbfdIkuXVOm6NQF10V84bPT3F795RlatrJa9u7brtqJhDh85KgeP1GtDDk1d3atVcnFxsZSXl8vq6mUWHk8FaTc1n5X3PvhAHnv4YSkrLckyeGFMi7zw4stSUlomX7jnzvR+4oEslpWV5bRMoowNDAxM2tjJJVz28EcbclqOf/HLZ7TxFpLtWzbI5o3rXPnOAE6LkMrJhx9/KidPnbYy/egjD5kcoYF3+NgJOXS4DqnJw/fdLXPnVWqZR0zXiPPAkfLhp/s0jSZZtGCe3H/vXekjDtecDMvxEyfl030H5I7bbpUVy6rS+QlPqOFwDSFzQIlc6OiWP77/kTz56AMS0VN29w/KgcNHpFXlfmhwWMKRiMWprKiQzZs3Sc3KZZpAWq5//XvXpLSTBBKNRaWoqFjzN1+2bl4nxbp+qToAcp+Zq1NNZ6Surl4efvB+uy/w3/YPD8qzz70m27aslU0bN6VDeuDoScmp5nNyrP64PPTFezU91T76TJzzLLcpKIjqUqjPQfObo3IJWezv77dfcvV4WezrG5CXX3lVKubMlQdVtl2xnCiLB4/UyZGjx+SeO2+VpVULVS6cvBl63yFfv/r1b6W6eoXs3XPLhLipIK4yG1Pd+ImcbmqWO2/fK8tU5k3AIAU5XN/nFrjLIamoqHSbOUwyCWeh6hQtR4TkM3Bke2f254ESQgghWcAwhE2//+AheeHl1+1N4peffEy+862vy7e+/rR882tPy+6d22T+/HkIbUbn0NCwNtCH5J13P5DB4RHXSNP97q27og2Zfj0+Ooq38jA+9UfDJNRgQfj77rlLnnj4AXni0Ydlz64dkhgdlrfeeV8OqQGMwDBqEomk9A/FJWSNzqxGR9qoHdb0RxNZxwi5wYTDkBEt41quRSIyqOW/sLhYTjY1SXKS4odwQ1rOj9Y1SCRWJIMjcd3rTBBIUDwe1zIOp1FgDpaQf0uf1bgeHBoyR0g0ViAjo6PpvRlocEQ5cfK0ykmB7DtwSM+t8hKowF3UUHfSiR42h4/Wydx5c7XBGJKEhn3x1Tfl3Ll2ue22W+XPvvUN+faffl2+9PjDsrZ2lcyfW5mOqUCuBwfl7rvvlMcefVCeeOwh+cJdt8nK5cukob5RPvxk38SwWXWAqz3GSejNG9J7g/uFpjAcxsj2sO4bGpnYowfgGcD5Fdd4g8N6P/RacbbsdAmZdrQgouwePHzUXoY0NbdId0+f7rxYFuPxpAwMjshbb78rvUMj6b3jQIZ7BkZUBzq9mkk4FJXevgE5Uqe6MhpVmT9scoAM0MlDCJnN0NFDCCFZoPHUfv6CfLbvoCxYMM+cMOXFhRIOkhLRhmhJYdQaciurqy2soIeiLujJMKiNvg8+/EQNTa1e1ciEmekaw2Z2uvBpYOpa50bdV15apEuhlJcUyvIlC62nQmFRoTQcP2HxLAk4fLRVl0xgWMjFBqztCsLa8JtoRBM809y+J8ifz+PN0HPAerdFIi7fKMRa9lYsXSTnOzpkJD7ugMFx19gK5PyFDomEo7Js+VIrx35ohR23dBKyasUSOX22xZxC/j5YdBuyGLKePBHdXr50ifV2yQYSB+dpZ0e3bN++Wc95Qbq6u+2N2EWNPt3EvpHhUesttwQ9CTRPXT29MjAwKOvW1MrKpVWa55QEyVGZW1Eq69fVypzKMkTVuN6ECqSiTOVXZbdMl4Xz51rPpu1bN8q51vMTwkKWIZ/pK5v0WSNsMj1EEz2cQFLriOy3eu7ehq23ka3bmdz9nizdXMRlM+u55DA3y33NBbwsNjWdk9qaVTJv3lw5e+7c5LKoJX2F6lQ4jN//aJ/tceUYdQvkJdByDt2GHngXP4PjJ0+b83fntk3SrnVQd0/PTSUHuUNu3zOfNzxbV9+RqYBykz9MtBoIIYRY0+rg4SNoMsmdt98qUYzlQEPN3pZjYAQ2x41VrMPxUl5eKlu3bLLu4+cvdEoyiYashkkrTRuKYoulkHbW6Lr9qtkSjljTFw1BDP+Yr4ZxrxqshktCG9caz3pTYMf4giSC9NwhIf0lE8k0XLCea8vNCPKtJdHKI8ptNBqWuXPmyqmTp8auCzJiQ7X1Elta22T58uVSWBBF7DF5gBMDQ5hGR+Oybs0ak5tT6JGjMhdCWdf4Vr41eMOJk7KyeoUUqHxMdtdwK0+dbpKK8gobWllYEJO6+uMuD5eg6fQZ60mzdHGVCWkykYA0mqMVYG6ucETPF+hezZN7XMiQy4E1OHQV14M7giFsST3fkqVVMjA4NCEswsBfYyKP+2N7cSx7AfqL8FizgH6/w+of3eWeA4Km00M0O0Hug/vpn40vM7m2eLB+s9zXXAC3DrKI3q61q1fIyhXLpLWtfVJZxH0tKiqQLZs2SnPTGWnSBeHc/U4/A3P6IKzb9MD5gxciy5YtlVqtGyIxlfljdRoe8srndS3425UtA7my+Ly5X/shNxjcX8gNlsz7Tm5O6OghhJAsRuNJOdfSKosXL5S5lZcfrw5liIYplOHQ0JBs37pZ41TI4aPH9Ni1VbHjvX3gTMJb/UBi2ijGJLeWlh5Hg1RbnWrcarCMxWKaEYwdFxvSsx3f+ySXuakNKjQQtFAurlokdQ2NJhceW9elpaVN1q9dfdF1eqMSzJ83X+bNqXA92bSh5t7ow3ki0t5+QXp6emRNbQ12jcXJBI6hhoaTsnjJAimIRmXZ0iU27w1kKRs3mXNYTpw8qTJbLqWlxZgrVuao/EaiYTneeFoGRzG3kMpehjPiSvh8DY2Mah4y5hpJE6Qw2XqG0wBJphe/b7JrIzMHnvv1zJMwG/GyuHDhXJvbam3NKmlrPz+pLGJPIhGXnTu2a9hSee/Dj01+NBU7fjnOtV6Q/v4+qV29ynr9rFy+VE6dVpnPlDFyRVDGbxYddLPk82YEMnMzlQVyeTgZMyFTBDrdczLmm5OOrl555tnnZd36Wrlj7x7XILzkc1SFqI3F7/3gJ7Jz51bZsXmDnGlpl1ff/IN85YnH1Ggt1/j4ElFEvvejn2ojdZXcffsejefS+3T/Ifns4BH55leelMrSIknACNaGZasaxC++/IasWVMtd952q0R038lTp+T1P34k9919h5QVF1o4j5q0uiTkD299IJVzymxSVjIR6B1MqpqrMunfYGMi7lyvN2A6WBa1bAehqPyDlu092zfJnLnz5ZU335anH3tQ5s2bN2Ys9up9f+GlN+QbX31c9h+sk8/2H5BvfOUJKUtPxvzp/mNy8OAh+c63vyl1dQ3a0PtQvvzkEzKvsgwnM0fdG2+/L+c7OuUbX35MPv7soLSe75DHHvyCpe/p7u2R3/72ZXnggTtlxZLFcrZN5ejVN20oJBqAmXIMd2pX36D86re/k7237JbNG9aonEUkoefbf/Cw7D9wRCoqK2WrynTNyhWaBydv7tpD43L9w5/I1/RaKkqLTQ71j2Ca0Df+8EdJxEflkQfum1AHLF2+THZu2WjphMMTHUFnms/JmTNn5KkvPaopoIdeyCbn/slvnpfd2zbKzm1b0yHT4P7qKY+fbJLDR47JU48/bOfCBNk3A3COj6bnWspVRwqeEyZxp6Pn2vCyeOtt22Xj2rVaTAP55e9flFt2br9IFj89cFi6urrki/fcaT3/ILPr1tbKXbfv1QeAL/tFVXZ+YnNk3X37rRpjPO4bf/xQ2lrOqgw+JVF9RBgu+dIrr8njjz4ii+bPnXAecmlsKK1WJ319/badyzoIMul1C7nx4N5Go1FboMfJzAG9cz26h44eQqYIOnpuXs5f6JLfPf+S7Nq5WRtkm/QZXvxWfhw86bB8Xxtw27dukt3bt9jQjRdee0OCZEoeffB+jZ+0Xjjf++HPJjh6UP3u08bkpwePyK237JLiWFiSGrftwgU5dfKEzKmYIw88+EUpLiqwtJqamuXlP7wnBZGQpBJxTWI8Xxg+Yl8fCZVYb4aHH7gnfYTgPmPBlzpOnz6d3pu7rFq1ygysXAb306q2MUfPT2TX1s2yedMG+ckvfycbamtk757tgolS8fWdj/cdkoG+Qbnn7j3y2YE62Zfh6EHj4pP9R2T/gYPyF9/5ExkZHJKf//b3sm7dWrl993Yt3CGto0blF7/5vWzeojK5eZ3KzDEbBvLYg/dpXlS+NAy+wPL+R59KfX2jfPMbT6g8RfXMEY33rMytKJOH7v+CyogfDuIcNR/uP2xfvvvG01+SkmJ8HUvlUg8jRH1Do+xT2ezr77Neetu3bZWVK5drva5yh+tPO2/+UWUf8ltUGNNLCdmEs+fONkt3V6c8cP8XZemSxRMcPUn9DadG3ZwjScQYr3cxfHNOZbk89aVH9GqSWreEZHBg0Bw9u7ZukF3bt6VDjj8D/J44fUYOH3aOHsx1FArndvnxnD9/3hr4ue5EWblypTkb6ey5NJnlEb3gvCx+7auPS4nqMNy5dz7cr/VAr5NF9Gyz+xkyR09vT7fce9cdlta7H3wsxxqOy4MqP9Wqz1IqF99X/blW65U7bt+t9YrG03YEet/++Oe/0npnvezZtV1TUokJwvIzlfl169bIjs0bUb2YzCNfINdtspkC9SjmTmtsPJmz98g/Q+DKGZ/lVID7iroOX4Ctra1N7yUzAR09hOQodPTcvFy40CHPvPi6bNm0Vm7dtc0cOZe8M1qF4lOw//ijf5Kd27bIjq34/HFI2js75IUXXpcNamzeumen3drv/fDnsmbNuKMHZePTfQe1MXlMli5dLIWxsIyMJqX53DnZuX2r7NiyMV3Bo9dQIKdPnZHX3vlAHn3ofilTw1kTQA4MNBcllJSXX35bKueUykNfnNjTYTbjDUIseDOfi2Sq4pvj8+quUecdPd//8U9l25ZNWm63yPsf7pMT2lj4ypcfkZLCEhmOD8uvn3lJbr9lh6xeVS2fHDgq+7MdPQeco+cv/+ybMEzkvU/2SUPDCfmTrz4lsVhM9h86IkeP1clTTz4hpQUh+fhgnbS3t8sj2mAMhVU6tIEyPJyQXz7znJSVlsjGdWutIYieLaebz0lLy1l57OEHpGrh/LHyMDIal1/97jlZsWK53H3rbpWfTGPK3f+EptHZ1SMnTzZJw/HjNrzr9ttulcULF2Q4b34my1R+YxE4iSLSdqFTa4xAHn9Y5VTzAjIdPSuql8vendvsDHBO+XOB02fOSePJRnnqcfToSeiRsPT3D8jPfveCOXqye/Rg/iLMkdRwqkkOHT4mX378Ed2Z0IQv55zOHfBsCwvxefVL1rAzDsqLl0lfdsjkuF4hE2Vxg8qi3THd39bRJY2NJ8ZkEZUIyvBnB49KT3e3fOGeOyzsaDwhL7/+tvT29mqZflgKSwrlBz/8pQ3bvOOOXaIib/NdNahc/kF14pbNm6QcdYmdPySnzrbKyNCAPPXYQ/a8/HPj87scrkaCjsz1e+TbkXyWNx4vIw0NDebcrqmpSR8hM8H1Ono+f0xCCMlT0PhUM0I6O3vMaISBerXg7Txsj0Xz58v2LRvlaN1xqW84rnvDavSWpkM5zFDRChxDV2679RY1cu+UB+67SxbMrbDPUOOT017p4p+u6Tq+8FNiS2XmUlGihm6xRNHYNIONeLKNQbufObrgeWO52bARhyE4RAPZsnGdjCZH5ciR4yo+gdTVN9oEx8uWLEmX4suDq9+8Yb2kkgk5c/acpX3oyDFt5NVKceHEnip6y9w903PjE+mJ1KgkUwmbI+vwsQZzDg3095icHdQ0nAy5fNafOCUjI0OyddMGNA8ngHTR4yCqrcmF8ypl7y3b5YnHH7GJZd99/+N0KE8gt+5V+b37Trn/3jtlz85tMjjQL3XHG+1asimMhqW8tFjmlJeqHBdPkOMSDMlE7lAG7D9SmFyiEQbDycbLDH5xJen4NwHZ+ZxMJmZ6ySR7m4zjn2W2LB5RWTyisgd5vNDeNiaLoUjUviCJO5p9W2PRiNx/390qgwnZd/CwHleZKS+z8h22OetQ2kP24QP0xDt79qwcPnxEz1UnR+rqpb+3R3q6e+wLesgXnhsdA1fG3yuA31xbPGj4Zm6TGwfurS8H+PVyTW5O6OghhJAsCosKZMH8eTb5Kz6XrhovfeTqsGZZkJRtWzdLxZy58um+/dKnDT+8HckEBq91X9fw6AGAt5GRsDYa99xivQ327ds3rmxxXLOBngsaySljNX79gpZqOBTBIQ3Pqj0Tb6jcDIb+9by5mUlwV+0ua0OsQhtkS5YukcaTTeYwbTh+Slbga1uFBeNl+TJg3hr0BFiqabS0tcnJU6dlJJ6UtWtq7TyZID00ApNa7htONMryxUvk6SefkK889Zh85Wld8PvEY7JmdY00N5+zCV6dfLrwC+cvkErNrw0FyQByFA6Pf2kL8mnXpel3a+NxIk5+4WQVbZjWrq62vMPZNDLse0tmgGFVumhpnCDDJsdWPjVz/kJ11Q/jQ+/LTFCW8YU+gEmqo9pwNieWxr1ZGkGZ5T1X84w8ou4glwfPD08QZTJTFp9+UmXwy4/J0089Kl/98uNjstjb1y9h1YlOHl059kCeigqisnfPHjlx8rT1qALesYlz4SMILa3t8tB9d8hTjz8oX/vKl0zev/bEo/K1px6XhQsXyLG6BguLODdr3Tpd4DmMf9Ezd/HPM9fzebPi5cvfX6yTmxfWeoQQkkVIIrK+tkaSQVLe+fBjVXQwgdTQV30HPwumWsW8IxgqhT7k6PQjAQxQ/VGliN47oVDUjNK779wto6Mpee+DfXpMU0krUddwgDJ1DUmMjbdkdHvR4iqpWblUDh0/Le0XLuh+18hACEzKjA9vZTc7kEPLmh5HA5WM4w0Vc47lqHGIPHrj6qYwrFCGNa9oGGAdwy9QADGfFZw7G1V++gb65JP99dLX36vyVO3CweyAwOizsK/ioEmnv5gE2ZyYWn79W/t1tbXS0nZBGhpPytKFC+3LPe5LOhETRHuSmlZYZe+cNhwHRxN6ntUqvUhXzwHHHkLpudavr9X0k9Le1q5nTElnT7d0dnXL2jXolg4HoCaVLhopjTMuT+6PPRddwzDXooICdxTXoz+2pMNDNhFuz+5dJuPo1YMdiI/75fy0Sbs++2w8ks8E90bvgZ1T00e+CoqKZV55qZw51y5BUusc67WDn4T+SUpCN8+caZH5c/GFQGQg978wNw6uJbfzintJJ8HVEaRC0t3RPUEWw2k5iWAuLcXJYkpONJ5Kt0JCKjco76q7TP6xy4RG1moacyrKBMNBISyhIKHpaHg9z6lzbeY8njd/gT4fzJvldC/kHTpz+dIlcuJUk4xCKE1m0jJNJgV1kS/ruaqDfL6sftM6lEwtN4UtQi4LNRchhGShJqc2MlfJ4kUL5Oy5Vvn4IzUyzbuS1AZpUpVfoc1BMNA/YvYjJkpGHGebTjQ+qubNkY0b1kjz2Wbp7R8yozel4dG7Bw1B53zAfE6uOjbFqo25W3btlKg22D7+6DNJJGG4RtKG2HjYTOAsclasNibRACRkqtGyjsmEzWER1hLq37brv2VLl0phQUz27/9MKsrLZfHixXYMC8ovHBYRlH14PnRfErKl25gsGRIIYUKvmMHBIWlraZfaNatUdjB5q5OBCBp2QIPCMVN/vEFKigpl2bJlJkPWe0v/IT3I3HyVQ3w9pKXtvCQlKvUnTktUz1e9YoXJYFLDw4EL2tsuSHdntyYct7l14BjSM8rhugb7Gt7KVassbcgaxBV5gvwlcE3otacNWnwtDPME1Z84adeI3nvIB/ximXVAdn2BZM1plsbdT5Ht27ZIX0+3fHr4sCR1R1LzFo5GZWg0Je+8/6F0dXdLdXW1hbdrR8YImUasLGuxO9faerEs6i8clwhisji3Uo4fP2H6E0QgGLqRSCQyyq7bt2HDemk60yx9A4OSCCDTdkROHD8uVaqjszGZ0TQWL66S+OioNJ0+PZ4mMkAIIbOEi1sLhBAyy4EpaHME4JPMK6tl/9Hj8qNf/l5+99Kb8uwrb8vPfvlr+dkvfuXm3lED0nV3ds4eNOIyQYNwx/atUllRal99sn0WPjDjFnGQBnr0wAbFfqRXVlIi2zdvlPMdHXK8URuLMF4zwk48i4vn8zCJH4iQG4qV30jEvhzlejvAWRO3X1Cg8lNTs0piGqZWf4GVYS2/6FljZRStPC3I9gYZ8VD2dbcNR9LGYWFBVKoWLLAJe2tWVZvTBi9xTcZs3clBb/+AtLS0SM3KZZaWb1hCznACc6jqWm3NamltbTH5OXmqSaqXL5WiwgJkxBwxXi5btaH62+delB/+QmX+xTfl+dfftUmbP/74U3P+7tntvnzlrgeOLifXzmmrGQzhnqjcb9ssw8PDKr+Ndk2uB4+7P/5c7t6Ngy/f+HuDpAxdr121Unbt2CaHDjbIz3/xrLz+5ofy3AtvyC9+/TtryO7csVWWaMPW7iXuDyHTjpZx/dui8pMpi2NyYdLqZHxN7Wrp7++Ttrbz6TohYfvNWay/5szR4JD11StXyJxKTKLv+tqFtE7BMMazZ5plSVWV7p+IxVeZXDBvjpQUF9kk6mNQNgghs4jIf1DS69MGKnxX6ROSz8CIj+S80Q3nQzLpe4DQCAJoFqKKKoiGZFV1tSxcNE+iYTQqAynURmfl3DmyZm2t1Kyu1sZoxIxSDJeoqlpoc4tkPvNUELYeDAsXzJPy4lKpWlIlczCpZPo4Ui0tKZPFGjca9Y00d6758+fC8kW7UaoWzrM3ooUFRRY2pmEzn1coCOEL7horKvMXzJX5mkcyEdzbgoKCnJZJ6EZMwp3z6D2EYxG9VVBaUU4XLVxg89g49R5IWUWlfVEJX8pB7x4XDfdey3ypykLVAptXBmExr1RpGebAWWhOECSCXjLFxSWySMMtgCxoGbf3U0FSVyNSqudCY65vcFgKiopkg8okzgdwHtxL92sSLZWan+ToqOaxVM8RkXVr10hZSbE1CjFsBDIE5um55s2bK8Walu99NH/+fNm9c7vs2rFFIjZ0Ez100NEvpVmKaINzkcQQ1uqCqDl2CnS7pLTMehUsWqjXZXkJSdXizDrAnXMMDVNUVGzyix5OOOznzYAjZ0nVPA0UyEh8VEpKSmzuoztv2ysrl2Oia9y2dKp2n3MfNOwjNrdQKKfzPKrPkFweyAPkamBoWNatWT0mi2Dc2QMJRt1QoWITkxLVifhaFmS+rKRU5lZWmgygLDjHLnrvhWShyl+xyvgy1Z9z51TYl/AgW7U1K8fmsMokYmVJ06yYYzKMusk5VfFyhUyOVV763IrcZg6DsuQ0D5/mVNHZ2WkyM3eu6l4yY1yvbuTn1QmZIgLh59UJySUgi7n+6Vjoxpvh8+qE3AgKCqK64PPqudsTCbLY399PmSR5DtplIamowFxfuQ1eUKYCfMgCzjsyFfDz6rkBnG3OSf35oIQQQgghhBBCCCGE5Al09BBCCCGEEEIIIYTkCXT0EEIIIYQQQgghhOQJdPQQMovBnAOZkyQSQgghhBBCCLm5oaOHkFkOJn/F1wskxyeNJoQQQgghhBByZejoIWSWgl48+MqJ9eoJsVcPIYQQQgghhOQDdPQQksfAeXOpBZ9wjsfjtuiedAxCCCGEEEIIITczdPQQMguAY8fjHT2NjY0yODgoRUVFulOEA7cIIYQQQggh5OaHjh5CZgEYogV6enrks88+k9HRUdm0aZNUVFRIMpnUI+zRQwghhBBCCCH5AB09hOQxfg6ezs5OGRoakkgkIgsXLpRYLGbrAF/d4kTMhBBCCCGEEJIf0NFDSB7hh2VhQU8d/9vQ0CB9fX1SXl4u1dXV5uSBE8g7gnQtnQIhhBBCCCGEkJsZOnoIySO8kwdgeNahQ4dkeHhYduzYYT15CCGEEEIIIYTkN3T0EJJHYBgWHDvovYN1TLRcWFhoiw3RIoQQQgghhBCS14QC//p/utCzJVNJSaXwlZ8Up4AleUsQDiQWjmkZxxCplP69MY4WG2qVNacO9vX390tZWZkN0yotLZVly5aN9e7xZMcDIyMjugyntziEi+QvKP+QkcnkIFdIqXIcGBi4SHYJyUcKCqK6FKpMhnNWLr1+pUyS/EYbZmoDVlRUus0cBlMSpILkDbOrycWgLYFpHmpqatJ7yEyAl/TX86J+2h09ST1dqudtbfwW68m1WglBUNm4JPlHRGISrtwuKOERVUY3yoZFQzDTIIYIY7LlU6dOybZt2yQajVqlgP1XYzjT0UNmC3T0EJJb0NFDSK5ARw8Zh46e3OCmc/RIalQSB26RINSrVUqBhIOo7qTyJPlHIrpIija9pmUdYyQjaGWmj1wfUHCofCG67e3t0tHRIevWrZNEImFDtLK5kvFMRw+ZLdDRQ0huQUcPIbkCHT1kHDp6coPrdfRMu4QEoZj+GdXfUokmtVEaJCQUpLhwybslhqGJoYgqopAN37pRwBju6ekxRQfnTkVFhVXG3snjjWUYpbncoCWEEEIIIYQQcuOZ9h49ONvo/s2SDMUlFmCWHkCPLMk/gsgSKdjysmDgVhC6tvcOEEvvqMHixRTr3d3dcuzYMdm4caM5ebKP+3hXC3v0kNkC5II9egjJHdijh5BcgT16yDjs0ZMb3HQ9epweT0lBKmy9HDT7lgkuXPJuCbl+PNdqusKYzHTWeOPywoUL0tzcbBMtb926VcrLy8fC4DdznRBCCCGEEELI7ATtUUJIjgFnjXfwDA4O2hAt9LwpLi62yZZLSkomhCGEEEIIIYQQQgAdPYTkGN6BE4/HrXvq8ePHpbe3V5YuXSpz585Nhxrv6UMIIYQQQgghhHim3dETBKMSDlK6EpVQOKF7OMyE5CdwwwT4i2HPWU4ZzMMBR03m4vdjwdjYuro6Gx+LT6bPnz9/bJwmHEFY/Pr14M/rf8n0wPs9M+TyfUfeWC5yA18/k+nC6bFcl8/MXzK9+Pt+vTYPuTSZZZzlnJD8YAY+rx7I4IHNUphMSCKiFXYQ0YrbTclMSD4Rii6RyOZXseb+ZRgok4kd9mEOnsWLF9twrYKCAhuqNZWGDc7phoVxMubpAo1I3HM8X9x/Gq7TB+61H/aYi6A8YBkaGrJfMr14ecQwWQyRhaOdTC2xWESXAr3v7r1jLsomygV0spdP1tnTi68LIZexWIxyOWWkTA5LS8vS27kLJ2OeejgZc25wvZMxT7ujJ6kNnMHm/0WKtEJJhLSyTiHzFFSSf4TDJRJd8X+RQNQwwcTMaUMWZIod1mHAFBUVyZEjR2TNmjX2qXQ4BMD1CPiV8PlIJOJp45UG7FTj7zl+p/LZkouBTKGhkMsNNe8IZNmYGXDvDxw4IKtXr54wVJZMDYE21iKRqOnHXJVL1NUYSk2ZnDnQsN+/f7/U1taOfW2U3FiCAD0Z8SW8gvSe3IWOnqmHjp7cAHrnenTPtDt6IJgDfQOiZqwNbYlJXFKsr0keEgQxqSiPajkvlIgkVdqi6SPOcPS0tLTImTNnZPfu3ZO+qZpKg8bnI5mMaz5dzyMytfT09Mj58+fNoUemF5R39NTIdUePd/KSmQE9qtDYYc+B6QC9CCJmyOayowcOQOQP63QyTC/+nqNXFXo5Az6DqcA5eqLR3H4ZAujomXro6MkNbjpHD8DEsoTkO+jAU1pSNqnChNjBuTNv3jwT4NHRUXt77MVxOpUszplIxtNOHhpPU83AwIC0tbVRec4QMFxy2YiFkwdGLBsyMwPuf39/vzUo0fuLTC2BNi7DoUhOO9WgIyGTZObAM8BLktLSUsrllIEXDCFz9OB+57IOoqNn6qGjJze4XkcPJYSQKSLQBsNkihJvBvHGuKOjwxoVmDNkzpw5fIs/S8DzxrAQ4B17hJCZxzduYODyhRQhuQPso8bGRsolIYRcA3T0EDJFhDI8sDBSsOCNFD6Xjsb+jh07pLy8fKyxzzf4s4O+vj4zWAkhuQfenG3atInz8xCSI8BGQs+CjRs3Tuj5TAgh5PLQ0UPIVJG2RWCUHDx4UJqamqSyslLWr19v++HYQaMi28FDh09+gyEhGLLnew8QQnIDyCOGBJw7d86GWBJCZh7IJV6UYbg75umh3iSEkKuDjh5CpohUyn0uHVRVVdln0wGMFL9kb/t9JH/xDh4sfDNJSO7gZRNfWGJdTEhu4PUk9SUhhFwbdPQQMkXgzXBnZ6c1GODowSfTAY2V2Q3eSOKrW2xIEpKbbNiwQcrKytJbhJCZxPd8Xrt2rQ13J4QQcnXQ0UPIFIHPOG/evHnMsQNDxb8xJrMXzM+EoVucfJuQ3AONSsyjhi9vEUJmHq8rMbcdh1QSQsjVQ0cPIVME/Dn+U85+uZ5P5JH8AGUAn4f1ZYIQkhtAHtGoHB0dpSOWkBwBcomXZCMjI+wRTQgh1wBbnYRMMdkNejbuZzfoKdDW1jZmvBJCcgfIJb7uwyEihOQOkEt8DQ89YgkhhFwddPQQQsg0grk/Fi1axB4DhOQYcLxiaWhokL6+vvReQshMApmEo6e+vp5DKgkh5Bqgo4cQQqaR4eFh6enpMcMVCyEkN4A8olE5f/58KSoqSu8lhMwk2XKJdUIIIVeGjh5CCJlG0JMHcw1445UQkhv4ngMVFRU2jxYhJDfwcunnPSSEEHJl6OghhJBpBHN/rFy5cqxRSQjJDbzz9eDBg9LZ2ZneSwiZaRKJhBw6dEh6e3vTewghhFwJOnoIIWQaGRoassmY2ZuHkNwDzp7ly5dzMmZCcohoNCpLly6V0tLS9B5CCCFXgo4eQgiZRuLxuM3TQwjJLeB8xTJv3jwO3SIkR/AvRTBHDxw+fElCCCFXBx09hBAyjVRWVkp1dTWHbRGSY0Amw+GwDd3q6OhI7yWEzDSY2+7w4cPS3d1N3UkIIVcJHT2EEDKN4POwfugW30wSklskk0mpqakxhywhZOaBYwcL5rbjkEpCCLl66OghhJBpBF8NwUIIyS3geMXQkMHBQZv8lRAy8/gXIvhaJXr28AUJIYRcHXT0EELINFJUVCQLFiywdXZBJyS3QI+e9vZ2mzSdEDLzQE/CudPS0mJySb1JCCFXBx09hBAyjeDzsE1NTTRWCclB0Ntu48aNNiEzIWTmgZMH+nLLli1SUVHBHj2EEHKV0NFDCCHTCL7mg149MFZpsBKSW0Am4YzFMBFCyMwDJw+Wrq4u+2olX5IQQsjVQUcPIYRMI8XFxbJ48eKxt5SEkNwA8oihW2fOnLFJ0wkhMw90pZdLDqkkhJCrh46eqyAIUvoXY4RtK73t3sSPv5XHBHFukjj888cvwuK6eAjj0nLpuX3jZIfRHOimrtu235+0dT1zxj6Xlk9v/Dcdd2xxcfz53TVoPNvGgiDjabrzu7Q8Lm23TDzi8Xlxafi8uHxngDD48WHGwhGSX6C3wOnTp+nkISTHgO7B0C0MEeHQLUJyB8jl1q1b+dUtQgi5BkJq2Ex7ixoNnZuLlJxraZfhkbgkU3GJhCOyZPFiKSosUOUTtjcNaLMND8flXGubOSsWLZgv5WWlGndiYy6ZSsrpU83mYsOtX7oE6cQ0GHa4N4qeUDiQRCIl8UQgTWeapbOry85XpopuSVWVVJaXSqD5CYejcralTUZGRyWleVm8aKGUlZWlU0EOAknpuYaGRzVcq6bTbd1fi4uLZNmy5ZrXueZYCY+d27lczp5DmvjySMqOL126RAoLCibkEW9X3DWLO28prtnhnDsu7MlTpy1MWP8tWDBPyitKNMC4nxFfUmhrb5f+oWHzPlYtxDWMp3UzgttUVlae8w16lMNEMq5PCvnM7bzmAyjrAwMDYzJKh8/0ggZDLt9zlA+nU1guZgLUh8eOHZMlS5bInDlz0nvJVIEXS+FQbn+JEGUCMklmDtSLdXV1arMus3l6yFTgbPZoNGZlPpd1EOQxFaieZH+FKaOhocHq5ZqamvQeMhOEw9py1uXzQkfPVRCEAnnl1TfN2WM9Z7Qu3Lhhrdy+d7cqn6QJQipIyfkL3fLcCy9bW/m+u++QldXLtaKc+HDOtZ+Xl1963RwvSGjL5o2yZ/cOfRC6mVWp4lyHj9bJ/v2HZDSRMkWHh53U36j+Lq2aLw8+cJ9Vc6+8/gdpOtdqSXzhztukZvUqSwOPF+f69NN9crT+uKUTDrv8RjQN/C6cP1du3bNHqhbO0/B6XC8A537l1bfMgYQ0UMbWrq2VO2/bi0QtbXCho0N+9/xLEtI077vrNlm9cmX6iLsc5Lm1vUNefPk1vY+6MxXIVr3mW3Ztu+jevPzqG3K29bwmn5R777pdatPXcLOC66ejh2SDuT/6+vrsy1u492zQTy909JDLAZlsbGy04ZWlGS8uyNRARw+5GlAvnjx50hw9hYWFrB+nBDp6yDh09OQG1+vooYRcBVrfad0XhjkiQTgigRoldfUnpFcba7j5cPZojagGS0grHg0jEUlqnMnqyPqGE5qOSyOQqJxuanbpo4E97j8xPvpon3zyyX4ZjifM8QLHDEDPGwQtLi3TbIX1PNiv+0JRDRe1dYCKGrz6+h/kwNHjktA6PBJGcx5X4hQnnDpwUL36+htyobMTsSwO0ghFojir5TcZhKThuLvmTOwc4ZgeR0oTL9gGY2lej584aelgCWnY06fPaJoTwb3CtSQD3Bu9hsluHiF5wPDwsHSarKGYs5wTkmvAsKWTh5DcAbY25JJOHkIIuXro6LkKnFMETgtdTzkXRUI3T5xsgitDCUnYVlKC4VaY/8YNg4JDBkOiNE6QlITGbW5u1fWEbFy/xo729Q9Ia3ubBnXpWxr6e+ZsixyuO44OMOYiuee2PfJX3/mm/PmfflUef/BeWbtyqWxev84cNSn9F2gk54pKaminBCP6c7a1TZd2TVs3dNm9Y4t890+elr/89tflq08+KpXlJZo/bXyOJuUP73yg1+l681jONc+BphfWvMGZlEiGpLER14w86jXZvdDIgV6j7s0Gl5RIpuRUU7MF27gGXuGU9A4OSFt7hwukwFkEfxHuVSiUtPT0gtJHCckv0ICsqqpKl/uL5YYQMrNgiEhPT096ixAy0+DFJIZUDg4OUm8SQshVQkfPVQCdgt4m8GUUFRXLnIpSc440nGg094bXOXjLkK2A0MslMCdRWJrPnpOR0REpLCqQrVs2SVgTQeiTJ09bSAyxQlgotEOHj8AvowSyccN6Wbt2jXVVjEaj1qX8nrvvlrlzKu18k7lEsB/Dss7qOZElnGnThnWybcsW64oX1mVOZYU8+MAX7QKQRrcatu3nz7sEPJqJktJiqSjXa9b8okdSEOA608cvAy4b1xxPxCUWjcj2bVt0r+7U+I0nT1keLf96Dr6hIbOFzKE5LPeE5B7Qkbk8lIiQ2YS3q2H/Um8SQsjVQ0fPVTCuVAIpKChw88voel//oNTXn0iPnQtZA24yBQQVhR43J+DQ0d+5c+ZIWUmRzJ1bYeFPn26WhDb84EgJ6TIaT0pLW3tauQU2j08ocMf9PkzqHI7ivOgHMznhSFQ6O7s1zYjmLSmb1q/R+K6/jqespFhWVq9w+zXt5nMt6SMOpA0nzd7dO3QjJX2DQ3K8EU4aPTDJtU4kJKdOnbGwCxbMldLSQpkzp1J3h23Img0d03uH83pFTki+g6FbFy5cMNlnuSckt4BMrlu3bsIHDQghMwd0JWzF2tpaKS4uTu8lhBByJejouSrQGHMNMkyiWr18qaxft0a3QvLxZweko6tL19PDtS7RbuvvG7DhWPB6LF1SJaEgJevXugmuhkYS0njytDljkGZHR6c5Q2Bwzps7R0pLinXdOWL8bySijcRUeqabSYY5hUKYYDcpQ8Mj1lMIXwCrKCtBsubogZNFE9K1QObPm2M+G/Ra6u7Jnig70Lz3yQq95g3r9Zo14PsffSJdvf3po5luIyTp7hXy2TcwKE3NZ/V4SJZULdTdKdm4fq3lG18wO36iMe0cc3EJmQ2UlJTYhJImg4SQnAKNysOHD0t3d3d6DyFkJoFdiV6wGLrV39+ftjMJIYRcCTp6rhLniwhJEuOR9HfvLTuktLRIRhIp+cM774m5N1T5ZKsfU0ihsBw9VqeKCs4gkcVVVborZF+ViqhRmQqH5dDRYxLB5Mcafnh4KO0ACek5ynQfzojuqm7iZSwYPuUnYUa4bNyesIyOjug6HEPo8hq2z69jUmeLY0vYGp52Evy36xsHzivkG4f33LJLSouL7HPvb7z1jiQDN0cPHDfIn4uJv8h7WI7V19u8RGFdr1q0yNLA18CiEbydieg115tzyZjkGgjJR9Cjp7UVX8hjmSck14AOXr58uZSXl6f3EEJmEuhKLHhBgh49rhc9IYSQK8Ha8nMAJRMJR6RmVTUm3JCunl45cuy4YIiUd3d40LMmmQyk6cxZc6bg6Gld/3TfITl4pF6KS0qtdw960nR0dlvacLz4+QHQg2jMKXMNwKkSiYSlsLAIW7rt5gVButk9CXr7+jV514MIX+XKBL2B4JSCwwc5ql1dbVlBfuvqG+1EcOTgF2kgrzg3/EVn9DrNuaQ7zjSfk30Hj8iBQ0elSBU1ei/19g/oNXdZ3pBHQmYD5vwlhOQcpgM5Pw8hOQXkEvPzQC6djUkdSgghVwMdPZ8DKBl8m2ptbY192QpDpz47cMgcOnrQBUqDw+2dXdLTP2jrOHroyDH5dP9h2X/omDlZ8OUs9KxpON5oaRcWFZkzBuuDgwMSj49elO4V0STj8YQUaVrY6NPzjI6OXuTkAfhkup7NHDgVF73F1J04tZ4fcwStqV0lQSqhu8Ky/+ARc+I495VTvvgHh1fb+QvS3dNnceHsOpi+5oOHj0r/gN4LTRafbD95ys1bZEkQMgvA3B+rV682WTQnLiEkJ4A84oVIfX29dNmQbEJILhCPx00ue3t7zdYkhBByZejo+Rw4JROSORXlsnrlCts3MpqUQ4ePjg9FSoOQJxpPanC333WYcb1kglTShjFhqBOGTJ05e9bCw9lSVlpiRufISEJOnz6D02k0DJHSEOgBY74RhHbDpy4iCNkkypWV5boOx1RI6uqP6wF0gdVtpKH7BwYHpelMs+5DrxzMpVPl4meC5NPnxzWvramxzcHhYTl4+Ig7iDTTwTBRdGPjKUlpehpJ/yfNIWbDuzQNDB1zORJpPNVkseA4Q1DssxWLh31u8XMTucPpX0JuQjDHwJkzZ6z3Hg1WQnIL6N1Vq1bJnDlz0nsIITMJZBL6Ei9I8KKEQ7cIIeTqYG35OUH7DMpn145tEotFbahSExw1We02zOnT1NRs63CmPPTFe+WbX31Kvvblx+33K099yT5zjqFR3d290tPTL9FI2HoLmTMkErMJn9s7uiQIRSSREkkEITnX2i4trW2WETeJ80Ssb02QlOoVy1wYTWv/4aNSf+KU5kkkpWn1D4/Km2+/63oi6fE5FWWyfPkSl0Aac7ykLwpfDkOvnu1bt0hBNGIHz55rM1eTTQyt4VzQkJzWhiy62iJvjz78gHzly0/KN77ypHz96Sd0Xa+5DEPWAuntG5CePjexM0D0qA0v07Q0j36RMM7neg05FxEhNycow+hdh/qDEJI7mH5RueQ8IITkFl4uYVfyBQkhhFwdtGQ+B1A4vpFWXl4mG9atUaPQ7dc/tt/TfK5VhkfchMgV5aWyfMkiKSsplHJdSosLbN+yZUskFaQkHIlIa1u7DenYsmm9VFSU2vrgcFyeffFV+eXvnpNf//4F+cE//VxefPkNaW/rMMfIZPaomxsnJUsXV8mSxYt0h8hIPCl//OAT+ekvn5FfPfO8/Oq3z0rr+U4LG9Gwd9x+i8ZJpFOYHOjXigq95vV6zXp2DN2CY8Z6KIWc8j3T3KIN2bg5eRbMmyeLFiyQ8rISu+bKsiIpLy2UlcuXwBUlkWhE2lpxzc7Axj9M/vzOex/IP/7op2PL937wY/nju+/b/cV1EXKzUlFRMTZ0i41JQnIH6KBEIiFHjx6Vzs7O9F5CyEyDIZWHDh2yIZV09BBCyNXBVsbnBAahKZsgKdu3bpaS4iL7opV3AHlOn2425wX6qqww5wbiiUSjMfOahDT+8mVLzVGizT45f+GC4NPpGHb1+IP3ydKq+YhhI5j6+wekp7dP04KjCW4WKDukffFjRN7s61oa5qH7vyDraqrT8wmJDI/GpVfTgeKUVCAlJUXy0AP3StWC+RJG75nL4PRrUrZt3Sjlxe5rXfiMu+VDj2F+HlwznDXYAScTrge9dzCSK56+R/iqCaIgXPv5C+bkwvXgH+6Fu66MJRyTZKDXqedg25jczGCC9XPnzpkcTDZnFiFk5kCPAegnDt0iJDeAPYuXIhxSSQgh14a2v13TfTrBZGo3F4G0tl+QoaFh21pVvdwaabh1zq8Tko6ungnXtWjBfCktLbbeLc4R4vaVlBRnxXVfqDrddEbXwlJYEJUlizFPjjseBGFz7rSfb7fzFxQU2FJZWSHzVOFhKBWcH63nz4/lb6GeB3P82AE4SfRc6HkzPDwi5zs6ZXBwSOKjI1JYWCjz5s2TufPmSFTTwT/kxc+3M37NgaxeWa1/sR9HdE3D4ctbPbpgL+bQqVqo11daKs3N5ySRHk6G3jxwggG7bv0H8Hn4U01Nuk+vOeauua1dr2HYTzytC041RljKykpk4fx5di7Ey3Xw/MrKyu26cxmUxUQynn62uZ3XfGBwcNB6C+BTsSDXy0e+4b/ckqvA+QcnPMvF9OPNIfQawNcv3ccMyFSCgeV4wZTLXzpDubAXY2TGQL0IvYk5eiiXUwVePIXsRbRro+SuDoI8pgLVk5O86CY3hoaGBquXa2pq0nvITAAn9/X0/qej5yYACg7C5h+V/72WShhhfe8BNiCmB9xmOnpINjBQhoeHrSFJWZx+6Oghl8Lr1n379tnwSvYemHro6CFXwsvl/v37pba2Vsov+josuTHQ0UPGoaMnN7heRw8lJMdBZYsH7J00vvK91grYNxywII3MhRAyfWDoVktLy5gsE0JyA68jd+zYIXPnzk3vJYTMJN5u3bZtm/Xood1KCCFXBx09OY5vCOIXzh6v8K5V0fl0fOMycyGETB/4cgh68+BNCd8SE5JbQCeePXtWBgYG0nsIITMN5LK1tdV6w9JuJYSQq4OOnpsI33Xr8zhofHgqSEJmllgsZr0F4Li9nu6YhJAbC16EwPna0dFhDUpCyMwDuYS+bGtrk5GRkfReQgghV4KtDEIImUYwRxl6DBBCcgu8CEFPu82bN8v8+fPTewkhM4mXy61bt9q8Wdfao50QQmYrdPQQQsg0Ulpaal+7o7FKSG6BXgOQy+bmZn40gpAcwffoaWpqkv7+fvZMJ4SQq4SOHkKmEN+Yx2/mkgtoTtJ/tXFj6yF8WZ/LFC+J0bjER0YlgmFbqWDSMFxu7BJO6p9UUos7VR65NOg1gPoZwyuj0Wh6LyFkJoFjB0thYSHlcpZj9jPsJrVbQyFdMvQ8lxu06H3GL+6zWUx6zy8Kw2Vql5Q+hSCuNz8pgfsW0+eGn1cnZIqAYYIvRACImf96mjdaZhqTfPdHksmEOXwkxIbwVNPT0yPt7edlzZo16XIw7VXwrCNl9zkhkSBsjflQKHcbC6gj/FcSyfSCehr3Hc/AO33I1MLPq5OrBc8Ajh5vR5EbTe5/Xj2JPGq1nErpH6ufr7MVTC4ipfc1Eo5IfX29ydvqmtXpe02mD73fqheDIKn6MSrR69CPdPQQMoWcOHFCFi9eLFVVVek9zgGUCwrUiX5SkiMdkhy9oOo9rhUCjaepBsYqJnotLS3RLd7vaSGU0PIeVoWpzcqKnVKQw/edjp6ZBff/8OHDsmzZMhtiSaYWOnrIlfDNlIMHD8qKFSvsYwZkKsh9R48kU4LODsn4BQmPNEsqyN1642YGz7+lpcXq5aqqRbqH9sh0oqVcIqGwhFJhSRWWS6x4VfrItUNHDyFTCHpvoKKEYYLGPSYSBLmgQFOSkFBSleSFv5XR1v9dwsmoBGG+HZly7NmHVJGm30pOfxU864ioshwJJ6QgulIim16RUA5/7YyOnpkFJhHmAoFzvqioKL2XTBV09JAr4ZspkMslS5ZIQUGBbZMbTe47ekaDhEQwoKjjJUk2/4/Y4w6QG4jap/rPP38rC7ZGpotUWO95Usu53viChf+9hJb9q/SRa4eOHkKmCNSRZWXlVlm2trbK6dOnpaamZuxrLpdSotOlXE309X/q/PdltO1/lyjt2GkCVS7V5nQShNRs0cZkOLRQIltf19/cvf909Mwc3hzKHGZLphY6esjVAHlEGcFzgHySqSD3HT0YVoQ6I9X5sqSa/wfhu0mSjwSYfwq/EpbQ4n8hscX/N3fgc8DakpBpAMO3tmzZYk4ejHvt6+tLH5k5QqhG9D+aNmH0LsHahNnAuEzNgps/2X4uU7WgrIeCpCpP3cT9J2QS0LBBgxJDRNAbkxAy88DpAOfOvn37ZGBgYMwhS2YnEbVVnU6/WNdz4ZIPC8q3rukqXD3XN6ckHT2ETANoPJSUYE4WkYULF1qD4vz589LW1iaJRML2+7cnNGIIIWRmQINy0aJFUlxcnN5DCJlJYBvBLsILMwzbysWeJoQQkovQ0UPINOANFfxigk98jQuz2Xd1dZkTCMMZ43F8So8QQshM4OtoNCY5PISQ3CBTLvl5dUIIuXpoyRAyDcBIQcMBv37BBM0bN260cecYzlVXV2dhYdT4BU4gLFNCgP9JwVcqJRmWZAgjn90obS5c8mnB1+UiqUIJwij0nGuDXBrUu42NjRy6RUiOAHsJc/OcPHmSc3zOcvB12FQqbMNatGBMqu+5cLnplyCs5TuqBklKbRLdcR1wMmZCpgjVQWOTMU8GRA/H4MjB8K3R0VGTDWzj077++KXiXy9IP6UN4KD9BxI+97/quipP9ogmeQnmoArLaMEiKdr4hk3+mqtA/jkZ88yBenFwcNCGbrFXz9TDyZjJ1YD6EHMbYgg85XKqQBMztydjDpIJCcIRSXa+IOGT/1ZS7OBF8pFAZTEMJ4/K4+J/K+HF/zJ94NphbUnIDOGVKIwWdEeGAVNYWGhvktHYQ2MDyhbLVIKvEY0KPq2ODS5c8m9JhGMSSYUkllQD1oxZQi7GN25Q/2IhhMw8kEvI43TYQyS30Wav6nD9F9LyEItM0PNcuOTLgsmYk8kCtVa1vKeub1oP9ughZIqAH+dSPXogdpn7Mw0Y7IeMYCgXJh9csWLFpGlcN2o4JSQpye4PJOh5SdeiNsM7IfmHGoWhmMpRVIqr/0cJhXP3NSB79Mwcvg7+7LPPpLq6WhYsWGDbZOpgjx5yNeD+46tbNTU1NuydTAU3QY+eIAHTVeL9xyTV+QvdQT1J8o9QEJZUWCSCwl5xuxQtfDh95Nqho4eQKQI68nJDty4HxBJygp4++JwoevdgOFfmRIRI90Yo45GREV2G01tUmiR/gaxgIvRcNGA9dPTMLL7uLS0tnVDfkqmBjh5ytXR3d0t5efnYfIfkRpP7jh5PPD5qdnEoxIEpJL/BSA8snxdKCCE5BhQsqKiosOFcmCsC++CQaW9vH/scuw9HCCHkxoDGDepafgWRkNxieHh4zP4hhBByZejoISTHQQ+EVatWWQOkpaXF5vBBI4QGDyGE3FjgQL9w4QLrV0JyBMgkls7OTrN92JuHEEKujhkbuoXTsrIm+QyKN4ZuufVrK+teLBHPy0rm76FDh2yIx+bNm8e6vPtjk61fDg7dIrMFyAKHbpFLcbV1JrlxcOgWuRp8nYjhlKgjyVTAoVuE5Bo33dAtb0h5srcJyR8+f9mGgvVKNvsX1NbW2kTNMHhOnTplXZozjR82WAgh5NpAfYl69PTp0/YpZ0LIzOOdDk1NTZzjkxBCroFp79GD06EHgT+tr8AJyTtCgRQVFqc3bpzTxTt0kN7o6KjU19fb12Hmz58vsdjFb2KudF726CGzBcgCe/SQS+HtkoMHD9pwWcyTRqYW9ughV8LLJXoy46tbmCidTAXs0UNIrnG9PXpmZOgWDFnfWM31yoSQz0+gxmvUyveNLOdIy6fnf2GE4pPAaJisW7duLBy+TnEl6OghswXICh095FJk1quAz2DqoaOHXCteTsmNho4eQnKNm37oFiH5SnAdQ7cuB5Rv5gJgJGO+niVLlljX5uPHj0t/f7/JW+YCsrdJ/qMmm6TwvEOpCeWSZYCQcVCfQiZOnDjBoVuE5AiQSTjAGxoazK4hhNxYYBmGVM5gEWKd5A/T7ujxDVNP9jYh+ciNLuc+Pfz6BZ9iLy8vt27N6LWA3jwdHR1jhpF37tzovJCbgCAlkZAqbysDqQllgM4eQhxeFiorK6WoqMjWCSEzi9dXkEu82aYNQ8iNJYxXgNB/QdLWSf7APm+E5BGoqNG7p6qqyhw/AwMD0tzcPKExz4b97CMcDuF9jVy40CPdPX2SSA9DoMFMyDheHubNm2fznRFCcgPYNXPnzrWvbhFCbizDI6PS3tEjo/GkthHSO0leQEcPIXmEb6jgF0t1dbWsXbvWvlaxf/9+G9MMRw8b+LOLlCrug0fq5NkXX5Nnnn9F2i90jjn8WBYIGQdygcmY0RuSEDLzQCYTiYRNxtzT05PeSwi5UXz48T555sVX5c133lOjkK6BfIJPk5A8wjt4Mhe8CVu0aJF9lQtvw9rb28fmn8C4d4TJHs4zW3DODji+0t1W06D/i+u+mrJ7A1Lo0qrhQrbPOctsUnldD6fD4RbimE/LTeA5Me1MXFjES6ebSmCvO6hMOE/6vD7OlcDTdPECOXPmnHz62UHZsWObrKqulrfe+oP09GFIH87LSUYJAZAt1JcLFy7kF7cIyRG8HYOeysXF418yJSTfgU5Kr43ZfeP7JuJtwxDC6eK2xxdn48NI1b+6rTst3pnmZmltuyD3f+E2Oa+/H32836Z+yI4PslsJ7pizYWEzw3Z2dieOOdvSxwV+Hb9IS2PbuttvVquuJ3RBqMlBunYp5Kqgo4eQPMZXqhjGtWLFChuOcOHCBfskuwdhUKn7ynm2YIpGtQVuUTLpFJQpx1QSa5K0exdOh8GXYcKS0HD63xRaKpmQaCRkqimpt87fw0wFBMeaKcEwFJkqr0mcKjasKsBkyZpWBN3SXQKZz8WULqrrkEsLL1xMiV5msdxrvOHhETl0+IDcedtu2bltg9x1+25Zv26NvP/BB5JIJCUxy547IZcD8rZ06VIO3SIkh4Bc4mMTlEsym3D2J+xHNet0cc4arMPCm4i9MER4tfvwC5vWXljCflU7M5mKmw0aCqcdMbr09w/IgUOH5N4798rKFUvkS4/dLxfOt0pdfYNLwxbYnMhDUlKT2rBhtaFTzpZU49TyYPZrxH79tu3Ts8LGRt5E03VOG+QEecIS0niwgy++PuDyE9H6YPLj5GJm/PPqhOQr+GxsNBKzimkmyRRxX9liaWlpsZ49NTU1MjzsPlM5mz5VOXZf4EzR1SCpSkyVVazAGZJ4fqZ/9DeszxBhQuZwURWlG4ODQxKNRtKTQ2p4rdMQJ2LKzZIw4BiCIosgjCpckfHPCEPZpWyfpmvK0Dl+8LYlpcoQihJ1JY5BgUZUyZp+gyLXfxNOlA0cTBrH4qaDpVIJezMKpxJUbjik54bSnSXPHbLIz6uTy4F6AcNcMewVc/WQqQV1Jj+vTi6Ht1kOHDggq1evtkmZyVTgGtr8vHpukPkMEmrDRSNqz13ONlCbz+xTOwwbUWyeTtg8SbPzQrrXtb9tPRyVhBm2EbU5E7rPjEuzD8NaHweJuG7DpoWTSFNWe9Rszwntd8Rx8XBu2LNR2Mkms6gznePHg7QRfmRkVAqLCnQd9i7yhmO4Xj0HktO8mI07AdjLyEfU7G3N1qzgej+vTkcPIVMEDNiZdvRkKopsUR8dHZXu7m4zmuLxEZVJhM3vBr+7H+l1/YfuqidOntbfNlWIg+ZYgUFfXlYi1SuWye6dO5wyUeXV2z8oR+uPy7lz56Snd0AKCgokoYqwUH9XVq+Q9evWypyKUlNNpqf0Xh46fEQOHm1QRSly3z33yqIFc+yYx/UUgtMlJO9//KmcOn1GFi2cL/fdfaflE3mEsvvpL38rq1etlL27d8mLL70ivZpX/zzhfHLPbuLzvXPvTlm+olree/8jOX3mnF6be7bmbNK0kc+1Natl187ttj/fwf3CPYDRAzLl4nLr2fuy8cc8mfHApeJm7/dxsJhzT38nC5NJZhiQHWeyY9lhQPZ2JpOFzUwrm+z9mfEz42Yy2T5PdrxLhb3U8avZDzLXu7q6rJz43gOZ8YAPlwn2jcvYxHOBzH2TrWfHmSwND46By4XPTDcTHybz+GThQOZxjw93pXQy44DJ0rHw+g+9Jf29mzTMJL+ZZO+71jCXWs/EO3oywwFsZ69n7sskO242k6V1ufXJmOw49oHJ9memC7B9pfVsMtPw61ciM+zl4mWeH72R58yZwwmZpww6enIKPAM1QPEBjZdee0Mqysvlofu/ILjiTEl0j0n/BEk519YhR47VSZfa9uitg6GOeClZUBCTBXPnyt133S6lGP6o9iJE6+e/fsbOg0ScqOG54yeQ2/butqH+KAuHj9bLoSPHZP7ChXLfXbc6x7yLgMCIJYeO1snRo0flsUcekrLSEjuCpJJBSNrbz8uJEyek5XyHOZ8gw/HRuNraZbJ6ZbXs3LHV0nn3g4+s/O29ZbvGzX62gXzw0ady8nST3Hn77bJ86WLNK86N8+RuWb1e6OghJEfJBUfP1TAyMqLLcHorfytLX9WhxwzeCny2/6DsP3hUKirKZc/OHbJs2RJTduhJ09R0RgpiBbJi2VJ9joH0DwzKb599XpVbVPbs2iGrVlXbOhonLS2t8sd335eBoWF55MH7ZPHCBXouOFNC8umBw1J/4rTERwZl5fJVqmR36R0ef3Pt1KPIQP+w/PJ3z0hhablUlhbKow9+UY/gaThl/A//9CtZX1Mtd962Rwb1PDZ8TA0cnKejs1veV+X4+KMPWJqekiL0NArLW++8J4H+7tmpilNPZunqNt68FEYjEivQ68BblDxm/NmHpbS0VK/fNVoyZdNv4xfhoKP88cxj+PXrfjsT7AN+v08nc9s3aoFPy4N1hMlMB+s+TwDb2G+9s9JhfTi/jvB+GwvC+nVPZphM/H6AtDKvIXPdh8E+xPH7sGAboIGcnR7WM+NjPTvdzF+QeRxkxgWZefA9ohDG5yOT7PR9XJ8mGpSYowfGld/nQTgfHufBffW/2A+Qpg8H/Hn8uiczD5lhPJn5yo7v08e2f7bYzswHyIyHdR/G3yOAXyw+bfz68/ptH9bnKfNcPr5f9+GAD+Pj+HDYxrpP2y+Z+OM+zKV+PVjPzAOOAx8W+OvKTiMzLMg+nkhg/jQXH2ReS+Z98Nu+3Hsy08c6Fp8Xvx9kHvPpZZMZ1qeXjd+PdDLT8HFBdjwfJzMMwD5/TQBp+jIPMtPBfjdk2e3Dr48P/H3BPpwHecM28Pv8OvD5xzYmSMeLKThgs/NIbgQoJ3T05Aqw7/AM/vj+R3LmbKvafkNy/xfullXLl5gdh2cF3LMSaWg8Je+896HUrl4tG9atkYUL5kOoEUC6unuk6cwZ2bF1i8ZVedJ4Yf3ztz/8uaxZvVxuUbt2DI2DXuulJcXWEx18cuCI7D90VPcnZeeWDbJr107rVaMhEcHCfHbwiNnVX//KE1JRWqxH9NnoNcAO3q/HKsvL9Tzb1NZeZrEw3KultVWCZMJeZCKrr731R4mq7X3v7btd/AxGRkflxz/5lZRVlklRQbF8SW1erXnNvs1nrtfRk993hxBCMjDDUpXe+Qsdsu/gMZk3t1KeeuxhWbl8sURU60VCKYmqsqlZVW09evA2BXEOHq1XhSXy6IP3ybraVRLTmlPNXrWL4rJ40Tx55JEH7Y0JHD7xRLoBpecB8ZFRqdE4p06dlOFR11jwoLcQeuOcbDojUTWEV+o5vdKczMjC24vS0iIp16WstEDKy4qkuLhAs5YyxZq5wECOoCuREotGVMmWSFkJ4harAi+0NAqLYpaHfAf30p69GiYYrgjDKB6P2/DF/n5MSu2MJWxjP8KhQWK9t3p6LC7CYRs94XDcxx9S4wvg+NmzZ20/QMMQ4QHiwyjFNo7jXHirhfi+8ZSZPo6jtx0mTvcNTITHNp4rFuQL50N8pI9tOCiwjuOdnZ3SqkYU8op958+fl7a2NjsGent77Xw4jn1IGw0phMU+rCNNHx/HER/rOCfOjTSQVx8fxxEe4NxIw58P6z484iOsv7dwNiP+8PDw2HFs4x5gG/cY+cdvZnzcU4D9CI97hPMjTGZecBz58eFxr3HvcRyLf1a498gPvlLonyW2sd9fO9L2zxpxkReki/Q92M4sC+ghlJkfxMf98OC54fqQNsLgujPvHeL7ZwlwrZnPGutIHyAMjiMOjmNB2v7asY20/L1H/nHt2PbnR3ikiW1cO8L7CfxxPn8vERYL7iXyjPTwLLGNe4qwiI9tPHsc9/cK4RAX4bDtny2OIz8oC8gb7iGOYx14ucFxv+3lAOlhf3Nzs50X4LwIj7QBwiM95AX7cN1eDrAP14HrzzyO+Egf+3CffXyA+4L7nVnOEcY7fyCHSNMfR1ikj22kiW2cA+B8uO9IA+u4N0jLx8c5/bPEcaSPvPhniXuF8P5eYsFx/2xwHNfqywLiIzy2cRzPBOFxj3z6CI98Ii/+WaD8Ij+4dtx73GuE93KM8wOEQ3jEx4L9yL/Pmz/u4+O8yA/WfXycH+dG/s5oQ9VfKyH5Dso5Pnd+qqlZ1q6pkXlzKqWx8RQOjMkQFti0Pb398vZ7H0nt6pVy9+17ZNG8Sm3ga52lNip+51aWyfatGzWu7oNDDyKk8TDVAOqqTNsRNmJ5aYkFgQ0MaUQ49NKBXXzwyDFpP5/WX1eQxbbznXLg4GGZq3l/8kuPavwlanOm1IYOpFAN6RXLFsvq1Ss0Hehtp98uxbmWVimIRWXHti1aR16Q3r5+u/YrxZvtOM1DCCF5DvSRU4ohOXDoiCmxe+68w4ZVYR4bPYSVtEGNtw2uQa67zNBfW7talWWlKT1oyQAp6AaGXpUURmXLls3S2z8gTc1n02Hc+RLxhKxbW6uqNSWNJ5vSRxw4HlIl23CiUZYtXSJFhRiz7PaPJTIBzRuqbT2mTTgJbBJpNOYilp/MBUaCU4K6hfUU1nEfEENB+ri4PO/NA+x+Kr6xgXuABiEaGd7xg0YNGiForOA4wuG4b7QgHI4jno/vwwM0StBIw36UIcTzjWUsaHCiEeTT9+khTziORg620agBaCAivgfpo/GOfAI03nAc21jQAMJxnBvbOI4GI9IHaEAhDziG8+MYFmwjDNLCOT1YxzkBwuA40kRe0eDDubzjBouP76/dNyABjuPacM04N64R9wLxARp6CO/vrW+w4p4An56/twiP8/lng/047p8F0sf5kA5AOJzP5wd5x7XjuH8WSA/p4l7gK4U4d2YDFNfm7xXuA7ZxHEYy7j22ERbpYR3nQ/r+3mABOI7rRh5wDCA8jmMb14djyJMHx33j3z8rnNPHxzHs8/cW1+6fFfKM4z49xEfe/Pmz7yWO+/gA9xbxcQ8QHteE8CgbuHZfjhEf58cvtv2zxDPJjI9rxzbOCxAezw7bCI/0MuUE6WDbXyvS8ccBwiM9XCfw6Xs5Ql4R3m/jOO6nx9/bzOPYBjg/juN6kL6/twiDY9iH+4Q8+HuN44iDbf8sER5gH9LGPoB77cs54iJN5Nc/S1yjv9c4jvjYxj0ByA+uzZ8f4bHtnwXuqT8OUGYQ3zuK8CyRX7/t6zBfFpAe8opwuBak4+MDXDuuB9eB49iP4/7Z4HxI399bpIvjOBfCe7nxcoj75I9nbwP0xvT3gZD8J2QvAYdH4za8aZUu+EIWphlQAdHjTo4wn86n+w+YbOzcukXsq1vWaxvB3K9LTessdAdXG9J642gaqr3tmLcbbbFjmnZE19NpJFMJScZH5ba9eyQcLZD3PvjIUrwSGM6F+X3uUls7FkHqcDu48+AS7GVk4PN1+fTOaV25ZNlSWVXtPixz9FidXn/EroNcGg7dImSKULOPQ7dyCqfS4omU/OTnv5QF8+fL4w/fbyoHY4jhsBkHDiFVdqqURuIJ+cnPfiVPPv6wvVGBAkVQb4wiLIaDdfUOyK9++3tZt6ZW7ti72/ZZl9X9h+W73/mGPPvsixKEo/LUYw+aInZz66Sk/XynPP/y6/LwA1+QVjXK29ra5RFdx0mQN9TQfujWXbffptuu7jRVqXlp1fhvvPWO/MnXnrT9EwnkjT+8K1FVinjLY3s0QZsXyDQ4FL795D24XjRM0VjIxIwd3Is0ftvLbeYxkHl8smMAzxUGWPZxkBnGg7AA4bGg4ZR5Hk/m9qWOYUHa+L1c/MnAceDDYBt5y9bXl0rbh82MDzLDZ/9Odq/8cb8OfHiAX9+4zE4PXGodZIYHmccywfHMfPl4Pq7f9r+ZYfx65r3LDHuluCB7O5Pse5YdLnu/3wbYd6m0sd/nOTtuZrzLxc+M58OC7Hjj6/h1vVX8uf21ZYb1ZO6/FDieGSdz269np50dB2SGQb4yj2fnM/sXXGodZIYH2XEB1n1d4PHrmfE8mfGx7vOXuR+//vli8el4/HZ2OpllAmTGy0wnO83MOADHMtMGmdvZx4Dfh1/szwxHbiSoqzh0a+YZL/vPvviqyl5IvvTIg9LX3ye/+d2zsueWXbJpw5oxuYwnA/nZL39j0xA89eiDEBR9fhpZHx+GYOExYqi/+/CHszdUmiWUTMjfq22JXup33+bsQxAOufrOIuL+alqfHToqn+3bJ3/xZ9+SYw2N8sGHH8uObZtl57ZNGh5O68DC7DtwUL7+9JNSXlKk+UrJj3/2G1m0YK488tADak0nNb2Lh3uOyfyYvTo+dMu+0JXOx69+/4JNQVC9Yqm89fb7Nuzra08/IVFkIC/LgYNDtwgh5CpI6z0Z6O+3z6TPmzt3TMG4v5nAxYO9gYYftLjl5eWm0NJRxuIiLIzx8pJiiUWj1p3UvliAIxokUKUZCkKypna1dHR1S6cuSNcrUnzGsqysVJYsrtLdTvld2sByxpdTfNhyShxrF4OjjuGRUWk73yHtFzrlfEeXtNlvt+DLB+gyOxvAPfPGhb+Hdh8vse3JPJZ9fLJjAIYUyD6eHcYvnszj4HLblzqWaaBfLv5k4HhmGKz79DIXfywTbGc3DiYLn/072b3K3PZkruM8mfEyf8Gl1kFm+OxjmeCYLy/Ah/X7MtPxZK9n3ju/b7JfkLkOsrczyb5n2WTv99t+X+axTLD/Wp5hNtnx/O9k8fy6r6X8NWU/V+DTwILjmduTLdlxMrf9umeyMJn7PJllAVyq/GXGu9Q6yAyfuZ4Jzpl9vZ7sbZB9PLusgsznm31NAMcmSydzH/Dh/P7J1v12Jpn7ssNMdixz32TXQ0g+kSmTA0ND1mMOw7HC4UAqKkpkUdVCOY7hW4r7CIdIf1+fjIzGpWrRwgzZ0HQ0LaunQmG1Q1WOdS+2Ya/a4XTdOzI8Ku0dnWNL64Uuae/skVDEz7WFF5/6q+mgp8+Gtatk4cL5Nu/OwNBI+oteCKb50X8WR3f09vdJUtcxRYLNIpDhjJlMvrOlGue0Hj96oKu3V4YGB2XF0sW4cFm/fq0MDQ/LmeZzE9IgFzN+1wkhJM+BAnLdxEUKi9ITrWLJwisqqA9TigomZ744pAsLRQMFii8cDKBbezpNvEDBKnr3rKyuNkcRhmnhKHqXjIzE5fSZM+YE0pB2zqkAyvDFl16X555/RZ5/8VV59oVX5ZnnX5Jzra0XKVdCCCGEEDK92FekzHwMydlzmPctJDW1KyUUTsLdImvXrJHOzi7p7RvQfeY9saGRsD/R68N63mGvbqO304mTJ2X/wUPyyb79sv/AEWk6c878LegZjnl3wJnmM9ZzyC+/f+EVee7FVyRh7yInOmNAOJySu++4VWJqwx451qB7NB0kqsH8BNKwZxPpIZmFhUVjdvS1YD3P9XpwP+rqj0vVwvlmQ2P//HlzpaSk2Cag9kPTyOTQ0UMImSU4ZZWpHN0O95MJlJM5e2zD/dhbC7c6AafUXPjRkVH77Lr1tHGH7XxQVpjgbsPaWqk/3ijxeFJSyYTUNRwXfL1r47q1qhfTXWWngJXVy+XLTz4iX/ny4/L0k4/KV596TL7+9Jdk+VJ8vWFqzkkIIYQQQq4Osyb1D/pZN505KxWVlXLy1Gk5cqRRGupOumkWQmE51XTGbE5zrJhN6+bscrarbtgxzLs1KB1dPdLd129Drk43ndVz6Ak0nPUqVwtw5cqV8tUnHxtbvv7U4/aLfun+3wSCiFSUlcodt+9VG7ZO03ZzhIGxaQFwFqynAklqvvBi04e5JjSNoeERaWg8KaFITI7UHZcj9SfkxIlGmVM5R86cbZE+vTZyaejoIYTMDlTJQImWl5WZ4urqwkSyqASx1ykgr4hC+htRBQOFWl5epj9uYkjgddUEpaWr6GY7HB8xBYg07TiSxhsWTBinq1s2rDUnz9lzbZJQBX34cJ2sXVMrsQK8WdHwAULdePClgsqKClWMFVJRXq7r5fbLz9QSQgghhMw8+FgI5nDES0P06IEz5uixBjlUVyf7j9ZJXUOjFBcVyJmmZrUXk9bDBbYc7M2uHnxdD74ROHHc7/atm+X+e+6U+++6Q+2/cklpBPzDLD0YzgUbtyAWMZvQL5jrp0LtReAmMZhoI6JnEaKurl4uy6qWyBtv/lESqUDK1La2uS31oFrAagtrvkIpudDVZb1uME+QxU/bzvh1zia3nm2LBnp9mpocPlovCbWbu/X6DtfrvThWJ0f0XvT1DZgTAxNUe3zaZBw6egghswKvRPAZ9P8/e//dHkeWpXmCxwW01ookSAhqMoKhBSMiQ8sMmZlV1d0zPfPMB5j/d57drnmend0PsdM91VO6KkVokREZWitqDRAECEEIQmu42POe6xdweFCTAJzO9wcazexqM7/i3GNXVFWUS19fr8xoY4rF/mGX3EDYF4yEGXbCKswvkM6zvdpoYTis2yVp0Y82Rtoya2PTp610QNbVN6g5FurU+BJBwl1UGzQ0hOsaam3KFLbMxELY2JHLhqMGQ9ZIEkIIIYSQWw2VPlXO7Og4Y5t/vPLr5+x47cXn5Xcv/1qvn5Vnn31KBkfGZGYWOxcGJSsrLDXVldLXMyCz81HbISt0sc1UVRZNlnWvhUXZV+XWrVs3y+jIsBw4eMhkWA/ssZRBZVml9Pb226gclYITts4e2BpCChQ+qelCPFEVidtPn1a5uc7egT9eefE5efWl52zZg7N9g4t+U2V5QkUPIeRWQRsANKJBPVqbm7Rhicu33/8k0aTtxdFIADQTEZtTrFfaaGCK09Hjx2U8sa2lb0xwxrDZmfkFOXjkmC3I3LRxQ8JeneLrScIthq7iuqVpo/T1D0lbe4ctnldSVJiIUSvkxBcPQgghhBBy62DfB1UmPZmQD4MYtSNRCdmmHnoOxqS4MEfKSkttGQBbsFg9bdvcYsqSE2qGRZQh36byS5Nrw2RblWURYl1Nlazf0CCHjx6XofMjarYkGyM921qbJBDOki+//V5iSSoH2Hs3cI/R5akKGsRwtrdPpmdnZXPTJnv+xQOhBaL63M22W+2FFEXEwV4FIeSWAA0Bvh7EYlHZ0toi9fV1crqzSz757AuZmBhPNFxoxLBgc0SmprDYnZoFYrJ5S7PMzc/Jnz/6RAb6h80dgB8MH/3znz+V6Zk5ue++uyQcXJrRjDhBcoO2URvFyalp6e3rt4X13Hbp7ivLkk9CCCGEEHIrMTg0LOeHR6Wurs5G92BLckzpggLIdtqSmDTUYvetDlsWADJt08ZGaWraID8fOCjHjrqpTsmYEiShCPGy7rWCiVn4B9k1Ho/I/ffeK8Fwlpw4edLsQ1iXMhHX5pYNUlNTLWd7+uXTT75cXAIBOFl7wWRtLNbs1xrywP5U22nJzc2Xhroaew/+iOl7gS6rsqJUCnJypKura3F00PU+X6YR+lslcb1qWIcmkQkIyVywtaEbxZHOoIKNRhMLE6P2zlDwO6CJtPVy9DHXb1gn01OTtuDdoWNtdu7o7NaG8pD8tG+/ZOfkagNVI5ihnK/XVRWVcqaj0xaDO3GqXfoGBuW4Xv+074ApcR558H5Z31BvbzAYwCzmoPSrm/7+c3Lbbbeh4tP84N5w/8CwzM/NyQP33y1hjPQxnXtA3Q7KxOSUtDQ3WRhxrNmj6T188ICUlJZJ4/p1eJRF0Ojja8fpM2dk1/ZtCVNPDFlQznT1qH2X/HzwiB37Dh2VfXref+CwzC/MaQNae8s0jHhOLJadzs/r28db5TchtzrI68FFIT1docxKMh/kcewg6kY5p3MbBOWG20E1w9rJeEx+VhltdHREHrjnDtusA7jnTNRBcWzwEZVjJ05JbU2tFBUVqVlU1q3fICPDI3Lo6AnbDQsy7ZmzvXL8ZLv8vP+wjI2OSWVZiWxYv97CguLo0MGDMjg8rnKhyoaQDyEnqmx4QO/duo5FGrdIb/+QDPYPyB27dmhinLyKehvpwhqQuTk50tl5VvNOQLZv2yZZ2VnqAuv1hGWjyq1TkxPS2XVWjp1qkzMqZ2PpAsQD+Tlb/dbWVElAn6mzu9fC37i+QSanZ+Xb736QrZtbZf26ao1zqY1Y/NU1rw6PDtuH06aWFjVwirAkFzc94XDYjmuFih5CVgwqetKZLG2QoDiBcqaoIF/rpJg2qgGpqCiXLdqwbFC73Oxs/IymoClUN1u2bbbGL0sr3VgkIrm5OdLcvEkefOAeKS8vce2fNcZLU7fy8/OlpqoykQ/0CMTUrEBqaiqksrJcTZbeOfwUFuZLZUWZxPR3QSOPs9aYUltbY4spp4JdDqC8qNY4loGo9A9hVmjjXldTKfXamOKoq6mR6mrcV0sxFptO8zx6ozChhIoeQtIIKnoISQ+c7EJFz9qB5xmfmJTGxg1SXVEBg4SNs8NHRZwLCgpMPsTCzIV6DVkzJDHZCH9VFZKTkyUhrVehECoqLJCqyjLZtXObbN/a6uRUyKcaDqq1uroaaVB51MuH9Spr1qpsiHV/ClR+hWMohfLzcm1kDVQpHvhHEisrKyUYDpkcWldbbaN64AqfPEOhoD7PetmwYZ2mN8/ch1XWLi8rl9bWZhuNBEUG3EWicSkrL5OSogKZmpqW3Jw82by5ReU2/0HUgfdg8rE+X34e5Pe4VFdWWLyOpTTe7FyvoiegL2fVWy/8QDgIyWRQwYVD6b+rERYEti0bjcypHC9PVH8bTOVyHQ3fuYZSxX4zrRmXzDAfGI1sXM+JTScTdlhAGXOkzS5xtjDwh3DsnaKade/WGj5tsKKYsqX2yxU92ohrGObcvKAhxr4D7tqHAcwcTtWdhWH2SyBdttUlAkJYKbht3xPPeouAZ8WC2On8zGgbbRjzLfS7kFsXV7eGVGhfWist3UBdjzJJSGbjRkKEw269lHRugxYW5mV6elrTmN4K4qvHC2sJ2S/p+dxvAtnTyZa4h8wJd84OrvAfpjXBDjKe62u73xJ+vdzoRuOYfAiDZX1yC8hI+DI3Po5khQusnAvnxnyqOxj7/IM7H6LtKpZwh/BwkfCl/y/FYwqtUFCCGNWOe4SR8lu79Dj3yfh4M4WcnBw7rpVMKyGEEHJFxLShw45baIJ8A7bYCGoj468BGja9tQ4JviAs2UHxA+UOGhcojdwZiyovNUDazCU1RGhgLT5Uv8vbJwfc6j/vf7HRSgoDOHNn550kgzTAP9IHkK6lA2EjscvTRgghhBBC1gDIayqTYWvxRdkvgbPCiKtE113dQSECEc7kT1PwOLnRvheqrOqCQHgq75m7kF47GRB+4Q7TvpLlQ8iMGoqTLvXaNgmxMGFipkvoLcLCn6UKiYGx+nGX6sDS5M6ID2F7GVr/6bU61AMx2iAQxJV4RrhzcnDimRM4M40VYegBhZe7ds9Pllj+5ggh5BYBjZY2a65RQwuh19aYaGPkGzzXDCVAA4KmSBugJTvvz7nz5yVz586dHdYAwx3+Lbp3OHd6WFzeHg5hthSGw9nBT6JJ/gVml3ie5aiZe/pEHIQQQgghZM0wwQ9yGUY4pspmkOWWFBleFnXy3UXk2cTZrhOynpf5bMQP5ENZPprSQk9y72TRRFj6l4pzD5lV7cwf3MJoKT67tnt3+PDctbfDyftXcyiHcO0VW0n4sN2rwDtxZ/s/YUccv3x7hBBCCCGEEEIIIeSmhIoeQgghhBBCCCGEkAyBih5CSEaC4a1YkA4jOvH/xebt+rm+OF/MDbC5w0qqG39/Kb+Lbiw1S6T6dWsDXTqt/owrPB8WqcP1ol3iWALhubT/Egy2dT6cm4vHfTNzMzxTJr53Qi4Lsz0haUU6t0VIWya3lXgy/3w4L8mwOJbktMux5GfpuBTLZOUk18nvO/l6EbvFWkFXtnOv921h4eyPpLDdzCvv0tl5/LXJyvhLsiMXhrtuEbJCoAvOXbfWEtcIuNev/6VWdQG3WLFX8iSfndvl7r29e0XLdeRmrlzQrxrBi9+VS/935gmW+U2wmI6L4P1g6rK79vEmkXg+tdCwlsdpi/CZkaYHdbHGZc8Ht5bai8d9s4J3gTnp2HUrnUE6uesWuVXw5XJxgdE0BWXS1aeoLlk2SebhFsgN2LbV6U4ksiDT01Oa3vTdre9aMCnML0BsdWKSbIdLnPGfXmNVnmUkfdCDLIdFlCHr2U6u8GDHhXG/Pa7wn5MDfX0HM4vykvUe4r58HR7Ap8lEsHZy0bm1K+3GxYFdY50s6uJdSktyOixV7jKD4a5bhBByIUy5gYWKscuANgbYbQBVHgSDhHBgjWlS44VrHPbNBIqSxOH92iLKF2hYvL8L+UX81mRByZPUWIHU+NHQuTjcXSrev/ODrygQCoIyNx+VqD4j0pis1IF7xO0a0CVCIU2XtZGa3mBIT3hHuIX5krCQKfj3jCP1N0hHkvMEIZmML5fpzM1QZxByvUBGuVnKom/TMw0nf+nvEMoS7AzrZELsqIVnVbkVsizs4TiFZLkTMit2lZVgWMOETHiZd2UyrpOV4d62QVfZ0J0hF7r3faG6EHIo0ob/L1tXJtIfD4RlZnZBr+EPcrML2w60CcHlH8lxnXwPP3i+UAg74WaezHoj4YgeQlYIjuhZW7DV5B/feBM/hDVU2oLYV+OCggKpqqqS1k3rbXQHfh9fH+EaVeKf3nxbYmgsEwTQ4GILSg3s7rvvkg0NdQkbB/y7HQwu4Fcb0OKiAqkoK5GtmzdLfl5uwgZJcmmCf8R94NBhGTp/Xh7/1SNqizQthQPg3qd3bHxCDh0+Kj1952R6ds6+3uTmZEtDfa3s3rlDSooL1K17B089+aQU5uclQlESX2/mIzF5570PpKaySu69924zCwTQJCyPNxPAu8N7GxgYSJikJ0gnDkJuFXwb6c/piK+jWTZJxoK2Xzvi6T66DmUwV+WosrJSlckyS1aBkuPosRNy7MRJ/T2C6KSbeW5urpQUFcrG9eukXuXPQBCqjuWjmX7/5juJK/Vqh6tPMS3rnjv3yIZ19XZ/Ib75YZ/09PQ4pU6irsMokqKiItm+pUWqKivMHd59cj2NkUNHjhyTU6dOy8MPPyjl5fhNLl6PD4+MyY8/75fu3nOo8DWAmOSrbFpXUyW37YLcWizHTp7Sd3BcnnvqCbXLN3/JMjbih6x8+kyn7L3/Pk1bubq4eJw3O9c7oif0t0rietXAD8XGkmQ+6MRjtER6V0AYkh6NXtn82psJbRLk6+9/lpzcHKmrKpN8bbDytEGZnJyWM9pAHDnZLuFwSBuJSmtv3JPH9CIk3/60T7K1Yq1Tu8L8AikozJeCAhwFUlNTs0xpgroMU7Js2GyS39qKCikqLJYCdTszPSVtHZ1y7HSXrGuolgJNk9WBaMg1DHiPqPfPv/5BhkfHpLWlSXKCYWexDDSrATl49IR88vnXMj45JevWNcj2za1SXVWp4cWlt7dHWrdskbycLIvjmx8Pyq6trZKdnZ0IIxGKNpp9/YNy9PgpGdI4t2ic2dmJLzhpnmevFt/e4Dw9PW3Px4MHDx5XeoALmfPgkTmHz+MYGZxqlx6HL4dZ4SzJs49mmSWrBOJROds7ID3d/VJfWyWFhUUqRxaakqO7p09OtJ+R3v4haWyok1AWlFyQCKGAFvnuhwNSUpwvVeUVkg+51WTWPJNXa2tU7kwoTS7EqbYOmZ6bNVk5T/0VFhZIKByWvr4BOdnWLvUNDZKflyOhINbGSfwOeoXRPJ9//b2MT89LPBCVdfW1+vssKWSQrpDKpRh9s+/ICfn482/ULCZbt7SYnFtVrfK3hnP2bLds27ZdcrLDKsP2ScfZc7IzIbf6sHCENGovK09Oz+KFSWNdQ6Zlg2WE9XfAca1wRA8hKwRH9KwteJL/+g//Js1NG+Xh++9242OssQjK6MiofPnNdzJ0fkjuuetO2b51M7QA6kIbsUBY/u4f/1laN22Uhx64D0HBdPHNwFnyb+oaIVws97v3/nstrqiao3Hq0kb6o0+/0IawRp589GELJxgMSzS6oGEHpOfcgHz4l0+04auW9dqI79m53dK8nLgcP9UhX3/zrQoBNbL3wfvta4jpmVzCJLKwIOEszXfqFkb/7R9/L3/9yvOmpPIgvVDw7Tt4VEZHx2xU0O27tsuuHdvcsyw+bWaQLCjgPaR7mcRvQ8itAjoxLJOErDUmJdl0mHTFt+ULKufMzk6rSaaNPo6pXHZC9h04KH/1m5ekSOUVfIiFjBjVfjOULt//8JM0NTfLQ/ffZe8C7wR96r/7x3+XB+6/U1rVzj4hun+L7+xSct2nX3wjAf3dISu7EfDaT1f5MRqNybsffGhKoicee1iTF9FgMMXLjUY/Pzwir7/1nqanRbrPdspf/fZVCSfqc4s3qHkqHpTjJ9vlm+9+lrrqcnn00UckO8t9BIcbjUaikYhkZUGpE5MDh47ITwePLcqtcLOIXntZedOmJunuOSv/4TevSjCUaflgCa7RQwghFwBNgzU0ehUOYYCvmmD6VTwipSWF8syTj0pxSYn8uO+ATM94RVeCRMMSCGhjB0WMNj7mV8MI2tSmS5DwC3fR2IKg/UEYGDZbkJ8rExNTGo6remOxqNpjzaCAnGw/LSUlRdK4YZ20nz4jEbVLZSEStfRiOO2vHn5Qigrz7GsJGmVLm56zwyFTLF2KOMLWeLt7e6V54wZZV18nbe0d1oD79GcSTshx+E5luh7LhBpCMhyf3y9UFtLl8LBskkzG5e+bpTy6D1mZB6bmQ/aDIkX/VxkSsh1k0VAwLtu2tMj9994t7R1dMjMzp27dS7BR5eoSLwXyH2RWJ/MmzpcB07u8rGzyoR6QYbPCAamuqpaxsTEEpWZQISE9QVMC9fT12xS623Zvk4WFiHR19SRCdGAa2Mzcgvy8/5Api3718F7Jzc6y9Fk4emSpkBzS9P9iAHsK9tPrf15W3rVrm8zPR2Tg/JBzQC4IFT2EkIwFQgFG8cQi2lii1Qy4BeowDzpLG7Rdu3bLgjZW7e3tCR8OND8xc6uCBXagMGVM2KY14bgUS37hDQvqiYSysgVqIpjl5OSZgOJDwfeMmdlZ6ew6K5uaNmmjWiWj2qj2Dw0mXCwxOHTeGs2tW7dKXl6eNfJII+LDs1mTjrh/ORRoGfpUKiTMytj4pKxrqJOmpiYZGZuQvv6Byza2NysQYv2Rjvi0Ic+maxoJWSluhjy/1MkkJAO5ifK3m16WuMkgoBjBxyhT8midaPKmPivOkO3A5tZmycvJkfa20/Ye3NboqD9D6l/fSxz+wyYHBrAYs/q7bPWqL9PLyojf4jKZEjJvXPLz3EhoC0cPiy8Ukp7ec7JxY6MUF+ZLWVm5nDzVnnDnZJlAPKxu+mV2fk6272i1pRQQHhaJRtiIYyESk1A4W81dUi6K2ifLymXFxRpnmfSdO5dwQC4EFT2EkIwlHsAEOgUNlzYSkAvcFwltvLRRbFxXJVna0Jzt++UCvZGFiExMTNqix+4Yl4nJSWu8LseSX/Wj57M95+Trb77XGINy956drpG0dKAhj8vhYyclWxvNrc3NUlVRKqWlpbLv4EkNyXX+PaMjYzZCaOOGBrXCFtzaoGt6fEXu03ahNCKcxbCCITl85JjU19XZCKDGhhr7KoMF7i7b2N6kmNBxBb/dWuHTl/x7E5LxaB3tOwWEkLXDl8B0bod8O+lkI2eWSUDJgqUCIBeapJqoF+1sD6xHPCaVlaXSPTBgv5P7OBdSeTcqs3NzMjYxIaMT4zI+NWkfDcfGx9Q/3FwCDXNe5dbxyWkZHZ/U86RNy8JI73P9A3L7HbtdXW2ys6ZL3c9OTcuQutm6uQWxy86dW6VvoF/ODQxqfO4ZVES1keNg4/r19hyLz5TIcaZYuoIfE9J8sqyMUU67d26Tjs4+s6XsdGGo6CGE3KLEJSsry3bempqaSpg50BB1dp6RP77+lvz+jXfkD2+8J394/W15/c23JKr+LsWi3zffkX9/4135t9ffkfc/+lRmZ+fkqaeelOrqanNjjZK2gnPzC3Lk6FFpbW2VvNwcm9+8a/tWGejrkYGh8xam3/FlIYLtKMV2IriaNs03gAgDYU3NzMjxk8dk/bpaTJ+2lmDXzi1yrq9bBoeHzS0hhBBCCFl7vNyIM9aumZyYdNIozGCvx88HDsrv33xX/l3lzj++/q78SWXQP735nn3YvBTwe7rrrMq776q8q8ef3pG33vmz/PDTQduxC2vrYOdZxIQPlBiRc/jYCamtqpA8TMXSPywDgIWjDx4+ZunSZFp6sQ4oRNDkdSKvBewSmywrhzTOpo2NsjA7/QtZmSxBRQ8h5JbEvpxo64NF/cJZy1e0R+O0bv16ee7Zp+XXzz4lzz/zhLyg52effsq+slyKRb9PPykvPvuk+n9SHntkr5rH5PXX35ATJ04kXKpbPdpOn9EWMSh1dbUyMTUjoxPTUl5ZpQkM2TDYOEbtaFqjsYhrwKxld43oleIFBICFFrEGUCwakOKiEhmfmJGJyRkpL6uwqWbHTnaYO0IIIYQQkl5gPZys7Cwb0Q0w1gYS3u6dO+QFlVdffP5peU7Pz+rx3NNPqNx66fn88LuhoUH9Pqmy7pPy/HNPyjNPPSa7d22TL778Wo6faFM5EqoVqHripnRpO91ho8+nZuZkVGXIqek5qa2rtxE8+LAJ7c5ypUtCeL1G+gcGl8vKk9MyPjUtpeUVv5CVyRJU9BBCbg1M0YHhnRh4qtfxqES0sZqenZGiwiLnJgnMga6pLJfqijI9l0l1VYVUVVRi9OplMb/q3vvdtKFeHnvkIWmor5Pvf9ovc3Pz2iC5gavtbe02Xeovn3wq//7HP8kf3nhTXn/zbTM7feaspjFqacaUMxviqn4mJiYWn8cd7kvGxYCSxwQCPcM1FD2BUJa8/8GH8oc/vSV/fP0deeutd21xvdNd3bboM8KNabwudEIIIYQQsiokdCT+I52bCgUZMC4zMzNSiB2pTEJzsh3OhQV5JnNWlpVIbXWFHdVV5Wp3eUkuLzdb5dYyqSpXv+oH1zu2tsi27Vvl2x8OyOT0jJMhVZbEujhY5/HwkSPyr7+H3Pq2yq+vS1vbKYuqf+C8pkblR3WPrcEhf46PObkVZv6Z/PWF5Fc4wRQwC1A5d64/RVZ+W+XXN0yxlCorkyX4NgghtwbWaDqFBxoVNC7dPX3WMFRWoCFMBQ2QnuyLROLwl5fFN2RuPjMCCgcDpuiZj4qMT0yYUgVzmbEg8s4d2+XBB+6TRx7aKw8/+IA8svd+uW3nVlNEdXV2JsISKS0utvQOnj+vMSAhMEdcMRupc7EGM2CTuGEXlcHB8zIygnnVzfLQ3gdkr8b14AP3atwa564dEl1YkI4zXbYooD06IYQQQghZNSDPednPTUmCGT6+BWR4ZEwqyktN8QML7FoFeRMfMaGIcY4xkhvm6OrjfAnUvZMmE9d64deArCiH3BmUgcGhhCwZksOHj0hJSbHsVXn14YceVLn1fnlIj70qS5aXl0kP1r209It9JMXInv4hyK3ueTx+xA8+YqYCGzwvlD2w7zvXnyIra5x6fc+dt/9CViZLUNFDCLk1SDQ6+CIQCIVkLhKX/fsP2naSm5s3JRzdeNzQWuy4FZcZjOTRe2vc9DjZfsYa5dt2bJPWjeulZZMedt4ge3btkIKCXDlxqk3dalWt/ssrymzrzCNHjkkEu21Zm4ZqfKlxs1E/KY1d3B5ahYFwWI6dOCVZ4ZDcedtOi2vzpkZpbVonTY0NcsfuXVKYm2NxmgDhvBFCCCGEkFUiedoT5LqAynUhlQVPnGy3RZc3tzRLLOKmKUG+vGFoUNjRFYoeyJcRlZXdx0SkKSjjk1MyODgkjRsgqzaavOqP1qaN0trSJH19fSrbmgfZsM5tHnL0+EmVWVX+xbOoOQ4osPxHyuTnNfQWjwU/4xNTMjw6sUxWbm5cJ1taNsmOra2/kJXJEvgVCSEk4/ENC5Q8Y+NT8tFfPpOxiUm5Y88eycvJSrhaAdDoaIM1OzcvHZ1dEgzEbcE6DDPt6OiQTY3rJS/brREEfQyaKDR3+HLSoo3mwOCgNXIwy8/L1ca9SYaHR+Xrb3/QhjRoDSWUR8kNZWqD6e6xKN68bU3ZuHGjLUSNryvYyQBfaNAcoI1sbW2WwfPDMj0zq/40TZfbq50QQgghhNwwTHRUIQwH5DsoPI4cP23T/5sa10k+Nu8Iualc6irh6/rxihj/wbC3p0+w1EBFRbnKg1FTqMCutbnJdt/S6BcPKKOwQPLU1LSMTarcqskqKSqQLZtbZUjl1q++/VaiKui6kedOZo1qmE5GvTD4GHriVLtUV2Lh5yVZGcov7zdVViZLhP5WSVyvGsggPgMRkrlguGHokhVYOoCKMhr1i5dlThWJKVMHDx6W+YUF6R8YltOdPdLReVb2Hzgkh44cleKCfLn7jtultWWTYDSqPXkAjWZADqi/uYWI9A8OSUdXt/rtNr9QkuTl5Umh+vXAn80jTvhF+NFYwLao7O7tlzPq//jJNjU/KMFQWB5+4D4pKyuRg4eOytDAkDyy9wHJyclGIBaaa2BxG5TS4iI5efqMTE/PyMb1DWofl/r6erRw0t7eLsePn5Lh0XE5PzImXb290t52Ro4ePSbNLU0uZRrGgYMHZfv2rZKdlSUHDx+VcwMD8uADD9h8bMThqmKk3YHhuNhSE/aVFRXWwFtYGQDebXY2njt9n8e3j+lebxByY0Bed+uPpTOUWUnmgzweMLkVpHMbhGno2Egj89rJgJw7N6Ay65B9kDzT1aPy51k5pjLkz/sOysDAoLQ2N8tdd9xma99gHUX3DgKy7+ARWzenV/17f2cSsmuq3JpKh7obGRm1OM/29El3X7+cajutsvJxGRkelodVTq0sL7N3/uXX39tonq2tkDNjGrXW3UiDHqgnwyrnDqkfyM8bN6wz6bG2psZGo5863WFLA4yOTciIyq5dZ3tM3jyscmtLU5MF1d8/ZO9g59bNkpWTJXPzEfnq6+9kx5ZWt8xC4nlx4Nlx/EJWNjeZAX5nHNdKQH+UVW+9oMlz2jxCMheMlAiHsqwSSmew9eHc3GziLnMqR1Rt+/cfkKBWkPiCgPnKWVkhKSstlcrKCsnBlpCJ3wbbRmJIbETdBUMhOXDg4KLiA6CWDIXUXhu5TZsaNYyyhA2AekcsDviFQgfu/SgbNMQF+flSWlYq1VVV6hZmcTl67KSmIUdamjdaJyemaXBfZZJ+A3XXcbZXG8RR2bNzq2vUVAiLav25EI1Kd3ePNor9tjBfdk62Nub5UqtxrFtXp6G4rx0HDh2W7du2SXZWWOM8pu5ypaWlxX2JSeCbAf8+Orp6JRaZl+amjXafKeD5sJ1+OpdJtI2X+8JFSKaAdjIYCNnw/XQF9SPKJCGZDWSCgHYqsyzPp3MbtLAwr536aU1jZk1M0ZpGZbpB6esf0N9ApTj8BCqeFRYVqgxZZh/fYtEFZ54yKWf/wUOJKyUhwGK0DxYnXr9+nZSrDHoxTnd2ytjYuP3uNv0/0UcvKyuX+tpak52RH86fH5Kunn6TDYsK8tQMrpLTgdE6cTk/PCLdvedk946tZor63WQbTVfbqVO2VuTc/Jzk5udKfl6e1NXWSX1djcV7DoqegUHZsa1VslR+h0Kos6vH1pXMz8+7Mlk5oazMBHJycuy4VqjoIWSFoKJnjUkIKlCKJH8thlIHPwkaUTeiBfbOXQhKFOtkq/uUV4Fbc6uetSl0hgYaNjfPGH5NaaMNHeLw69z4OPTClDzYptL7tTRGYW939uex6hkBKbFoxJRNzghpAM7OC2VY+tnd49mWzBOpd/dIn6VzqSG08NTO4nMmSf7dfSaA56Sih5D0gYoeQtIFKnrWHuwc5eocjAB3m2K438HJZ04mw1XAptwvAaVOMvBn6zMmXF/q94SCCcGjLrZ7lVnNv+UDN5Urud+OoCDrQnZdHi7kSNi7ZQW8O3cNd9gIBWYhiahMa9PE4MfsXTwWigWiR9yN9sQILh+m3qoPyLtL8Tr37t7Jytc+AibduF5FT6aVEEIIcWilH0VjhVZBcY2ka4CskbBtG7Xh0rYB7Re+eqAxgTLFNSNmtXgY2ghG44t3CTDUeckv4sG9b5Rsg3LEiTYLrjVelxY0mlHzFwyhQV3ecAE0egHY63O4hgvpxv+aPg3DXCM+uNN+CO6todTGEeBSW1B3KHCnraCEUzpVS42wA2/IEmxpJIQQQgghK0k8DtksaPKeG1WzJJc5GQ2yJJQjv1SMwzb5WFQS6ZEs310IyJ4YBQ7ZFH8mJ0PGNH8YnOE+YuI+EEC64hKJRH4RLsRGGGHEOKZqwT5ZvoTUCpk8EoUcqjItPorieYMhk0/xIRQKHsjJJucm/DuR9WpkZeLhiB5CVgiO6CEkvUBZ5IgeQtIHjughJF1wigWO6CEkfeCIHkIIIYQQQgghhBBiUNFDCCGEEEIIIYQQkiFQ0UMIIYQQQgghhBCSIVDRQwghhBBCCCGEEJIhUNFDCCGEEEIIIYQQkiFQ0UMIIYQQQgghhBCSIVDRQ8gtDLbQNAJJ14RkGMzbhBBCSCbBdp1kLpBb/XE9UNFDCEGNkrggJPMIBALWWMZisYQJIYQQQm4mfKcXbbp9oSQkw3F5/dqhooeQW5TlDeb1VyaEpDPI36FQKHFHCCGEkJsJtON+lANFVpLJBIPBxfx+PQQ0gFX/lI+vqvyySjKduMQkHMpKWwVKctGPRBckYF9H2HKSzMTn93A4nLZlEqBtjEajaZ1GQm4UaCeDgVBaK2FRd6BMEpLZoF8W0DYyK6FISV/ZNR6PqdwasbqDkEwG5fB62keO6CHkFgWVBzuT5FaB+Z0QQgi5uUE7ju82bM/JrcD15nM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LlFiesRw//xmARjIT0HnAUhGUY0ENXMHtAsHtEcj5yffsS1NMZi7polkdwqBONBK5PxGMplepZNtJNWd2jyYoFEISUk04hpl1AzeQwZnRCSEQTiSuJ61YipNIuDkEwGHbdwKEsCgfTstvmiPxA/L/2xUb3SjjB1vyQDicUXJBTIlqB21rYHWiSYhtk8Eo84hWsgKkeiXdqhpLqHZD61sRKpyCpUYTSs5VOzfyD9Cmc0KnJM2iSiHeGAtusS0HJKSIYRCsQkqvl7d6AVqk1tJ9O3DYpqoYzFo1oeKbOSzCaoAiuOa4WKHkJWiPRX9Nj/8lH8gLwd+NG+VELVQ0imEYhnW3msiuTJ/xb+a+1Qpp9wGNECGcZZ5uV/j/1exkKTzoKQDOa1hQflwXCLtj05YuqTNGwvIa/+H9F/kYHwjJXRaCDiLAjJIOLxkORJtvx/5D9KSK/TsJlchIoecqtARQ8haUq6K3owHD0YC8jH8rO8Ld9pbYDOMCGZRzy+oK1lQPLj+fL/DvwHFQ3T74s8hsujpkC5/H/G/0FmAppmQjKcX8fvlkdi2yUY0o4lDNKwvYxKRMvkP8tUYNraTI7oIZlIPB6TXC2F/9/A/6LtEEb4pKfsCqjoIbcKVPQQkqbcDFO3UPg/jR+UNwI/OkOuP0AyEHypDGkHrVjy5X8P/i4tO5OuPOqfpvO/BP5eJoJzCRtCMpfXIvfJA7JDQiFXJtOyvYzF5b/E/03GA9MSCUQlGOAnEZJ5oJ0siIfl/wj8D7hLy5GvHip6yK3C9Sp6WEIIuUUJ4PupCtWQq7EOM5bEhBn/+Jdpf+iYxUJRzefRRO5PQ6yDC+Fa06oCdnL6+ce/TP2DysRkWChP0lHJA6yN1PojGMPAwMW0849/mfQXlIhgAr8rhuweEpIJsCQTQgghhBBCCCGEZAhU9BBCCCGEEEIIIYRkCKG/VRLXq4atRbD6SwMRsspge8qQpO0aPXpg4dcOOSdtsT5ZsF23CMk88EUDq09lB7LkV/GdaVomF7RQYpHXuHwc2C/zksbTzAi5QWwP1ElDvNpNHgm46cPpBhZK/zhwWMskFkin7Eoyk3g8IGFtG5+I3y5RLYbpvBizX9MuHesLQm4kkFevR2blYsyErBA3w2LMEluQz1SAfVP2acOuHUvuJkIykXhQS+O8VEfz5X8L/ce0XGQS5TGmgjZ2CPt/Bf5NpoKzCRtCMpeXI3fJI7Jde5Vh67SlY3MZi2N79X+UwdCM3mk6uRgzyUBC8ajkxHLk/wj8lZZElV2D6SsPcjFmcqvAXbcISVPSXdGDEhiIxeVktE+Ox3oky8okv46QzAPCYFQ7Zzl6/WjWnVou0084RGcyHtN0BSLy4cJBbSMjCRtCMpeWrHXSEqyUeCBLbIP1NGyC5iNR+Szys8yrtGzN+eqLzYSsPNgIQEvhM1l3oHcp4TQWB6noIbcKVPQQkqakvaJHO5YY5zC3EJHZmQW32w+ni5AMBKN5QtECiWfPSlF+meb19PtSuRCPSCgW0rRqmZyatP1PCMl0CkIFEs3XtiieJVD1pGO/LRqLyOTMqMh8lsSytK3UckpIphGMh21nucKCAlO4BgPhhE36QUUPuVWgooeQNCXdFT2eubk5Pfw0kfROKyHXA8piYWFhWpdJtI1TU1NuaiUhGU52dliPHC2TwbQtlyiLk5OTLJMkw3GjuouLS9xtGkNFD7lVuF5FD0sIIYQQQgghhBBCSIZARQ8hhBBCCCGEEEJIhkBFDyGEEEIIIYQQQkiGQEUPIYQQQgghhBBCSIZARQ8hhBBCCCGEEEJIhkBFDyGEEEIIIYQQQkiGQEUPIYQQQgghhBBCSIZARQ8hhBBCCCGEEEJIhkBFDyGEEEIIIYQQQkiGQEUPIYQQQgghhBBCSIZARQ8hhBBCroq4xCQej0osHpFAUO9iETWMS0Bt4jHY6aF/5lbNJaB36t7MzQ5hJB1wo1cI15mol0DAW1q4GrDZwb9ZxaJJ4bqwRSJ2DcwNzJPCxDlg979Mgwt/CaRJg3DX+E8DxDmqzyeI29Ls3DnUfcCFLZYGXHu7JVw61Rzh2TXcLrlbCg/X+l4tXJ+SJSx9MNa4AvYeEBYhSyCPJOcngDKB/LKUPzUTBVB+4BYulvB+kc9QxhfDQl67bH5Tey0PMSsLiXKnflw+1TsNCuFZ3tYjhvjhMhHHYlwpOHNX7pfKsi9vv8SFC/fuDJLDTr3GuwmauyVzjwvD2+Ba6yI7UAcmx+/MXZp+GQ4hhKwGVPQQQggh5OqwvktAQsEsiWofKxgMy+zsrF5HJRSCaBGwP3R+gkHtNsXRmQtJQN2hYxfUDpA/0PlbVGRYR8p12tBBjGunC1ZT09POXsPUQDRcNffhCsLNsvDjkq0HzhqKxh1Qt4jNdebUVN1HEmlJToOlQ93CHTqg6BxKUNOgaUF6AkhLZF5Cmp4wOsnBkLp3aXbP5/xFYvrU+ozoKgaQHot3OXEoxuwvAs/qNksPU5FpmM6Nfx9xfS5Lz7JO5BLRKNICNxqvpp8QlB1fhjR7ab7QPAJlS+JAvkT58fndKRMB7BKXCRbzIbKZ5mvkdQDvdp0U7i8O5GkUKy0Ldm2H8xeLLVg5QlURi0asfJnCBGc1R7qW4oavJbxCM6hlEPke1q6Mww7xLhGLRV351jBxBOBX3eAaZ8SBw70HxIkypSXT6g69QXiJIx6LWHpdfeEUY6jj/HsMBZfcW1rwvJYm/Y8QQtaAgFZAq14DQWC5mNBCSKYAUT4cyloUVtKVubk5PWYTd+mdVkKuB5TFwsLCtC6TaBunpqbSvnPg03eqvUNOtp2W8yMjEg5nyfzCguTn50tVWbE8tPdBCWvnB6/74NGTcuzYMe0saQdKO4zJEsDW5o2y5/bdGqb1Cq3zNDM3L20adseZLhk8Pyy5eXlWV+VkhaW0pFjuv/duKdfzwWMn5biGC8WM65iJhNVNUVGRtDZtko2NGzQG2CG9cfny25+kq6dPQtq5jQWyLH7P1uZGKa+olO++/946kKKH65RquqzH7H4fxFNamCdPPfmEde5c5zIg45PT8sGHf5Hi4mJ5+snHJBbRjmFIPVlHd4l/+f3b+j/egB6a7nA4LHn5eVJdXSWbW5qlpKjQ3i/i/uffvy6b9BnuvvN21zlNCgud1jGN890/fyJlJUXy1OOPpHXevhDZ2WE9cjTdUIylZ9rxW0xOTtr55sClc3JqWib0AKaQSIDHyMoKSWV5md3Pavs/OjqhZaZA8rWcLf8doADRsKZnTNlaXV6q5TckE5NTej9zyd8M2bVEy2hObrbVaUhPVWVFQukS0DCmLUwoRc29BoU6BGnIUz943wjfnz1q4n4LTcfo2Lj6DljanRuUq6UygjfRPzDobhS8B/jNzc1VP4VWflGmQyEov7Rsq3+kx55X0wwfyaCOyg6HpBzvQe/xLqKxuIxNTMrQ4Hmzz8rK1namwMLPyVYZMCVN6QvSGdD6q8TdpjH4oIAPAU6JSEjmAjnAlOrXCBU9hKwQVPQQkl6gLFLRc2NA6k6cbJNvvvtRNm9uljv33Ca52dkmgA8ODsq4dgSbm5u0Q+dqlX2HjklXd6888ciD1jGCuSdLO07ZOdmu9tGO0uTMgrzz/p9ldmZW7rx9t2zb2modMXB+ZFS6e3pl+9Yt5m/foaPy84FD8vzTT7hOqga8MD8vx4+flJOnTssde3bLbbu263uNmLD00adfi4TCcs/tO3+RD7KyXH09OzevZ+QX/T30d/jq62+lID9f7rj9Nksjnh1HkXbmoLjCs8TV8Zdffy99/YPagZ2QJx79lTSuq7WOX2on77/+/b/q+9opzU2Nah+QaCQq3d09cvDwMRsN9drLL1hnEiMC/k91u6V5ozz04H3q1nVstJtrHWXkka++/UG6+wZlZnpKXnj2SaksKzFzdEBvBqjoufEgzyLH7Tt4TPYfOqxXboSJB4qH0uJiefnFX+vDRaXzbK989uW3UlSUL88/+4zkZKlv5GkM2zEPATlw8LCWsyPyV688LwWFRfLdDz/KES1j+N0whTKu+Q2xWrnGFC8NIKyXex+8X5o2Ncr+g4f0OCJ//dtXTImDCPYdOGzl18qUlhMLS89BPZeVlMjte3bJ+nX1pjACPn+YW5zV3VvvfiDzcwvyykvPuXJoZSMp76ub//Z//5P9dmEbSYdyYxamVEIZvOuO202BbKC8qp999rx4dyi9CFVRc7y7kqIiefGlFySsz43xQj/8tE+Onzip1YrLy5Na/lGOUYZ/89orkhWCsvtmKI9U9BCSblyvoif0t0rietVAhXuzNJiEXDsqcKjwk86dSoAGMxr1Q7fTO62EXA8oi9nZ2WldJtE2LiwsJO7SGH2F6Ayhk/XU47+SHO3U6Iu1d4vRNGWlpaaMcO86IOf6z8nU7Jzs3NJknSF86c5OHE6Jg46e+40+/eJrGR4elYcf3iubmzdKMKHkAfl5uVJdWSHhhBnC7e0fkjt3b5OiwnztXIXVTbbU1dbJydMdMjw6Kju3b9VOAbp4ATnTdVay1M2W5g2WF3wacCBMdNB82tD5w3VH51kbpbRp43rJyclS/9lmDnxeml+Iyjff/yAtLc0yp88J5Xnj+nXWQUzNb1B6NW2ol4a6Wo1T05ubI7U1VSrRBbTT3SPr6uukIM8pP+C2srxYNqxrUJ94AiUhQ0Wicfn6m+9kc2urTZvL1XCqq8olpEIhZnSlxpuO4H2H9B0gremc3vn5+cRV+oPBaJgCdW7wvJaNAXn+6cfl9t07Zce2LXZs27bNRo75PDwyOi7tmsdn52c0f4W07FTr2SlecIB+Dad34Lzs3LbZRqBh9NnWrVtk+9bNWr62SU1trXSe6ZK777pD9t53t2xXs+3bt2ve1XpA8+O5gSHp03K6e8dW8488PGDpG5RnnnpC7rxtp2zdskWPzVKQnyf96h4jBZEn6muql5UjO+l/k1MzcvTYCZmYnpaa6kopKS5Ui+UKQ1z9dOCwNDdtkicffVi2bNtq6d3U2CiR+QU5dfq0dHR0SKPeo14wvxqZS++gPP/s07Jn93ZTLO/Q94Zzs9ZJufruUL8dP9Uu+w4ckrvu3CNPPPqIbNf3u3vnDqmvrZGKigqtqyoT6VlKU/pib1nruFx3m8ZYP1L/EjUiIRkL6o/kOu1qoSqUEEIIIVeHCtqYQgEBBF+y9SJh4YRwdO6uVDiBM3QoMdB3aBgjdvpkw/oGadQjWcnjudTXLcSJDkAoHJLS0lIbHRWJRKxTtlLo48qZzi6ZnZ2Tpo2Nlu7OrrOm2LrcO4Ciw7osGkhVVZVdT9uUmEuJZxD8gnK6o9PibNnUqO9rnfT0nbO0uFFGK/e8JN3R/KFlxI+cL8jPleKCvMWjqCBf8nJz1V5zWyKblJeVyvr6ejl69JgMjYyZotA608hQSeAWitnsrCwpzHPhFuVnS0FulimXCnKy9D5HijXOAj2HocgLutFnyaBcRKJYI0ekUNOTn6d+ivKkpChfdm7bIi+9+LRUV9bIvv1HtU4YWlaOcIXap+30GamprpKy0hI51XZaTUPQlS4D5cnXRYgH6S0pgLK4VB7Ze6889vBemZmZlU8++8LeWTIomYV52fo8+pz2DnOlUJ+ppDDPnhXK497efhsJuH3bZjXTekaikhWMm+K2tblJn9uNkiGEkLWAih5CCCGEXB3acUMHCyNJoORANw6dOXSoLqfc+AXen3a0OiysoGzd3Coh7NiD3a2S8B3GC3VCgU+D2WtHFiNm/LSvX7q+QQSCtlZRRXm5lOs7QQcPC7qe7uy+YBqTsfSiI5hIL94c1hhCai/sN/H82n9s145ulXZ0iwvzZbPGibVIMNvGrVdkzsgtSdzKDfK9y0Omkl08bLSOXgWDuNY/zSzTU1Ny37332Gi1r775HtpUdXHhfIQwbWFjl201eMSDYoBQEbs7IwRc+TQkg3wKBQyUkn4dL7hAWoKY9qTl9qGH7pNQOKD1S28iDBc3lCe4RZmrriy30Tld3T0yPTunDpxyazlYNF7jUDvEEdGy6dIak6YNDdLa2ipDmBKqYSSDGC1apDUcNsVOMByykXR4ZmiVsBg63plbP8ueIOHHLc6MaWiEELJWsAYihBBCyFUSkO1bMV2qUD7/4iv5+tsfZXR8MmGHjhh6O+h0uWt0KOfnF2RgcFgGhnCcXzzm5uclZl/3AzI2PmHdJShN0Fm61MgWUw6Za9/FQudR/9eoxycmNa5+adywzkY2OLdIk8iMdgj7h0aWpcHSMacdRUPdXbDDuBzrcOrzYQTOwMCAtDRvUm8LUlxcYNNfTp1sQyITrpcTjwe14wkhDB1DhBKUo8dPWOe3Es+uz400p+I6uonFXzXNzZs2mZ/iokIpzC+QrrPd1sG3XcPILUpA8wQWF8buUig/rkz4I4hypRdeYQLjufk5K8t33L5DhoeHZf/BYxYGciAOKCH9yBgogGzXLpirrVPaIM+htKtry7cuX8OFlX+UyyQsHFirMaaO494FqWdcaLoL8rNlfUOtDGpZ9WEhaKx309PXb3VFXU2NNG9s1PoDip8zavfL+gKlS/9DSnCyUYI22EnDQd2ANcbi0bh0dJ0198vQZ5ZwUBZ8Gk1J5NbPwl9ZGZTd01p/aBr13j0C3r97fjeihxBC1gYqegghhBByVaDDhSkhTz/1qDRu2CAn29rkT2+9LX/55HOZnJqzTpx1rPAVHF/uo1HtQI7Ie+9/KO+8h+OjxaO3b9DWlUFn0rYL145ZTo5bsDUVr/zwZ9eRCmgnrVvazpyVU6fPyE/7D8tHH38qZSXFcs/dd1gwNlpGz/DV09Mn77z/wbI04OjrxdQnhAfFEEK/OOjEoQ8Id719fTYFC+uAJGylpalJxsfGZXwcO/csByMdBs+PSNvpLmnvOCP7Dh2Rt999T7q7u+XeO/fYOkQupb8EHVl0mo+fxEK4cdm4cYNtI49FdZ1y6VSiw0xuXTTvaP5E3kQ+PT88KgPnhxePc0OjMjW7oHYBy0PIr86xyJbWTVJdVSEHNU8i7/rpXyhvWDTcrhF+QoEEb/rPgWDwH+I2A1i6wylqksE9Dg0j6EbcLS/bGNcnttYXdubCwslYfNeUJ+qnvb1dCgvzpay8VEqKC6S6plI6zpxWN6nxKBqcTVGzcHGjZVCvcScad1lJgWSFwjI6NgGTJAK2Vlj/4LApm6CkHtJyOzU5qTaaDn01u3Zskby8HPn0sy+lraNLy6J7KpsWp2mBAuyXz04IIasDFT2EEEIIuUrwVX9BCvNz5VcP3y9/9dtX5OG990tEOzp/fONd+eGn/drBcR0rWzMmHJLKinJ5+aUX5LWXn5dXX3528VjXUKsdNDfqxoN1dcDlOknwgR2ves8NSEdXj5zt7pPjbR22Tfrzzz4l2VlhdWPdTw3LvNj6P6++/OKyNOBowA4/1oENJtJ+cZBWN6ohJF0ab1FxqZzWjt7xU6fl2PE2mcHivdp/xVS0VDDCYGR0RDp7eqVT03viVLt1vF/TNG3b3JxwdeFnhxG2tW4/3SGFRUVypkvjbGuXYxrG/ELEFrftHzxv74XcuiB/OqWIyM/7D8jX3/24dHz/o+a7HjhaKhQJMH3y0UcesnVpPvz4E1mA5kJBSFDYriZIf7HmcSxOD4WTrTulBxZY7+zqtIWlkfqY/t22e7uMjJyXM929zvOVogGgzGOxdWwzv5yg/LTvoHzz7Q+2u+DX3/8kX333vXT3Ig7EHJfcnGx56YVnZdOmjbb73z//6+/lo48/s9FFeHXRmBupSAghawEVPYQQQgi5KtxogLBNDcGggIKsbGltbJSnn3hENrdulKPHT8qZrm7rRKFPhE5bOBySkqICm2aELYr9gV14rDOkbrD9PRgZGbkiZYUtoKqdqQfvuUOefPg+efzBu+T+e+6S7p5uiWoHMWAdLXTKkAyIPAHJycqyBWmT04Ajy2+xfCUxa1qR5qmZGVsEGUqfYydOypFjJ+XoiTY5cfKU5OTmyNkLdjwDtqbOYw/eI4/tvUfuvftOmZmbN4WPBmrvCseFOoh43mMnjkskEtVOZECOHm2To8fa9X2floHBIYkHQpqGE5Y+cuvi1mlyI26efPQRefm5pxaPV557Ura3Nmku1HyWmsfUX15OtjymfiYmpzUvHTfjxPiXVcTFNzE5ITk5OVYefCoOHT6mzxeUoYEh+fqbH+Xrr3+QM6c71S4sPx84Zv6uBrwCbJ9fkF+QMHEEJCJPPv6QvPjCU/Li80/qu8PxtGxpbVVbTGNDnRKV7Oyw3Hvnbvndy8/Js08/qR6z5MtvvpP3PvizllGUZacsI4SQ1YaKHkIIScF3tJauIaihtwrhLyjYkt6v5+HcxWzHDRvLbcAsbqMUIHC7PzcdBFfYsQNOMSDA2blr3GHBSFHhMQ43sIlhJw98GQxoCPCAkQ7OTzIYgAAzi0P9ErKSoBOJvG9TJXANfU5A86XmX2zdHNWSgqlLIB70+RWZUztICYWLP5CzMRUErtbVVZlx+5kuiUGJBG+KL5MI38qG5XEXv6XF7rS4BMKyaUO9FBcWyg/7DquUk7U0GgBpVVdwjdiS04ADZc+FjXU4Li0e4VmxFXVXZ7eUlBXLq79+Wl578Vk9npNX9fwbPV548nEZGh6RyalZdYs4ET6eEp1EfeaQxhEMyKaN66S2qlKOHj2pHdtZTQreB9Lh3loyGCHQ1t4t9fW18tpLz8hvXta49Pzai0/buaVpoymXpmaXRif4d0duDZDXcGgutvYAx+KFHnEra4k8b2VxCeR9TEMsLS6W3bu2y7ETbaZULCoqdO3PCoFSgXbUlz/9z9KGaWeYGmV1hDaSs3MLcuZst+Tk5snw6Jj0Dw5J7wDW/BqS7NxsOT82Yjv3YX0ivIFfpNjKgoaFt4NyLhEZOj+m9UZMiouKnZsE9o7UvVZfptB27w9lF+9OQ9BgglrfIJ1Q9MK4oqxEnn78IduGvX9wRLq1LLLsEULWiktLMoQQcgviBTkIaG4ByqAMj03IJ199I//wb3+Q//5P/yb/8K9/lP/+z/8uH37yhYyNYR2OsAqGIfnjG+/IH954T37/+jvyxlvvy5/efE/+9Ma7erwnHV3+675bY+NPb6rb19VO3bz+5rvy1nsfyVc/7JfpWTdtxdC0RFRoffPtt6Wjo9PS49ZNWC48fvjRx/LlV19DLlVc+glZKdBZwk4ztvsOOmHWLXKdncjCvHWQcnNz3LQtdCzREYLEEUJHbsF1shIHLLBLFfJ2Q329FBYU2ULGg0Pn1c6FvxiXRoDFWCG+XKj7BDOkoaW5SU6ePCUD5887d2rothzXA2d02JLSgEP/106uG9XjOoOXwnVNT2g5rq2uSqQL4TtwjTVEKsrKpL2jwzqCTimWcJDAFLz633333KXvYF6+++EH9YvnWx6e5/z5EZmZnpbNrS3qwp5sGTBHZxk7EnkFT2raCLkYaOu80mLXju22a92BQ0cspwWhgFwhoHLCKEGsaWOFJBCVCc3nPT3npLK8Agkz5WvHmU6JRxfkqUf3ymsvPS+vvvicnp+WV379jLz4zNMS1oSeaj9tC5JrgC7wZFAMrCi4WiumbfbpjjNWT21YXw+LKwb1FT76uLKF9DsztM/YyQsKs7HxcTsTQshawNqHEEJSWFLwQHjDbhzd8sab76jQ2SsN69bJXXfeIQ88cL92qlrdFBMVTt0aIxDsJlUoDkh1dY1UVVXpucrONTXVkp+XZzImxM/Z+QXbGaisvFwqKyvNXUFBvilz3nzrPTk/OubkUf0/GMqSkbEJ27UIi9WGwtj1YzljE9MyMzvvBPKET0JWCigjbG2ZmTnrLNmIMzWbmVmQ7378WXKygrKuvt6UK67jiA4Q8r6WFRzq1h+WY81dzKZ33X/v3WoWl48+/kR6+8/buj8xdYMjqp1BbIVsI24u0I+z3W5iUdsBKys7S7797kdNrOu8OuUNFDQBG3GUnAYcGOkAhZNtvWwamIuDjung+VEt/2O2CDJA+n2dgQWSoeCqramStvYOCSS2eE9NMzqH6CeWFufL1i2t0ql1zeD5YefuAmnoOzcgeXn50lBfl3ie5VSVl2lYJdKmnVev3PEKH0KuBLR9yJjY9hx58vDR4zI4PGp5daVw5cApS3CORAPy2ZffyEIkIpsa11mLBkXpybbTUlJcLBWaz7XUCkbSQo+CFrGwIE/Wa7mAomdBKw2X/5cnelHxjBtttzvP9srRY8elurJC/daamyvFywmu3Lt7HIjXrSsUl6ysLHsmQghZC6joIYSQC+BGzbhFYdFZrK2ttUUXH33gLrltW6tsb94g99+52xaWLSjIlWBYO46YVhWISHVVqTz0wN2y9/477XhQjwfu3SNVlUUWJvB9uHvuul3d3GXuHt17jzz7xGMyOzsv+w4eMnsv4EKSxFQREyzRGTWbJLC7h5mlmBOyAkBR8tX3P8k///5P8u+vvyl//vgz+eCjz+TfXn9LRsZn5KG9D1rHC9kRHR/twkn/uSH57//9X+X//sd/l7/7h39ZPL61USz4mu+UNPX1lfKrRx/SLJ0tH3z4qfzxrXflAw3/9Xc+kH/6l3+Xt99+1xSeriO3HFNoqHFOVli2b9tmu1udamu3cuOKXEDatCP49//wj8vSgOOHH38yJQ8Kp23Tfik0Huw0FtR4aqudogdYR0/9us5yTOpqa2R0fEL6+vo1vVBoJRx6YKAJgxrrttt3S25+npzEWj2azguNBDjX328LvyJ5qWHh0UOhgI3qgWK4X936zighVwpGqSD/a3aVlhbNa+GQnDipZUj8GlY3HpRl5NXp6Wk5deqUvPnW+3JuYFh279ktFeXFVnaxA9bQ+WHZvGWrZX6boGy7WmWpPRS1Is2bmySi7eOZzk6EamUrGSieoSAdGRmVr77+Vj757AvJyyuQhx/eq3a/VJxeCqQZafXTuH2dgfV+vv/+e1vza/369fZchBCyFoT+Vklcrxqo9FjxkcwHAnbIhIF0BkJdNOqnCqV3WlcL/GQB7Xihmjp87JT0Dw7K0089ph3XHP1ZYakSsDlSYVgPE/CgGAqEZN+ho1JeUSGN2MEnIWhaB88EUuce9A8MSt+5ftmxbbPkZUOAhnlQCvJz1LxPegbGZM+ubWqKAIJy4OBhaVhXJ9UaNpIA9y4kB3b6ydVwmps2qjnSws5dKnj32dnZi79BOoK2EV+D0x2oTTZgmlVhoeRk5ZjiMks7hM2N6+Wh+++RqooyvHB16d51XPN/YUGu1NXXSG0tRrhVSW1NtR11emANEJQ3Kyt6xuLI2za3SH5uNnpQEtfOW2FhgTTU1cgdt+2SIr0GKHolCLfO7ZiF31ZLpJ2rKsskO4S0io2agyIUSSovLZWaqlqp0XT4NOCor67ScKGMde7c2B+XnvKyEk1jUSKNaqlxTYyNSJM+b3VVlaXF4nYe7awn2yo9HA5Kdk6WjUTAFDGs71NXWysFeXmWNlefaDdan7O0RN2ozxpNi61DpG5xXVpSKmENc2ZqRjZr5ztHw3NPpvEt4jqqiCdb3eZp3MWIE2nRhFva0gwoszBdbvHdpSnz2EXtJgH5B58CBgaG9BiUQ0dP2Rb++w66Y/+Bw3L6zBnZtnWzlp+4jI2O2Y51u3fukFAQ+cS3HQEt02HJzcmRs2d7LMztW5ptcWT8VjGsH2cK1IBMTE1Je1ubNDY2SllZqcTVLoSfE6PltMHqHxiQ/v5zsmvXThuBg/awr29ABvoHbR2gnw4ckZ8PHpXDx09KZ885ycsJywP33iU7tA6wPK7x7Tt4UMbGxuSB+++VbK1rUNJhB8UNyhrSVJSfL6faTsuUpqeludnSdkjbzvMjY/LTweOy7/Bx+Vnjwu54UMBu1fbykQfvc0ppdY3yjTQjvX39A3JE21Wka1/i2L//sO14t237DovznXc/0Pd7Uk539crZnj45euyE7TiItbQe0nBrqiq1lFqgeqQ7Lp05ObnuNo2xfqT+uTxASOZyvW1jQAsLSvaqgi/l/ms5IZkKRK1wKOu6CuhqgK9Rc4vbirLRBNYpwi+oteO//P4Nadq0Se6953a1wDiGxBSMBK4DhQt04MLyd//4T9KyaaM8/MC9CbEJlbRTqIVUKMb0E0iTUAjtO3BIfvvqr6VYhUyL0WrjgLz/0ccyMDQi//lvXrOOIaaVYMTBfXfvke3YflkFcVuEFs4T/P6tD6S4MF+efOwRCWJBS/VDloOyCMVEOpdJtI3opKxB03xVoH7D/8ivPidCIYI7lAUJLv/6j5E6GOmCv9St1M0X/CaZ+ec3IxfN4tm/GrhPfk+pv6srm8lmzu2ysJfhO7hwaSXS9Lduqof34zwhDOvk6vmX8SwHPmHr3OHNQXnkrp3iONkvYoU5pphg5JRz6wLAe4PCOOHXDJP94je58Lu8VPrWEuxYlJ0NxYFTzqUjeH8YpYHzzYHLG1iseGRsHDkiKWerreahkGau9Q11lscmp6bl3NB5aWpsVHdQmiTnHSgbg3Km66yZNzbUW753vxXyvsuTsypH9J07J1WVbgqyjZyJYYQryojI6Pi4jI6Oa5z1Eg678HE/Mjam6dFaAXlWzXJzc9V/gaunEYOFj7NIT0+PhLKypLamJimFv2RgcFjr0Elp3LDO0tnZ2anJCEok6sos/Obn55lCCmsQ2aPYs6CcuDeFdI1iiqizNFyvJS452VlSX+emeWH69djYhExMTtno32xNX3FxiVRUlJk75xs+k3+BdMXVH0h/ugN5Kmby2M3wXgm5dlBn4bhWqOghZIWgoucmRl8DpkeNqqCM6SIP3n+vbGnZaL/p5RQ9/9c//LOsX9cgt+3cbgK1CarqE13FqsoKdaiO1c+FFD36n4yqwPjGW++asujB++/RSnpJ0bN9xzbZtL7ehF63aOUSf/n0SykrLZKnH39UQ8KOIxSAUkFZpKLnxoB8Ddy7hGoCORjXyO34f/k7dh02zZkqoGM79WXPZx6W3MPOK1GAhar2dq83zjzhH/7sHvEiDUv5Hu6gEHH+1EY7cXi/Lir4WV5GnDMXj1unJ6bpwMgF+IHbpTQiDCis7NrMl+x+gbqzN6Thu46mS6lPF9YD8s+LcPGu3D1CdW5det0Z5mBp5IXDv2NzYwaassTzAGeXXlDRc+Px+Qj5xfJ/wszj8ltCYajGWIbc8qX6cc6W/w6WH0NBiUYieq3lyNyiXEQFix7bWcPDulQAv6WLD+lwOdhNmXLhJtcdMFlS/OJw+du5xx3cmWlSqrzbJVx6Ev0K+Ndyi/RgPbtoJGr2SCuUMVa2oNSwdOB53DP4Mu7rCJ92D1KLP1MwwIFeg0QwCTO9x/uCX30AS3dK3ZG+uAehooeQ9AH1FY5rhYoeQlYIKnpuXlA/QbAdHBiUtz/4WH718IOycX2dE/wSnSePCcu4VeHOFD3/+C96owaxBbsH+GqKbdL/8//4nyRo0mtC0XPwsNx71x2Sm4M1BgIyOjYhnWc6NN8E5emnnlTz7GWKHog1IexYBOEaa5Qk/V74KoqFKJ947GEVfaDo4YieZPA7obFMZ0WPdQz0QKfyZsQLE+jcuO/mS8DO/wbWkXLGy3Dly4Xi3Xpw73833/nyYXg7d14uECV3KrE4quvguo5cIqpFlsJYOiM2gHvE6O1gvnit52VlMSkMYMHY2aVBbczQeXXucDY3evjnM/skt4b2zBGXW+DapcezFM6Sf5hdj5C40mAdEyh6kMbkZ0kn8A5RJp0CID3TmIzPBy7v4xq//1K6kafgBqNtXG6xjGK5JrX8mJX+2XM7x8uw/KV2pqyBgb2fpTztzs7dL8ummunZu3PxWyjanDrlk61Pp5ixhQG33sCxPC5XEr3yCG6htHXlbil8B+JUB3CTcAsW3ZjnZPdqlEhXwqkBF4gbF+7s0gC3GEnkjJaHk45g9BZ+Iyh6/LtMN+z9Kq4f6RVu5MayVJbI2oP65nracCp6CFkhqOi52YnJ0NCwvPHun+WxXz0kGzc0qOAWt6+CybWmaxBxcQ0jeg4eMQUQ1knATkTw39TYII89fP9iHBzRc/3gN/INZboqerxghS+VWJB0DZpmQlYdrPeCOtW2w1bStWzeXFO3CLl6oOgJBsPWRoJ0ll3Rh0RbmcZJvKmBwg/vOFl2ImvD9Sp6+OsRQkgKroETm2KCCnZmZlalIDfEG2uNXAqM3sGiyNUVpVJTUSJ1leVSW1UuVeWlprRZTlx+89qr8p//03+U//l//A+ypWWTTExMSCR24Q5FcX6uhlmq4VVIpYaHMP2BraQh87gvlOyQpJLunTSfvnRXDBNyI0G+T2clTzJU9JBMJ90/wqMMLi+HqDN43OjDKdHcNE3Wezc3HNFDyArBET03L/jNMCwYteM///vrtp0xFkKGZlxtbKSOB1Wo/cSLI3r+SVqamuRXD967WM+59T4SZ9S4+h9G9Ow/dFhefel5Kc7PswZ1cmZO/vTG2/LwQ3tlfX21hhtcNqLnvnvusMWYEYbG6uJN8O+vvyelxQXy+KMPSygljcSBvI4FPdNVcEG+Q9o2bNggWVnYVYmQzGZwcNB2UkrnDgXKZUNDgy0UjDo93dt0Qq6NmEQiUTl7tjtt+2i+jfSka51xM4N3CuU7PnTm5+fL+vXrWeetIWgbcVwrVPQQskJQ0XPz4hdTxLawn3/9nQwMDMirL//aFCiYghUNuMVkTejQv6BpcfCbh+S//f2/SGtrszx47x0SgjvBCCD3XuEH4eqF7Dt0TPYdOCi/e+1FKS7IlWgU8/nDGt/3trXray8+5yp3KHo01r/7h3+V++69c1HRo5Ev+7V+/8Z7tuvW4489LGFbgJMDNpPBu8cxPj6etmXS5yls4309DftagLSrRAH1Y8IEeRdmTjBfXBTWpj9iWLh7VuDW4VCfphBVe0xlNDN4X/4e/DtC2Hb6RTzuFrjr1I65u4Zbv7YI3jXSoxdmBzQJifB8x2IpvbhGOM58KR6YISwffzJQHLvfVP1ZGlwYFi7+T8SVCtoROF2y88+ZOOMepv7+l0GkNdPTU7KwsKBXS8+VbiBd2Kbe/bbpmcZkIF+jo5YsZ6emGXb+eYDPP/4a+GdNNb8Yzt2Sn9SyC++Idymc5PCWRmo4/+5DBozcefl7T753Zc/7S403Ea7awbW7TA7Hp0f9Iu3L0rSETxtw9UXyu7VY9Arx4uzCuHBI6Qz6ZnGZmEj/NeLwu7m8tDyPkevHl4/R0VGbWtvc3Gz3ZG1AfeNkh2uDih5CVggqem5eIPKh3wdm5ublrXfft3nrd95+m1RWlEtWUAXCRKd0Rt9fTk6uiXixQFj+7u//SVpbmuTBB+6UQDQk8SDUNE5QhBAZ0/ygFa9T9Bw8JL95Gbtu5Wqk6krNR8cn5PW335eNjY3yyIP3WlowOgcjeu69GyN6mpzblN/qD2++L0UFefLUE49qMBG1vfaGIRPB+0dj6dcfSFeQzpth160Lgc4Okm0dLonAYKn+iy8ttpvcMUM+hmt0MlCebOHUeMiyt15axyO5DrVypLeL7wcaGcX/vhqK5nzn3rlFubJ/ZooFUrHzDkZMwaXr3CEtCGpJLsHi5gjLQtJrlKelBV0Rmitflg5zBHO9QFwWb8JQQVsQ0I6r+cY/W0Q0YZcoy3CD9xK0kXhJfhMLpPrHxdRRKEays7MTz4v3pGm1Tg/8Lfm9GUjedStdwe+JMrn0jtMfnwdx+PK2hDP3crh/JufHruDC7l1b41iyvzQ+7tS8mKy0tKCTAoMf2ykLU0Y0X6dGk+ze0qW4cHCNeseNQnDPmpyXnJ3nl+ly9j6sC+VDmOPwna3l7hEWyq67tveGh7Q4kuO5GcC7w4eGYnebxuB3jkZVzuHI5RsO8jI4deqUlSkqetYW1Du+7rkWqOghZIWgoufmZUmAc/XV8NiEfPjRX+xdhbWDWFxSphVvSIX/SZmanJD/5X/8jxKPLmhfNmwjemIqLELcc0IfAsTX04A8+MD9smXTer2Pys+HjsiBg0fkN6+8JEVQ9CTePf7HtK6fDhyRh++/U1qaNml6AvJ//9O/yr133ynbtqDRhaC+9DUW/OGNt6WkuEge/9XDeof0X3vDkIngXaGxTPfFmJHfbkZFT1Sb9DfeejtxB0KC7cyLigqlvLxcmpo3SHFhgSlaQhBaAnH1E5XjJ9rl2InTEk38PhDgtbtmZaYQissnn0iE50CJgr+Q1q1ne7rlxx8PWecwiE5ezHWxkP+xk93zzz0t0ci8hMJZMjY+KT8fOCRd3X2yEFlACZLK0kJZt65Bdu7YKgPn+uXbnw+bbwBlrI2+U+y30PQGAzG58449skH9mJHaw66ru0d+/Hm//OrhvVJRVmrPkFz+oBg6cvSUnDjZJlGJaOrC5hdTgUr0/axbVyfr19Xrc3v3S35d3AE5faZLTqr/noEhqyPQGS4vKZZdO7bIpo0bNHlRGKrdzVXus7JCiV23QvZO0hH8BjfjrlsASs1wlhuB6kHex7M4xciSosPhyhDKKaZu2EjThJ2FcanHX4riqt8T3CNNqANwTg7MhbWUhuT0ePfJ/lPx7iz9KSSHh3OqGx8m7Py6Jd49koQ6xy4T11BU4w9bu18oLenNckXP4nOmEf73cYqepdHS5Mbhf3ev6GlqarJ7sjagHrmeuiT0t0rietVAQb1QhUtIZgHhIn2FVw8aS3wZcbDRBMm/GTqW+bk5sm3LZtt2NNu2PBfJDoekXDt1u7bvkDLtcKEehnAXUkGvobpK6msqpa6mQs/Vsr6uRmoqy2R9fY0NhUXwUQ2jUAWqOrXPCiW+2AfcduwIN6zhIxXVVVWWHih7amqrpTA/17lN/a00ARUV5ZqWEteRJou49+cEeoyESHfm5+cTVzcRWtd9+/1PVkbKyiukoDBf8gpyZWJyQs50npG2tjYpKy21AyNjbJRLKCDd3f0yODAkDVo2itRPQX6e+isyhVyJhlWneX5ZHaq/I4QeKIbOj4zJsZMnpL6h3tYSKCjSo7BACgrypKS00PxC2TQ+PiFvvfueTE1MyPYtLbK5eZOUFhXI7EJUBocGZNeOHTI/Nyuzc/NSWJBvB8rfwGC/lJZrmrU85ucj3EKpqa7Uc/5imnA+cvS4nBs4r0mLmdLG2S2lGea9fUPS0dkttQ21GneRPWdYn6Ont0/fzRnp6zsnDXUNlj+XP25cvvjqa9l/4LBKbGHZva1VNrc0SYm+q4nJKTl2vE2Gzw/Lxo2NCcVUkuebALznkD7Xst84Dbkpy6QCZU17e4eMjo7rMZY4RmxdpJGREbN3ec4pSsYmpqS9o0tOn+mU3nMDMjc7o3k13zp82A2wu6cvKZzUY1TG9IBMgfKYypkzZ6zsog28EBZ+d7eFMzoyoWkcl/GxSU1bUNO49NEs+QxF1tmzZ62c5OXlLdolA8U51maDPZ4j2Q3SA7+dnZ02Uq6goCBh4/Buh4eH7Z2hXvJ+IBsgbVACHj9xSs50dcvA0HmZj0RNiZuleftmArUylFRORvml0iu98ApKp4TjceMO/7ufP3/e7vGhhqwd/ne5Vjiih5AVgiN6CEkvUBbTdUSPB23jzTp167/+47/KA3ffIds2t2j6lwQUdCi//PYHmZyalpdfeFbycrLMHmD02rn+fnn2yUe19sFkqUt3jpxwj4uYdJztlU8++1p++8oLUlyYp35TFJwaR0wi8tW3+6StrUNefOEJKS8tW/z9EZZ/zz6tHnTY3nnvL/Lw3nuledM6NUlJl3qLy7yN4vvTn96X8opy7QR3y9/89lXJClkXMOEQtWpcfjx4VA4cPCi/e+XXUliwNH0wqp3CttNn5OsfftK8mScvPPOkvp+cxPuLy/c/H5bDR4/JltYmfbe3SyCYtEi3Ojpw+Ij8tP+w7Ni+Te654zb3bswK72kpDelK8tStdE0v3uXNtL26++1xoeUJGwRoucTHiXgsYvnVOvRqp9lU9j74gObvDWoXk+9+PCDHT7XrddSUmvPzcxKJRu1DxO9+85r0dHXJJ1996yIBGgneCKZYQuECJYrGIju2bpZ77rpT49bSjDSoo6GRcXnz3Y9ka2ujPHDfXeZdHbizgrLf3tkjn37+jQar6YxDIeOeRWPQzmax7Lltm2xYt0HdYhSPW/NqdnZW/vH3b8qdu7fJbbt3JkrdUriIvP1Mp3z21XdWtqoryizdi8SjMjg6Im+9/ZkUFeXIay89ZyMKMaUSZRgj+8CF6qlYZEG++/mgHD3ZJuFgSHJysk1ZhfBzwmH53Wsv6zvBul0I4Wb4+OJG9EBZn+5AmRjDtNabbATjzQRH9KQHqOdwXCssIYQQQgi5oXjFCRRXpaWl8vQTj2unKiaHjxxZXP9q5dGumvZCp7TzhS/1ZWXllibfYce1F6KuRckQDGXJyMiYLETmZc+e26yze0Y7leggXimhcFBaWjbK3gfuk4nxaTl0+Lia4t2JpntWjhw9KhXlpXLv3XfZdK1k8Gy7du6Uxg3r5Ki6w3phN4sygqweUOrs2b1d/uq1l+W3Lz8vv3v5Bfndqy/Jb195URobai23nmprl+MnTkhrU6P8h9+9Kr9Rd//pr38jLzz7hNxz9x7t8MVl/YZ6U6r647GHH5RgLCL33bVH/uY3L8tvXnpew/+1xrVT49ROuGZFy42BoBw/ecqUsb19/ZpHtQymVALIthh9h8Q88/RTmr5faxqQzhfl4Qfvkfm5Bfnk4+/k0KHjGqZfjwcKrasvt8lAwXjiRJspWScnJmRkdNxZaHouF/bJjrP6XG2ytbVFn/8l+Wt9B//D3/xWnnn8V3LPnbdLVpYfqXZ9aSSEkGuFih5CCCGE3FDQwYGSx3eWssIB2bhxoxw7ccqmLa4G6DiiQ4mpKTMzM7KwMG9pgmLnehUi+JqsQcnJU+1SU10lRfm5NsWr7XTHVSmykI5wKCBNjett2uWJU6ctjej5nunqtfe3fetmG1WRKrJhChxGU9gIKu1MDgwMLr736/kCSDINrFmVLYUFOaZsKcx35wLNsznZGCEWl7M9fbZA+f333C152WEJQ+eiebyqvFSaNzXa6B9Ms4M/f+Tn5Wp+E8nOCtt6WsV6YEMATGu2Uq95GH8YFXSms8tGDmF6M6ZkBVKUH7YIu9oF9EBYhXk5FhbCbFF/r7z4gtTW1MrP+w/ZdEcrI8r1luMFpO1Mr60hVlZaIr3n+pEYey6McroUmMaGNfvuufMOyc3SFxZbsNF8DfW10tyMtfWwpg/e7ipVeIQQkgIlAUKIQVGEEHKj8B0xKB7sy7seVZUV2umLy+DQkNl5FiJYG2RSRiembNFkXI+NT8js3JzaXqZm0vAxJWxU/eFwfidlemZGsHU64t+5Y5st+vvu+3+Wzu4e63g6tAuGzqgdCaMrBIurY8RNe9tpG1ETDMRlx/atcm5gQPoHBzVoDVDjvyxQRsUD1pFev6FB5hcWFrc3Rjh4jesbGjQoLOKc0jm2dxvVDnCVBENBGRkdWzT3758Q5Bs7kCX1v2AQiyyrSSCsZSTRDQiGrCxFkWctX6mZnvU/U5hidyNkKUyP9AfyLpZOtzycCMPyqJ5jam/e9Xz4yFFT7m5ubpT6+nrZf+CQ2iGOpTxq+dWi0xAQuaUHa3HBLCjhcFwefuRuyS/Ik+++3ydR06ZarFeJ9+PK/aEjxy3uLS1NsnXLZuns6jZFrXtPy8tbKiGkFeHotYWKB9bDLcTs/DrbS4dDCCErBRU9hBBCCLmhoCPnOnPoUAZsJzosQIx1OTC6Jpmh88Pyh9fflNfffEf+9Mbb8sfX39LjTZtKYh3OSxKQD/78kfn701vvyB/h/4035YcffnLW6h+jEl54/mkpLauQTz77Uv7193+Sb9R+cnLGwrepW8HLRrQMrA1x+Mgx7RTGZZ12XhFGS9NGyc/Lt+lX6AKie4fnvxRwg44m+ohltn6QyGxizTSMQMIDuMVRVVxLCcvercaLxYwL8wtsTRWAMDigh3gsJ0IZg/KIfBSM2YH1qyTgdi5C3o1GIvLhXz6V8SktF+oOCg/kO2Q7l0eRW5NRM8vBCAFKG1fm7d5OTumBUXwb1q+zRcw3blgnHZ1dMjYxYZsGYK0dKHzcTnxIn3lfZDFOTUN+Tq40ajjwO4JRQbBLcX85rBxpYBiRh+c6duq0bGqsl+KCAmlu3igjo6NaL0zDpZWvS7FpU6NEIjH58ONPZWpuQb24Quf1Q7buFBReV5tIQgi5QVAUIIQQQsiKgs4OtkVHh9Et2rpERVmZ/Pr55+SZp5+Q5559yo7nn3tGWpqbljp6l+DRXz0iz8LvM0/K8/D/zFOy5/bbEKnYzofqpqSwQB554D557qmnpKqyRk6c7JA/vfmutHd0WkdTxI/yuTIWojGbjlJZXSNzCxEZ187h5PSMNKxbJz09vXbt474U6EyGMAJCe9VOsSP2ftz0Mrs1vMIsFdtSXu0i0Yi9YwdH9JAlkBOgbPno48/lw0++kD9/9KVefykf/uVziQWyBaNONqxrkF07t9tou9+//o588sXX0tPXb/k8lNg96krKYjIY7XKms1tmZmdl2+ZmNQhJVUW5KXVOtp3WPIu6wK1jA4XPxUD+tmmYei4pLTH3WE/H210NvlxACdNxpktmpqdlc2urhoPNM0JSU1UhJ7AgtQZ7ucfd2LhebtN3himTf3r7Azlw+ISWe6dshWLKl9mrTSMhhNwoqOgh5BZmSQDB92dCCFkp4jI9NSVB7UwVFS7tOgWwxkdZSbHUVFZIdWWZ1FZVWofQubt0JwlTl8rLsA17jY3cwVGt4RQXF6mtV3hAGYJdekRqayrk8Uf32iKzWTk58u1338vImHYa48uVT5eju6dXprUD23euX/7wpzfk337/J/n9H/4op0622WiIE6dOmfLlclgnVzuZOI+NjlmdnJuTa+nGLj4wxwioi3UWYY8daLD7EEb+uM6lMyfEgfZdD80bGLgWjwX0OiihQBgzpVCITPlyx2275KXnn5Xmjeulr7dXPvr4U/n08y9ldm4hoXi8OmUowGLFJSWlVraRhbFWUH1Dg1OwajlB3kXaLoXlcdtlKyBZWdmWx5cUNlepfEo4xxuBsgn1RFVVlZpgdJJIXU2NnOk6a8oxS/Cl0HJ7+65t8soLz0hFaZH8/PPPNhLxq+9+krlI1BS2SCfLIiFkraCih5BbCAhI/vD38/PuK7I3I4SQawJVCOZeaCcSowQwrQk9K6tZtJM4NDImWdkhKSparujBSJSscFjrIGwHja/ubhFTrKVzuVrJVNTaAYxGtTOqnnC4hOB//UvE76ZR4Os6ponEpaKsSPY+cLfMRyLS1d3rvVwU1I8WkvpHio+dbJcijBJ68D55aO/98ugjD2l4D8hevS8tKZLT2pENhMJw6lCv7nKp/gXuFQUkpj3uvv4BydGObH5+vtoEpLKsVN9FXIZHRlxnMSWN9qQawOD5IX3+mCnGLCwb5ePcEIJ8sm3LZnn8sV/JE3o8/cRDet4rjz++V23Q/rtygbxUWlwoj2h+/s0rL8rdd94hfX198ucPP5GFK1BaApe3kf9iMj4+LoODQxKJBeSrb3+Qz7/5Xr7QA6PdsK5W19luLYuaOpTRS+RXhAklD87Y5h5lGUpNPJiLD0/onsFdO3OfFphZ2bc/2MVkdnZO+gfP67VL25ff/Ghp6+ntl/GJKenu6TG3AEUPZcqH7UGNgOTjnT39xGPy6+eekbraalug/f0PP5a5+YWEDx8SIYSsLlT0EHKLAeEHnYGhoSFZWFBBJCFkcZcWQsi1gnrFFDv4Mh5EFwgKFVho50vNI1GRjs5uadnUaLvyJBMPqF/7sq9/Vhehe4TpGjC5NFgEOY4pIFi8Vf3gb7FzhboOV7GYjZpxdlrfaactHApLUUG+jTBaiES0Hrx0Zwxr4cQxvUQDnJiatG2imzc22ugHPFPTxg163mjbU2/b0ioz2pmFAsneiMaNZ7F+qAbgOq24ce9Jn9Smkg0Pj0hr8yZnr7ZYzyQUyrLFbAP2fPDtnssFhvQE5fipDvNTXV3p3OC9qTkhHpRPlBXkN2D5I47SgHyFUoI8o4fmcxtNlp0lO7a22i5cA4Mj0nm2S11cOk8tKVY0Hg3yRHunhYey1T8wqDLHeTvHohErr6dPdzjX+t+l5I9F5aXGj/W8MLKotKzU2dn/cVsLCGG6cpWEPieeGmlDXFi0HPGd6ztnJQ+LoGPqVf/AeT2fl6mZafUTl7a20xpvWF1g9FBiO3cLYQm8PYwDgjIZgVZVlsuTj/1Ktm3dIoOazq6eHksg3BFCyFpASYCQWwiv5MG5t7dX5ubmbEtVyCl+KDQhhFwtqFdscVV0jGy9G3QYtWukfaOpqSl5/6PPofGQO3bvdj27ZbiOIbpDUBahr2Zd0EQH6lIE1R7urCNnThEQfFv3TvtsqNdgoWaJSNCpRMewq7tPrWJSW12lLi4djwVu8YhN+YAuqrlpk1PgqJmvW1GPNm1s1Ou4tHecMa+WGrPXTiZ2L4q66RxQOEX1bR0/eUp++H6/FBfly+7d28wPKCoqklaN41zfgBw4dNhG/dj70TS7ZwlI2+kzcrq92xbTLSjITfgk5MqxvJQgWUbAuaa2xtauwZbol8VlSQVlX+R4e4esa6iX37z0vLz24nPy6q+ftWtMdWpp2iA9KoNgTRsXl4VwQWCP9a6mZufUT49UV1VKQS6mN2I6V8jKItb7WYhgJCDKhyvL/jkwIg5lPjc7W6IRNw0NUy7XN9TJay89t+x4RY/NzZuku7dfJqbcouhwfzH5yL87xGNKJj1vbm2xegFTMWELRS8hhKwFVPQQcgsxPDxs88gxkmf79u3WkXBcQsoihJDLYJ0r/dfW1iWffva9fPzFN/KXz7+W19/+QP7w5nsSDos88eheCWfjK/ny+mZ4bEI++fIb9fOtfPLFd3bG8c33P6vbS4spsUBYvv7+J/nLZ1/Lx19+Jx+Z32/kq+9+NLtYIEv+7Y9vyQd/+Vy+0vD2HTom3/50QN776BPZd+CQ7Nq5U+pqsEbHpetAPB86dZiOgYVtmzZtkJLiIsFoIY93k5MVku3bttkIpunpGQ1aXww6nYGgfP3t9/LpV/qMn38j7/3lM/m3378jBw8fla1bN8rzzzwluVk5+swIE53VmNx990657fbdcujIKXnj7T/Ldz8fkANHT8pXP/wsb7/3iXz7/Y+ya/dmeeC+uzUa1uPk2rDyq3jlCJQbOENJG4lFpLi4WG0vXRaR+1woIqdOtsvc7Kzs3NYqQazto5YatNo7pc6unTtwJYeOHlcLF9el6O07J+9/+BetR8Jy3z13qh+kMSDZ2dk2XQpK1fHJKTV2ZdA/B8w61K6ivNzKK6aKRaJx6TzbI7u2bdWQEe/SAcXw7h1bNUmatiNHNIUunAsBcxyIy0YhmkInLufPD5m9vTOkBQ9PCCFrQOhvlcT1quErR0IyG/cVCkLAauGFDixw6O/xJeqICiw4V1ZWSnV1tQlHXhiC2yh2bLF0UiAhmQvyuM/76QrKLBSxNxtualFMSkqKJTc3W/Jz8qS4sMAUIvfec4dsbW2Rgvz8xLtHdw91FRaEDdgCrTm5ueovV/Jyc6QgN19yssOSl58rVVWVF6yVULeiY5Wj7vPz8yQ3L+FXz9lZWVJQUGA76Eg8IvV1tfpeYzI3N2vrhiDudQ0N8sDdd9h2zX5UTnK+QOcsJxyS2toqTVeOmmBKWkjGxyYkJxSW7VtbE+uEuE4q/Hr/kG6wmHRWMG7pyMsrUO/6booKJF+vschyXl6OLfy6c/tWufuO2zSNdTa6EuC9uLCwBkhQamuqLL48fSejExO24xDWNFq/rk723nePrK+vs465ejL/NxOhkNsePvn9pSN+LbubAT+qJRAMm8rw0IFDlk9Hxiekt79P+vuHZHBwUHr7ejU/5lo+/sPrb8rwxLSWkQWTCSYmJuXs2W75/sefbQTNnXt2a27EiJklZc/UzJycam+zrdPLysqdGkjjhfSBXbuqK0pk965dLltCCYJ8rX/I17mal8cnJ+Rk2xnZuqVV83NAy9a0nDnTI7FgQAYHBm3Nqu6+Pvnx54Ny9Hib5Gvd/fSTj0up1jEur7i0YIH10+1n5OixNpmcmzdTPAd2xfviq69t2tUTjz2scaJ8BeR422ktR5Ny9+07LE0wWzw0/ahTMILp9JkuaW5pltysoJzT9zUxOSXNzc3qCn9x+f2f3lazSZmZmZZIJCLDoxNy8OhJ+enAYWmoq5G78M40nagP0jlvL2Ep1fyQ/iMDkb+tDdE/sjLgwzDalbKysoQJWQuut20MaGFZdY0LOpwXGwZJSKaAr7LhEKZFrV5DZI2fHiZc6Hl0dFQKCwtVYDsrddqRcIt8OncA7jB9Cx0gBxtNkrkgv6M8rGaZvFrQNuIr+ho0zdcFRrbgK7j1FUwE1w4URrKYAQRyt8YM8M9mygnFLb689JvAbywWMSWATVNK8gu8/AA/qT+l3aqh23YcaXIdObcwtLjpYIpLg5tqdaHdcVwS/ciGaML9kgIGdjDzIx9SWW4H/3rSTiUWf3UT3NzzJ3tF2Klh+XsfnsWr/1sqzD1sHXCT/Aw3A9na4c/OztF0+3ebfuC9YhHg1N8mXbEpRIa+T32nf/f3/wJpRPO5270KpRGKF4xCefCB+2XLpvXyl08+s+lMcxGnkIFflInNzRvl/nvvkjCKM46ksjgwNCzvvPeePLz3QWlp2mR1AHLniModb779vjy094HENEZ0x91aVB6oP3r7B+TPf/lU7rx9t+zcttmUPJ99+Y1E4wsSD2arm4CN4MHaN60tG2VT43qbpuU690t5Bc8xOjYphw4fldNnOmQ+ilKi5prglqZGCz8/L8eeGbz3wUdSWlEhD9x1uwazvG6xd6dBDwzi2f4s9959h+zQtO07cFjODQzIM088YfFhnaEPvvhWzvX1m5IHVV1QIqZsbm1pkd27dqr85/L0zVMu8X4CUlxc4m7TGCgjY1ovX27dKHLtnDp1ytrGpqamhAlZC9Duu7b/2qCih5AVYq0UPf6MziJG8uzcudO+Kl8IpI2KHnKrgPxORc9KoenVThLSDaEkGtPOjXaI8KphlqqsAehU4YB7dPw8UO3AzE2Lwm+19HtZWBooDheuG73oWQxFL5ySB7hOq4Wi8dnvD/8Jxc2F3rV7DucPaTFlFMKLwz3CcH4tXISXAtwsLuKKDkkiHgsDfixsPAvS6J7HtprWc3J4/nkXiWP3I//8euueyljm7iaBip4VQF8jyo7lW+QflAV9t1jw3MzUAG/av+0YpvzBXvMjRqfMzczYosWoKzHKDE+99MssXdnbwG+Gcqx+bfqShYMyGRYs/gxXCNfskv0m8rXVE+rO1vfSay0Y5iyIMNQe4VpZMU9OCYOIA0kKGheWGQs2B5uaHLXnhtyD0Ur42dxv5+JENK5+wUjm1HoJgesRU3vkSY3ZrwVkthaO84+yiDRPz8zZFvRZGldRQZ760XjUDeIBN0+5pKKHLEFFT3qAusbqm2uEih5CVoi1UvR0dHTY9aZNm0yJg6kqwAQbtffp8ddU9JBbBeR3KnpWBqtPtEOGZLvxPAnFhr5rmKW+cnu+QEJJAj/obCaAmVOgOOHmQj/XUtgp7ylhBjt4sy/0itZ+1nFTBxa2rw+BD8fSksD5S04/3Lvt3s1ZfEkxkeoX/swv4oC8g7ehRlgfBAsxx+09LcVtEShIk3vupbBw7c18PMln78eT7PdmgIqelQFlEHnPFirX1+pyiF7gn88/UKLANBiyjrMvE1DK+Ge1aWCWv/T3UXep78ApPRGKutOIcAnZJxjIUn8Leo0wfCcF7pJIpAVKGRc3FL8JC/WCuOADJdlH6/N9cl6x+6CmUd3EYyG9Xkrj0nPYySl5kB4ty87Qp82DN6fPZAmwf0tx2h0MEu8Jt86ZHs6xubVr58e/0+T0pi/4nanoIQ4qetID1CE4rpVVV/SgvQhEIxJBRRrXChkVy81Q/xFylcS0ExMO5Gh7D4HC7QxxI7hQkY1EIjIxMSGlpaXS2dlpiwCWl5eb3eUEDCp6yK0CygIVPYSkD1T0EJIuUNFDlqCiJz246RQ98/EF+Xv5QuuTeXELxWknOOlLHiGZQmE8V34b3KtXcQnFtZDeIE0PiiyOZKH4/Pnzcvr0abnjjjusYk6Gih5CHFT0EJJeUNFDSLpARQ9Zgoqe9OCmU/Rg3OT/Gvj/acsZlLg26kGbX8/OJck8imN58l+Cf2O5W4spepnO4jpBkcUBobi3t1dGRkZk69atZoaFC2GePPz/csIzFT3kVgFlgYoeQtIHKnoISReo6CFLUNGTHlyvomfVS4gpdxKNpa3T5jvAPHhk2BHAYoTI5/p/DGZXAQRKL1T6a39AMXPixAkTPDE9a/PmzVYZQ8nj3VxPpUAIIYQQQggh5OZl9XuD6O9ilXv0hYNRU/wQkpGYJhMZ/eoKGhQ1AF83/TXOCwsLMjs7K/Pz82aH3TByc3MFiy3jHgcUPP6rqDcjhBBCCCGEEHLrwM/+hKQhUND40Tmerq4um6pVVFQkW7ZsMQUPIYQQQgghhBCSDBU9hKQhXsmD9TqwXfrw8LDU19dLY2NjwoVTBhFCCCGEEEIIIcmsvqInpp1YiUhUL2IafUDv0F3lwSPTjpjmbeR2+39pYI6ROlrH482w0BymaeF+enra1t/Jy8uzczLXq+xZSsMv00JWjov9/mRl8O87nd8588TaczPkk0wj+U2n83tn3lg7+M5XB/+amc8JyRxWXdGDndSj8bBk6RGIaadVDeLYgYsHjww7siRgexhIHDvL2dUyfGOafEQiETt3dnZKT0+PKXa2b98uJSVuFwTY+bV3btSIHhdW+u54kmngN4Qij+979cC7Tl6/Kt1h3lgbkvMJf4PVIXgTlcmbqQ7JJFLfO3+DlSEYdHkc8B0Tkhms+vbqkdiC/HPkCwlr5zcuQYkEtBPMCoVkILn693L4QQlJTA9tPANLelVf7PwZjSqu9+/fb7to5efnmzlAw5tcTG9kA+zDjUQWEuGyLK40UPJgxzSvvCOrB/I7FjFPZzBdk4rAtQPv/+TJk1JXV8cyugrEVRYMhcKa39NbiYLNEFgm1w6US+w22tDQIMXFxQlTciOJx2N6yE2x/iO3V195uL16eoA+oFfAXgurruiJaXRTk+Pa9Y1KPBaWINtNkqEE9K+woEiioYiE4qFlQiKEFhRcnKempqS/v98q0/Hx8WVCTKpgieJ6PQU+FV/8o9EFwSRK/JGVBbumTUxMSEVFRcKErDTI5yhLOGOUXDp32FAn4CBrA/JIe3u71NbWSmFhYcKUrBwxLY8ha9fStVwiT2C0ra9D0rn+yFRQJ6Jcrlu3znYb5W+wEjhFTziclfbvl4qelYeKnvTgehU9q15CMEw3HtfuZJxKHpLhYHv1oHYs9Q9AUIGQiAPgCyEYGxuzzj/s8QXZF2ov+CYf11PYL4RvzJEiFsfVYWZmxhbXTs4LZGXx+dyf0x3mi7UB7x11bHNzM5U8q4TP6eleNm+2OiTTQLlsaWmhkmeFwbvFwTaIkMyAqlBCVgkIKr7xnJubs2lag4ODtpvW1q1bTXMO2MBmNgUFBVJZWbkoUBFC0gOURyjc8SUToysJIemBL5fYnIIyEiGEXBlU9BCySkA4wfDvc+fO2Toh69evtw4/YIefEELWFq/o8deEEEIIITcrVPQQsgpAyYMOBNbjwVQtjO6pqamxMzoU7FTcOmB9nqGhIcsT/DJJSPqAOhprOGGKSFFRUcKUELLWQFZqbW21jSooLxFCyJVBRQ8hKwT68Og4YNG4Q4cO2UgerMGzZcuWZQoeL7Sk3pPMBIttY0cfKHn4WxOSXqDOxu4+nLpFSHrgP5QdP37cPpbxAwkhhFwZVPQQskJAMNm3b58pdXbs2GFr8QAKKbc2EFQxogdKHuYFQtILlEvsuJWXl5cwIYSsJf4DGMslIYRcHVT0ELKCbNq0yRQ+fqFljuAgyAvYcc0Lr4SQ9ADlEcpXTA/xdTYhJD3IyclZHA1NCCHk8lDRQ8gKEQ6HpKys7BdKHgoptzbYdaupqYmjeQhJM1AmcRw+fFhGRkYSpoSQtQRl0k/dGh4eTpgSQgi5HFT0ELJCQDhJVe7gTEXPrc3k5KR0d3czHxCSZqBMYsTAxo0bbS0tQsja48vlhg0bpLS0NGFKCCHkclDRQwghqwi+TM7Pz9s1R/UQkj748lhYWGi7bxFC1h7/0Qw74eHMdpMQQq4MKnoIIWQVgbCKtZuwGxtH9RCSPqA8QhF79OhROX/+fMKUELKWoFxGIhE5duyYjI6O2ugeQgghl4e1JSGErCKYutXT02PCKr9MEpI++JEDUMRifTVCyNqDcokRdphSWVJSwnaTEEKuECp6CCFkFcHOIVlZWfwqSUia4UfYTU1NydzcnF0TQtYWlEsc+EiCHSsJIYRcGexpEELIKgIFT3l5uU0R8R1LQkh6gHI5NDRERQ8haQJG8EDBg+mUOHNEDyGEXBlU9BBCyCqCr5Jnz56lkoeQNAMdyFAoJDt37uTULULSBLSVmLqFcllQUMC2kxBCrhAqegghZBXJzc01YZVfJQlJL9CBRLnEyIHp6emEKSFkrUG5HBwc5NQtQgi5CqjoIYSQVSQ7O1sqKioWO5WEkPQBZRKLpXPqFiHpA6ZU9vb2Wrlku0kIIVcGFT2EELKKjI+PS1dXV+KOEJJOQAG7e/du292HEJIeYG07lMvCwkJO3SKEkCuEih5CCFlFMG2L638Qkr5gDS1O3SIkvUC5nJ2d5YgeQgi5QqjoIYSQVSQajdowdAirFFgJSR9QHjFaAAcWZSaEpA9YkNmXT0IIIZeHih5CCFlFsMbA2NiYXWM4OiEkPfAdyA0bNkheXp5dE0LWHihhGxoaJD8/nx9ICCHkCmEvgxBCVhFM3aqtrbVOJUb2EELSAz/K7ujRozIyMpIwJYSsJSiT+Chy5MgRGR0dTZgSQgi5HFT0XAEm/Ak6ZK5Thmt/OLNo4owDgqI726HXgcQZ9jZlw9vhKuE2HkcYLp7FsNXOxQ3UJNEphJk7e7/ukADMl9y49CXiSQrX+ze7RPpSO5zOvxvG7sKAP+cXRrBz5vgKunR9NWk0Pwm/sPJ+QPI1IZkEygjWGQAc0UNI+uBH9GA0T05Ojl0TQtYW/1EECzFj10pfTgkhhFwa9jKuGK8MQQODufvuiMf1FQZCEotDXeJfp1NSwH1c7XDMR2J2BIIhDQHbKjtlR8D8xjWIsJ5hshS29gIlFghqaK5RQ6cQYVrn0JQtpkJCIPhP4ogPJos6koRyBWlMDtfCBOoPDaje+A6nV8jEoABSd3hkCwJKHv1DVNGopkHtcGNpQ1pMUXW1aUTj7fwhLt94wz8bcpKpYJFXjhYgJP1A24e2a+PGjTZFhBCSHqBcNjY2mhKWHwIJIeTKCGiFueo1JrYXvukIxEyZ8+UX30pf/2DCUAlAUeJUPFB2/O43r0gwAEWJyJnOs3L05GkZHj4v8/PzpszIyQ5LdWWF7NqxVYqKSuSd9/+sHhPKEDEVkF2BuETVKiihgMiLzz1tXxihAMFPNjw6Lh/+5RNEb0qTnTu2ybZtm81tLIbF6tRc0zw+MS3vvf8X3CBIA4qWrOwsKSwokHUN9dK0qVHTlaXpRthOwfPZl19L37kBfa6APPboQ1JZWapXTokDRdEPP/4sp890mtk99+yRjRvW2XOAK02jvTNN45FjJ+XQ4eMSVIu779wjmxrXWzjJab4ZwXMXFhbZ+0hn8FtFogv6tpHOm/ud3wxgMWaM6IHA6hWsZPXAIrvpXCZRxyKPUNm9+nhxCFO3sB5IaWmp3ZOVA6OMg4FQWi9+jXyBMknWBrx/HCiX69evl5KSkoQNubG4j9nhcJa973Rug2xTC+1zuZ4EWQlOnTpl9XJTU1PChKwF6CdcT1+BJeQKcI0MBJKAzM5HZEo7af6YmJmRSRyz02o3Z737WCwu584NyKeffykDAwNWIQUxkkftZudj0t3bL1nZuRKJx2R6zvmdnFkKc+mIyPTsgkxOzWi47qdCWvCDHz5yVCan59SN2s/Oy7HjJ025hHRCWeSmWWm1HQ/I1C/CnpPR8Snp7uuX737cJ398/Q0ZGDpv6QsGzbfMzi3I9IyGrXFETRHlRt+g3ocoPAP7OX0X6gZKG8TqpnBdeRodQYlo24JwJqfmNCyEDztvT0hmMTU1pfXDOSsjKCuEkPQAbSAOjOgpKipKmBJC1hKWS0IIuTao6LkCTAGi/TH73hSAEgVjH+Ly2N575a9eekb+5tXn5XcvvyCvvfRrfaGYthSQ3nP9NmULuo+77tgt/9N//I38T//ht/Lq84/LHbu2SEVZiZQU5Mvv1M9fqV+E8cQj95l+A9ObHv/V/Wr+rIX/u1dekOzsLI0cI4cw+iImXb3nNF0iGxpqJTc7W8YnZ6R/ACONbDKV2gUtzXDvFCcixQUFls6/evkZeemZR6VxXa3axGR+PiYff/aVTEzPQTNkbp0iJqYBaJwaYAADeTRMhI7/Q2pufVQ8oGnVfcxXnkbTDyGOOALHSCIECDtYmCUhGQe+kFDBQ0h6grKJUVUso4SkD5DDUS5tVDkhhJArgoqeayHgGp3c/AIpLi6Wwvx8KS4skJIizOmPm10kErFzQKKyuaXZKUviUSkrK5M9e/aYHcA6APhCgZ148vMS/oNByVNzLDznDxeWRSxdZ3tkfm7eplo11NdLebkbXt5x+ozaBwXr6yRjcanQGtBEFBS4cCsrK+WRhx+S8tJiiav91NS0HDl61AZuXg/XmkZCbhVyc3OlpaXFBFZfDxBC1h4od1Am29raZGxsLGFKCFlr0F5iKgnLJSGEXDlU9FwDAf/FT7A+DxYRDus95nA75QW+A4bDYT1jvExc9h84LAuRuATDIVO2uA6ec4npG/4LhXX6cOBLYuJr4uJXRZwx4kXtOzq79Kw/XTwm6+rqpLKi1OLq6u7ReGIaT8rPqn4tFPyn/qOJ+MKalj27d1nQIU3vGQ33euYBuvCvMY2E3CJgMebTp09beeeoAULSB694bW5u5vo8hKQJaCchm+IDSXl5OdtNQgi5QtjbvhZMGAzIjz/9JB/+5VP588efyUeffCFHT7bZzKdYNCZ19XVuVlMoSw4da5PX33pfjpw4KZEFLMrsFEUQKr2SB0RtByo0YK4DiMN3Bk0AVav5+QXp7umVuEZUoQ1eUVGBVFWU2y85OzMnfX39GubyRQMtREuzCycUwogaN92qpqrCpUMdTU9Ny8zMDLxcE4korimNhNwqoLy5dbuWdpojhKw9vgOZ7gt2E3Ir4csiPqBCZr6uD5KEEHILwdryGsA4HczFGhwalbO95+RsT58evTI8PKINkBMQG2qqZM/OzabsgGJnfHJKvv3ugLzx3sfqDruOuVVw4NY3YlgDx104hcySuZ4hgKr9ma4eiUSiElKzhoZaiQcXnBJFk4Qt2ts7OtT78t0rnH+cgwkFkl7bTx+T3LwcvY+Z0gfTqaJRJ+j+Ek2T/o+pWYsKKHuCJHB7jWkk5FYBUycxYsB3Kgkh6QPK5fHjx2VkZCRhQghZS1Am8XHk2LFjtmsv205CCLkyqOi5FrCNuDY0mzc32ULLd9y+S8+3ycbG9dYAeQUN1uJ59YWn5LYdW6SwIM/WwhkbHZUP//KZTExOmZsrRoPE9DDsXKURaFhxCYWzpeNMjwwMjUhebq596ejs6rZdti4NGkksNhmQyEJinRBNN76SBEPLswTs/Kgj37SakgcKrMT9Ijc0jYRkJhBUz5w5Y9cUWAlJL9C+bdu2zdbTI4SsPSiTkE9RLrm1OiGEXDlU9FwDGNWC0SotmzbI7u2b5fZd22TXjm2yrqHeFl1G58134MpKiuTO23fL7157UR68+3YbBTM1tyCHjhwx5crVMDA4tDgaCKNv9u0/JJ9+/q18/MXXMj8/p2ZujM3REyfN/eXA6KPus70uvZruwsIiycvLS9gu4UYlOWUQ4sW1TTOD2TLiNzyNhGQaWIwZi7gnK4UJIWuPL4/9/f22lhYhZO3x8vTAwIDMzs4u3hNCCLk0VPRcA2hirJ3R/4JBjGxJLK4cj+k/TINyXx9sSlQgaMqfYDwq27c0S11dvURicRUiZ2xh5sthSphEo3a6owPjcOw6pH7jsYhLiMaDA8qneCwgZzrPqgu9TvzhGgmMx6IWlqVP07UQiciho8fUPmjrCTWub9BrhBd3W0DrXzQSs10OcK1e3IQvTf/ExJReuLSEQ2E7g6tKI4ztPz1g7rxZGuEWT4CFrwPwS0iGgLohOzs7UUckMj0hJG2YnJxcHMlKCFlboIBFWzk1NWVTuPiBhBBCrgwqeq4FbWMwMkUCUIaEJKavMRrTThsUJtp5i+nft9//IB2dvTI3HxEsexxTt+NTszbvH8oObHMOpdClQMOGzqBr5ES6e/rsF4vFIvLsk0/Ib197UX776q/ld6++KK+88qKUlhSbv4nJaekfHLR0Ar82j2mc0EAGwjIyNiGff/WNDI6Ombuc7LDs3LHN0oT46upqXdx67Dt0WAZHxiQax7MF5cjxkzYVC5of7NxVW1uj4etTX2UaBweHNGqoc5A0t7YRwggE9b1q2HhvOOMdE5IpTExM2IgBlEkKrISkFyiXu3btkqKiooQJIWStgTy6fft2W+OOEELIlRFQoQb97FUFa1TcbGBUCZQOf/74c+nq7tNGJ2EG9U4oLDFbxDgm//l/+Gu1C8j7H3wqvefOa0cuYg0TOnT+a0RIAvLcM09ITXWFKXA8A0Pn5e33P7LrF559XKorKp2CRjk/MipvvP2+KUFKiwvl5V8/KyEMw0kABcx3P+yTYyfaTNG0pXmT7L3/bhkbn5R/f/0dc4MRNhgpA18I1tKtF7nZIXnk4b1SV13lRuGom/lIXN58+12ZnJ6VaGLkDnbPiiwsyNzcgoWhDyV37t4ht+/arjcxGRoeu7o0NmkaH7xH9h88Ij/tP6LBJUbwqB2USBj5hPfc0twsD99/TyKUmwf04TEdLt0788hjkeiCKd001c6QrBjz8/MyPDwstbW1NmoAAixZPdJ9RyXkCX61Xjvw/nt6emyNHnYqVx5sboEPPSiX6QraSJRJsjbg/eNAucT26gUFBQkbcmPBx+eAhMNZ9r7TuQ1CeXS7B1N+WilOnTpl9XJTU1PChKwF6CNcTz+BJeQaCIbcKJR4IKw3WbIQ8VO0ElVONC5hdSMS0SMgk5NTMjo6rgKkU3ps29wi1VUViwqUy4GC1t8/oBdhi3e9rQWENCwdAYlK4/p1mqiYVdDdvedkPhIRTA+D21A4ZIoTpBcjkTTBWqdHpGlDg7zw7JNSX1stIc1I8Auy1f3TTz4uxYV56j9ugtjU5LTMzi5Y5Q8Fzm07tsrunds1SlS2AekfGLqqNPb0aRoXNI3qDskxd/oeYxLWtGL6W0LwY3+HZBAoz1yjh5D0w5fJ8+fPs2NPSBqBcokPJFDEejmVEELIpeGInisFr0kbmvaOThmbmHAdNDXCy0NXLaj/Y7rSntt2md307Jx0dXfL8PkRW9QR2jh8haitq5P19bUI0MJL7uZNqbuTbaftenNLkxTk59s1fqLunl4bMYPRNk0bN0hpcZH598Tj0G4H5fCRYxLVhhBs3dxsyhtMtcIIGbhOPIYUFRZIdVWlFBcVaUqWppBh7Z4YFDd6xrPB09muHuk7N6DPMSWhcFhKtJPa3LTRpp9ZCjRNGMXTebZHzg+PXkUa45rGFs0PE9LXP6j2/m3CG87OTXl5mTSuW2fmNxN4BI7oIalgzStM3WptbU37vJGJcEQPuRR4/3j3fP+rA0f0kCsFZTOsMijrx5WCI3rIEhzRkx5c74geKnpWCVSYXoC8mfCVfXI28fc327OsNng9VPSQVBYWFmwaJ7aJZRlafajoIZejvb1dqquruU7PKkBFD7kSUC92dHRITU0Np1SuGFT0kCWo6EkPOHXrJgAN1M2o5PEkV/jJZ5gTQq4OKHqwqw8hJL1Am4YDHUnsjEcISQ/Q0cnPz2e5JISQq4CKnlUADdTNquTx6fbKHi8IE0KuDSzGPDMzQ2UpIWmGb++qqqokJyfHrgkha4tvJzHKDuWS7SYhhFwZVPSQywLh1wvAqdeEkKsDU7bWrVtnwirLECHpx8GDB23hV0LI2oN2ElN1Dh06JCMjI2w3CSHkCqGihxBCVpHZ2Vlbp4xfJQlJL1AmcWDkAKaJEELSB4y0y83NTdwRQgi5HFT0EELIKoKpW9h5C1M6sXYXISR9wK4+tbW17FASkkZgUdi6ujpTwPIjCSGEXBlU9BBCyCqChV4bGhpMWL2elfQJITcWTAmJRCJy+PBhmyJCCEkP8FHET90ihBByZXB7dUJWCHQaCgoKLjifPB3mmNtYEowo0aREohEJaU0Q49T3FQdbq4+Ojsk6KHvMhF8nV4OAZu5AICjBcHovjo8ODbdXXzsgEmF9HihkuSDzysPt1cmVgN9gaGhISktLJSsrK2FKbizpv706tlSXeFDPMT00jU6SJTcU97ufOnnSytrGjRu9EVkl8LpjWv7QO8jW/wJaJq8VKnoIWUGwHktZWZkJscmNZjo0oFb0tbGcjs/LZGRGokE0mlQ6rDRzMzP2VRKjeqKmaGMLutKoXCjB2LxEAllSH6rUjmX6vnMqetae8+fPU9GzSlDRQy6HVzqgXBYVFVnnk/XjSpD+ip54DOUwKDMxlaOCoxKMcrv9G47+9sFAULq7uyUYDEhdfT17BqtMMO56Y8FAXMLBbCkPFTuLa4CKHkJWCBSttrY2m1O+devWZQ1nOjSgKPkRicpnckDejn8vUU1TWP/ICqPvPaB/+CIV0EaUrDzhWFhmZFpq4lXy/wj9WkKB9O3AU9GzdqCOxrF//35pbGyUioqKhA1ZKajoIZfDl8t9+/ZJS0uL7VxJVoL0V/REVX4KadoORtvkv4a/lqBKseRGo787fn+cNQ+gjiarz5y+/mxtdp4J3C7PBO9MmF49VPQQskKgjczLyzcBEYvvDg4OWucB07k8a9qQasmPxaLyWeCIvBn4WavyBavfySqg715FV3bmV4lYPKgCYVTKYqXyX4K/Tev3TkXP2gFxCOtmzczMcDHmVYKKHnIl4DfARgYYzcO17VaKm2REjyZrX7Rd/nvoc71e9S7sLUHqW6U0sroE0T9TmRWf35+O3ynPBvckbK4e1paErBhxE16zs7NtGgAEFAiLyVtr+07dmgHhWhvKaCCqlQH09/xblT8VoDA0NsmEfyv4F4KUou87FojoHSEXBuUSdTKm3KJTSQhZe7wCdnp62hZLJ7cwQSiEIT85xXByO8+/G/cH6TT54N/q/sU0f2NNyZj2I6934D8VPYSsMOg85OXl2ZBjzC8/c+aM9Pb2mrk/CCGErD1Q9LS3t3PkMSFpAmSkhYUFK5fYzMB/KCOEEHJpqOghZKVIUeB4pc727dultrZWOjs75ejRoybAEEIIWXswCnPHjh1SXl6eMCGErCVQ7ITDYdm5c6ftusWPY4QQcmWE/lZJXK8ac3NziStCMheIItnZOYsKHn/4tQiwoCDWgcDOLsePH7cpXFi/x3+twtlfr4RgY2vEaPDtck5OSZ/dE5KZoOzFJF+y5WHZtSLl6Ubhy306pzGTwbvv6OiwKbfcdWs1QF4Ppv26K74tJmsHRvRgcwuUTbISII8HtCwmpkWlYRvk1ugJyrn4iOwLnFITjlcgGUgM5RALYcdlc7xOWgL1CYurhyWEkDUADSiO4uJiE3AxtQtDkqEE9Qux+mPl8Nv3BSUcxyzcEA8eGXloV9KOaBzrO3BRVXJhfGeeijZC0guUSchKOFPpdusS03pZ+8CaB0Iqt+Yta+d58MiUA+tKRmRBwqJ13nUu0sNdtwhZIdBPKCwsumiHAUUPdslFEF+SR0dHZc+ePYvmK6XwsdCjcfk4tF/eiH+r1YlWKFrBEJJphOMxiWneLo4X2a5bwRUoTzcK7rq1diTXuWR14K5b5ErAb4AD+cSXU3KjuRl23cL/UTkUw/bqn6hB2MwJySRiWg4loLKg5u9XYrfLk6Fr33WLih5CVgi0kRdT9Phi5xtTf49OHkb2YIeus2fPSn19ve3YtSINrsaJfWWORDvkaKRTZkNQ83BHC5J5YE+57GhcguGA/E3w0cWh6ekIFT1rC94/FO5VVVU24pKsLFT0kMvh5aO2tjapq6uzKe6sH1eC9Ff0SEzl1mBcOhcG5Ov4IYlze3WSicQDEoxDcg1KU7hBHgjtSFhcPVT0ELJCoI281Iiei4EiiSlc2J0Lu3ShwwEzLEaYvI4BwkWn5HrXNkBcc3OziTsKTyRzQZlZMcXpDYKKnrUFdS3WTFu3bp3Vv2RloaKHXAn4DU6cOCENDQ2mgMU9udHcBIqeBAsL87bdPtb3IiSTwVqB17NeIBU9hKwQaCOvVdGT3MhC4TM4OCi7du2yxZtTud7GmIoecquAskJFD7kYqHehOPfvn7/BykNFD7kcvpviyyR+i+v9wEUuBBU9hKQb16voYQkhJA1JbmA3bNggW7ZssW3Yjx07JhMTEwkbQgghNxJ0IjFFhB+kCEkPIA9B8YARPWNjY1TyEELIFbJmtaXX0BOS6VxtXk/9igKhBkOVMRKhurraNLtYv+fcuXNmj/B9HP4aB0YGEEIIuTJQ9+IoLy+3dUAIIWsP5BmM+KqsrLTt1VNlJEIIIRdm1RU9vkPqSb0nJHO49rztOxzJBxQ+EHSwUDPKTX9/v0QiERvpg3tfluA2+UwIIeTKQL2JtXnSeSoRIbcSKJOQb6B8Rblkv4EQQq6MVV+jB9FhTRCcUXlj1AE7pCQjCcQlNycvcXPjFC8oO77YzszMyJEjR6SxsdFG+wDY+aHNvpxdCq7RQ24VUBa4Rg+5FHj3Bw8elPXr15tinawsXKOHXAmoFw8cOCAbN26U0tJS1o8rAtfoISTduCkXY05uMKnoIZkLhhuHLX+3zbocAAA+9klEQVTfyEbTF1mUHSh0RkZGJDs7W4aHh+1LNIQgAHdXMpedih5yq4AySEUPuRi+zsRoybKyMhs9SVYWKnrIlYB6EZtSVFRU2A6kZCWgooeQdOOmW4zZd1Jx9teEZCYrk7994wvBGNfokGDeOhZp7uvrMzvfUfTljOWNEEIuDepM1J3sTBKSXvip6yijXgYihNwY0DtAqdKewgr1XMhaseqKntRKmhU2yVSSK8sbnc9Tw4MQtH37dtm6dat99dq3b5+N8CGEEHLloC7dv38/609C0gR8pIICFlO3JicnbXQPIeRGomUq7mbYxPVMMgeOeSMkA0gerYOv0c3NzbZwYW9vr01D4GgeQgi5PKgrUX+WlJQkTAghawk6nziampps6i0h5MYSWYjI6Pi0LMzPa1lLGJKMgIoeQm5ykkf34BpfpDGdC3M60VnBPaZ1UeFDCCGXBnUoFrnHboaEkPTAl8t564iyJ0rIjeSb73+Wf3/zPfn4i2/0jqqBTIK/JiEZAASfCx34+lVVVSVTU1PS1dUl4+Pjpuzxh18MnbNyMw8scoohuPidIRZPTk7LB3/5XD794msbBh+LRRfzASHEjebBAaU4FvokhKw9KJOQVc6dO2ebRxByq7Akn6FtclOqLiazufZLZXq4S8h+yQdkfe0tICjsxAQP5u9sd7ec6x+Sx391nwzq+YcfD9gH4lT/IFXF6uzQj4iL+lB7V1adnVvA3vsF/hpnhKW+7dqZwwTpjugBVxcG4dqjkCtiTXbdQibgHFuS6aCjHQ5lJSrXtSG5eEciEVtg9Oeff5bi4mKbnoC04cv19PSUVey/rMbJzQsaXzTWIguRqLzz/p/1HJP5+TlpXFcvex+4z/LHWubP1QbPyl23yMXw5QF1JXbcWgPx6JYD7SR33SJXAmQV7oS3kqBfxl230g3fDuGMetL3n3/5+7jfTy1MkWO/IUz1HFR/0VjE3lfQDAPmempqWj778gu5a88dUlVTLuNjk/L1199Ja2uLtLY0qwugLtVPPKbpQPCyVFcjjqAG6OtH7DTs0wfzmPpBOv0zQBmE9MAsAH+xqKbHKZX8bwk77y8VH5Zz/0v7TOSm3F6dih5yK5AOih6UM18x+jMWGZ2dnTVlD+7z8vJkbm4mUbFykF+mgEY9FHSN7seffSGT2qA/+cRjMj4+KZ9//pk25M1y++7drtE3cSDzQRmgoodcDNSHUHgPDAxIUVGR5ObmJmzISkFFD7kS8BugXJaWll5Xp4dcCqcooKInPUj+DSLaUw+HghK/lGyAUTz6+8XNOmhSHUbzQ+aBQgX+gvob+35BUOXDiClvQhKIQwkEdYC60ACgGIpHMH05pnIkFDIaclDraG0fA8v67/Dj/CHumKYhvDgaCHWmuk9KL8KG+7m5ecnJzdZrKKXcCB2nANI4EJymRW3gJYmEkkjTHdc0ONk186Gih5A0JR0UPanF2zccOGMYdHd3t+3WFdEKnSN6MgxtKPEFZn5+QXrP9Ut9fZ3khvW314Z3YmZOzvUPyKYN67QRV6doXG8BkPep6CEXw9eX2LVw48aNUl5ebvdk5aCih1wJeP/YdWvTpk22BiFZCajoSSfwG2BUzMzcvLz/wYdSVVkhD9x3r/0uF/x94lEbvb3/4BHp6x+UoeERk+jxEbcgP08a6mvl7jv2SG5OtsmHUJq88ea7WgerKwsTYeihrxSKlHvv2iMb1jdILBqTk6fa5cixE7KhcaPctWcnYnMkPMXV/7Hjp+TkiePy5BOP22YwLj95pU9cTpw4IafO9Mj58+ftHnV+hZbl5k2Nsm3rZjWLyfc//mT9pj137FKfqb9tXA4dOSon207Lrx56SCrKSxPmmc31KnpCf6skrlcN/6MTktmgkg6taWOJuC92+PV7UNlGIljgMLMVPahz8NxL164Oimgj1neuX05p44G5yue1cYxGFrShyrehpfCiNZY1Qvj4gTnMbac7pK39tPT2nZO5+XkpKSnUN4cw4TbxFjWO82MT0tPfI6Oj41JSXKz2MbVbarwsCXogntGJcenu7ZOZ2Vkp1LhtjrT+hTSck529ElmYlaKCPDl7tkcb8FEZHh2TkbExGR4ZkeGxERkdGZcRmCWOrOxsycnOkqHzIyoUxWRc3Y5oekbU3eTUlKZCn02fqSAfoxYyV1hKBr9/tr4Xnw/SEd8+pnMaMxW8cxxQ8KS7QjBzQF5Xkd4+NKQvlFnXFuQPXy5ZP64UTnqB3ArS+R1jjUFM5cvkfGCPpj/JqfYOaT9zVs6rHNnSsklys/D7QOJcAvLszOy8vPvR59LV3WdKkOamjTZyG9dYtqG3p1e2btms1yEb9RPSeverHw9ITk5IqqurTOYtKNRDz4Uqa9bALC/P0tHZc06PPunr75eN6+tttOvSu9d2U//v7uuXjq4e2b5ti+Rmh9UEqpqYjEzMyPsffirtpzslPy9Htm5ulcbG9VJcVCxjKqvG9bdsbGy0ZzjZfkai+mCbNA6EmwwUVp9/+b1MzkxrHRCW9Q21+gwYxQSWu80k8NvhuFY4ooeQFSIdRvRcCi8sYXHDublZvUdjkbmVJUgWEKdnZ+XAwcNy+kyXhLNy7GtJdk62DXUdOT8slRXl8vijD2uFFbGG5PipDjl05LhEtFGqVrf5BQUSi0ZlaGhIFuYXZHNrq9y2Y4uGj98e8YjsO3hUDhw6bl9H9t5/r7S2rNeQkhQ9mkfgNhoLyvsf/MWUTFVVZfLMU08gseY0EInJ//XPf5TWpnXywAP3a0P3tczMzNlzRKMx9RuT8yOjUlNVmQjVcfvOLVJXWyufffG19A4MSanfLlrTZW9Aw8fXmm1bWzUa904yHbwzjughlwJ1BEY6olPpvkqSlYQjesjl8O02NpSorKyU/Pz8hA25sXBET1qhvwGmVr35znsqF1ZL37lzsr6hXh645077fSC24QQZcm52Xt758GPJz82RRx9+UHKzte8RdJId5FeM3sH0rexw2PzaJ0cN+7/+4x9kc8sGeej+uy1KQ99pIngFEcRln8qxx06eso+QM1OT8uwzT9uHR8siiEDZd+io7DtwSH776q+lWO0wenxsbFze03RBefjQg/dJXU2FCxtp1xjgFYqeoBogvR9/9rXK49nyyP36jEmyMsDI9A8/+lR27t4uRw4fl1df/rUU5mpe1fRmsrx0vSN6MriEEEIuha8Yl852yli84OI70u+8/7G0tXXIXXtul9++8oI8vvduefie2+WZXz0gf/Obl+SRvQ+4Zkj9nO7sku+++0ka162Tv/7Ni/Lkw/fJQ3ffJg/ds0deee5J2dzaLD/s3y8/7j9ojZd9nbb2MS55BblSU1MjBw8f0gZpeWcGI4QwbQojioaGz0tdw7qEG4SCobTqQMPCCY0e0vOrhx6QZ578lTzzxMPy3NMPy32a5tyckDz/5EPLjvq6OksHRLd19bXy3BMwVz+P7ZWnH3vIwtgOJU+G/+6EXA0oc/hSnM6KB0JuNdBm40C5tHaRkExHZc/2M50yMj4pO7Ztkc0tzXKqrV2mpqdtRA7KAWQ8rJ3z7Y8/yejYuDx0/72SByWPKWtcOcEZYl5WKKxlyCnz3E5ZapoIxy4SBxQv+AjphpzDCOv2qJn6efSRh2Q+GpdPPvvC3F6OH/cf0vTOyGOPPiL1NRXqw/tROVkvcYQ0/ZaEyxTrjq4uWbd+nezavs2e+9DhI/bsmd53uV6o6CHkFgWVe3JDkOlYY6ANFb4sHDp63KY97bl9t2xp3SQhieK7skS19YSixRaUs5GSUb0PSNvpTqmuqpB77rpdQlhgDosco/rUsBDwbbu2yabGBjl87LiMT2JYKb6xQEcTtK8fm5rWy5g21n39A2qH7SPdiEYoeTAip629w6Z2lZUXWzOIBthGBZmrxHc2NcMzWCOs/rGrQlA0kTFt6OOaZn2K5AP4BhyNYQxx6XXMGkZtZBNh3Aq/feoz2u+TMPPXyWYg2T6ZZPMLufd4++TDm6eecVxolKvlgxT3qXj/F3OHcJPtgb+/2JHsBphAmOBC7pJJvk92m2qezMXsLneNsz/8fTLJ9qluLvZe8KzYkRBf0FL9JLsFqfepv2GyPa5T7z3+OtWNJ9ncX1/MXTLJ96n+LnbvSTZPPl8M2F8qvyab+/xk1/i7gD+cU6+Tj2Tz1Gvg75N/Z2+ffE41A9482Sw5jeBqrlPPANeXsgcXs8c51W0yV+o+Ob9e6rdLxYfn3SGc1Pfj8e78bw5Szbw/b56Md4cD5RK7btmHFEIyFpQBd5w61SZV5RVSWlyiMuYGWy+no7MbBcPKgZvCFpHunj6pqiiTosJ8CJ7mWwuNLaIMlna2cmUJCzE7ORRm7sOkP0JqrwG7A1hcIZmZnZGCvFy5c8/tMjwyJvsPHTFrFEcru7ixIo26QGQhEpGz3b1SV1Ml5aVu8xeNzeKDPYJ3ojDSE3L+U4C8m3BkW8C3Nm+S7KywrF/XIJ1dZ2UBIy0RGLkorC0JuUXxFb6v/DMfPK82Lvq8p9rPSHFhoWzZ3KLmbhirfx8OfG0IwVTNQjIwMKRum02vEw+kzpVFKxeTHVs2I3BpP31GzeATDZl2MrSNwnzkrKxsaW/vsDTg8AofrPGDxrC1pUXjRIOmjRYaLrizO/19rKaGuUsPdkmAAsqaVjiCG/0/+XA+Ya7/Y2gsrjVcBGW/O6707NxmNsjjIDW/4zq5s2OCSOLwbkFyZxEkT+PAtbfzYeE6OQ7vz4fj3eHs3SW7xzXsEDaEOW+WHJaPN9m/t/PucCSPTPH23i3OOHzH6ULXOPu4vLm382EA/2z+Hvhr7wf2cOf9+nuQeu3xZh7Y+bA8yff+nByPfyaYebd4L97cAztw7NgxmZiYsHvvx5Oc9uR44Q5hJqfX23s3PpzkdPhrvGNvD7w/HKlxJpPsztv5e4+/Rzg+Xn/t/eCc/D6Szb2dDwdHKnATUcHeu8PZvwvcw96fk/MT1l3ANQ6YA2/nzZOP5HeHA8As1Q3w9p7l8To3PiyQGo4/AM7Jbv3z4T75WeEG1zjj8CT792H4M/D+Pcnuk8P0diD1Hmd/AG+P84X8+t8K+Pzn3QFce/vks3fj7f3z+3vvNvk9IG/gPvk5cH0h/yA1HLg5fPiwTdfBPSGZiM/zYGpmxhYuxmLFwWBciovzpbqmStpMxkS5QFkUmdS2am5+wdbU8WVLQ0JgVm4gQDp50dVbVs/C2kzEpn0NnB9ePM4NjcjA8JiKmW6aF1xCbkY4WEdna+tGqaqqkAOHjmoa52xKmEWrbrS0Oz9qMD45IVG9Li8rsU0/EoKs4euFpfSqWeLsQZwh2y1EZGR8XGa07K+vr8WDy5YtrbaeJWTn5DDIL1l664QQksE4wVFkRhvP8fEJqa6usEbkQm0EGo5INGJ+sIhxVK/r6molpmdrIZfhGjfboQcN0siI+fONGGxzskKyYV2DdJw5IwsL6My4xgtxd3R0WfhN2pivVJXsGvulRhXvAWNmbftLUy5lNnh+/CazKhj09fXZ9eTkpO2uhN3ncA/h5+DBgzKmvzfAGfY9PT12D3c//fST5p1xCw+KgJ9//llGR0fN/+Dg4OI9gD38o4OD9w7/uPfh4x67yMzPz5v//v5++fHHH60jAzo7O+XIkSNmj/gQPhQQCAsdnbNnz8qhQ4fMHma4P3nypPnFPfzDHs8Mjh49arteIC4ccI/4MU0Jz378+HFz4zvDp06dkjOaX717xA17XGNdL/hFGMD7xwF7xIm44d8Dv3iXeBbYo9OGNTdwj98C4eHdIe0IH/5hj/vh4WG7xxnAHv6xPhbsUeb2799v9gjP2+NdQvkCYRm/LeyRPqQD7hGvD9//9rjHb3b69GmzR3jeHn7xrPCPe+8fa/r4dwdgj+fx9u3t7ZYe30HFb413BRA+3jX8e/uOjg7zA+Df2yN8uME17JEe2COtPnykHddtbW3mHyBfIL/BHmEgXyFM3KM+RFpRLmDn/cMPwkd+x7vq7e21sLx/Xy5g7/3jWfBb4N3gt8S7xzvAPfwjPGyRjXv4Q9qRF+Df/3Z4NyhHCAf2WDMN8SNd8I9ygHLo8wqeC/Z+YVb4RzmDP4BygHvkCaQH/pGXAMLDe4I90gH/cI/3i2sceLdID/zjfaEc4LfDNeyRR/GucA0z+PXlACB85A/Yw8yXE4B3iWdHOfLxwb+P35cTpAnvBuDevxtfzpAGgGfGu/VtkC8HeAbgywHeEex9+PhNfD7Hu8Q7gj3yBsJPLSdwD3w5QLzwj/KDe5zh39d5vhyiTkTegR1AnsDzwxz2yEN4v/itAe4RHuo4vCuk16eFkEwEihRXPALS03vOzk3NjRIIarssMfsgODw8IuMTU2qGOmFJwY5RqFYvwVTvMXKmXduSA4cOy0/7D8iBg0el62yv6VvwkRFTpsDZ7rPy9vsfLR5vvfehvPP+hxLR5ghlLbW8BYMxeeiBeyVLy+zR46fUBB8fIWO6cJ37uEQSdXJOTq6V36sF6/ZgfUu8jxMn26SmqgJiq5lXlJdJfn6enDp9Bt9XySXgrluErBjQpq/trltXAipgKBoc6Z3W68H/DmPawcDK/o0bGqS+ptq+Dlxoe3Fsa6k1lUxOTcvJtna56449Eg7jy6PrXKUSyspSgb/d3ueW1mZrjDDUtLd/QO64fbvk5eTL8VNtUlZUnNgeVlvRYFy+/uZnqamtkeamBhXAz9uOWBieCnws+w4dk8qyEtmwfl3CBKAO1Y7Q9Kx0nOmSndu3OuMUznSeld5zAyo0n7OFp9s7Ou2MXcOKiopswVltyhOuMxe0Odi5wC9s59sg/BbYiQvAzG/di44HKC0ttekC+M3hDvcQqnDArKSkxMKFX28P82R7n19gX1xcvOgeO1fgN4BbCGhIF+zhHvd5eXlmj2vv336vFHsPwvMLlSJ82PvFp3GPsGHv/eMa9ogf+Rb2Pny4R9hIE+z9PcIEMMM90oR3hfAQVrJ/vIvkdw173AO4wT3SDPBOED/CSvaP8HEPcx+fDw/3+G1wD3Pc+90p4Af3OOOAebJ7pAPh4zr5t8I1nhH2/reDGeLHvQfx+bwCN/CD9+nDgr33j3eD94L4EZ+PH88PLmSPe4Tp7/1vBXAPt/638Pbw40HceLdID35b3OMdID3ev88LOPDukWb/W3r/sEMYyfbJ4fnnhb3/LfGOET7sAM5wj2dG2HCHZ0n+rfBbIGyAeBCeT6+P34eH8JOfx7vHNQ7Eg/h9WvGe4N4D94jfh4304Lf07xrvMfldwr+PH+Elvzu49789wD3c+t8GwA5xevfJ4eMeaUu2h3v/W8MM8fl3C3vY4R0A2CM+7x/PjHv/boAvR0g/Djwrzsm/tXcPM3+Pa8SXXCfCn7cHyeUEbr1/nAHSjfR7e/jDPa4B/PvfDmb+twPJ9wgPz4z3hmchK4GTKSC3Ap9/0pFM3XVLS4H9Cvpgtp15Tm6e1NfXyfxcRCLzUcnOybVduLDTK5QdGK2N7dex5XhtdZXU16pMq359efp53wE5fvKUDAwNmXwJ5U4jdrTCqPBYxGTLDevWyUMP3iubW5rsgPyK9YCKC/NN0QL6BuB/QPbs3mnyYpbVF0E5ceqkbN262STIc2rfPzAo27ZusR1fMeLmxMkOqauulHUN9VbXXO736lB5NahlHTt7wS38QHX11bffS31Dg9UF8wsRq4dnZ+fktLrfvqVlsT7KRPBs1/N83HWLkBUC2vd03nXLg69+2HXLkVmNZjKo6tBADQydt68Wt+/aJnfcvktN4rZ2jXZXEi4TbgPO/bmBYXn3zx/Kf/6Pf61uMALGfUVZBFWo3sb0+MOf3rGG9JVfP2Mufj54WA5oQ/qf/9Nv1G9Q3v7gI22w5+XlXz8rQQ2/q/ecfPTRZ/LCc09LdWWZuj9qX1ufffLRhMiFjofIf/unP8iWpg22c9cSqEPxPCPy8adfyF//5iVnvIgTGD79/GtbN2jThga7R4CWJ/XcuGG9CtlOCM9k3O/phB/fwfNcqAmE/dU0jd598hkkh3GlYfr2MTmMi4UHku2Bv08+gwuZgVQ3FyPZb7K7ZL/J4YJLuUu2A8lm/jrZj+dKzJLD8qSaeT/ouCa/b+DtQKr5he4vdPZczj/wZsn2qXYg2cy7TfWT6h9czH0y3u5i9sCH6d0mvzvvL9VN8tmzzI3WY6gzbZ2IC5Ac5tWQGr/noulIugapcaJjkRrehfylciE/IDWM5DNIvvak2oNkNxcyA95fapgXM/ek2uPsudC952L+vBtvnkqqP2+WyoX8khuBkym469bagRExGLUytxCT37/+toqbkE2dHIj/AqGgLMxHpUrlxacef8TcTk7Pyb/84Q1p2rheHt17v/6CWi/DrVraaBf8jvrv/T9/IkUq/zx0/x0aospD6ub//Mffy9bmRtl73z0WP4Bz/P7OK6RgkR+xg+zBQ/I//6e/0jut+/UP6/+8++ePJDc3z3b6OtneLt9+94O89vKLUlKYr3LnpPzr6+/IpnX18tgjD1k4CDy5nDujhJmm9+PPvlrcdQvP4NbUPCHf/3xA8nJzNM2aRxNpiscDMjU7Jw/de4dsbsUyDC7dmVY/QNmN41rJrBJCCCEXwSr/QNy+CuJyYspNkbEG0TVBKaDxiUmONi5oj7AQHYQKm6ucjHpF4xKJxGw0Draf9Oa+wUH4mCa1e+cOGR0ftyH0aCp/3ndQ1q9vkNrqCrSdztMKUF5WaiN+du/YJrft2iG79Lxbz7eCkgdc6hlhl3pczPxih3effAYXcnMlRzLJ9xdyczH3yeeLmaXeX4pkt8kk+/XXyWaeZLNUO5Bsluwu1e2VmKXag4v5uZBg6O0uZJ6Mv7/Q2R/JXOg+2Sz1+lLuU88g9dof/j75nEqy0H0xUsNLfnfJ5wuZJZPsBiBqb5Z6gAuZX+7w/vw52dyTbJZq7+9Tzfz5QtcX4mLuku9TzyD52pNqn+rmQmbAm13IffI5lVR7nP1xoXtPsr0/J7tJde9J9Qe83+SDkEwGEmk7RlyrLPlXr74kv331Zfnday/JX//2VfntKy/Jr3/9rPT2D6lMOqeuMZo0V2qqK6Wrq1fmFqL///bO+7GqKtvj31vSGySBJCSkhyJVUZFuL2Mvb5w3v7x/5f0hb2Yc66COvYwyyoyIXREMIT0ECOm9J7e89V37nuQGAUdBudysTzicc8/Z7ZS717rfvc/eCEdDOp4koRBEocjPulrWKt+wvnVbi98nrmMLQ7JB04loseNxMBgnLGGvdw7MfIavxx4/Ib61673LNOk75+bkonBlITrPdGmvo/hhAi60N9r5I7bPg8fmw1HUn2zA2tIS/EGuwdNPPY6nn5TrIdeF12RdTRXa5bzj0/O2DYcJPYZhLBtofPLy3Osbvf0DYhU40j+Nwo8Ng2cscnKyEEwJYnBwyIlCF7YgyT62bA8ODms31xUr3as73O+lwf/ZQ6ispBhZmVnavZWzcA1JmnU11Qvhfk1YRs8IXrg2DMMwDMMwrh0UZjjza3Nbhw6u7I9yIo0wAuxhLtsBfwS52WlYuWKFvq5FnzQgkTauq1WxpEn2cRBlDjFwIVfL06PLqD6upMgZtdaWl6K+oRED4gPLkQXfkuXZWFcNXzAFn37xFSJxkgOPe2EYnj75hb4oczh7vhtTMzNYV12l57+wMDVfWM67Bj19fQvpGD/GhB7DMJYJYnzkfwo1ZWWlGB+f1AFNdRwlF2ABNUK65hJFQUEBTjU2aly2ZCxBwlBAam1xg6fW1NYsGByKK7otC8fsYVpVVVU4d64LzRKe4zjw/WtIfBWcmOGviFcuZ6TdZzOOhmEYhmEY157+gSEMDo2gpKQEUTYs+gLid/pUANIxIhFBaTFn3+qAT/xXjldUXVmB6upyfHf8BE41NCOkk34s4vmhxPP/finqHcf83mg0hF07d8IfTEFTbDKIgOf3Cutqy1FUtBpnu3rxr8Of6iD8HgzDcZY4mDtfjXWDSy/C4y2t7UhPz0RpSZFeB2+JqC8OFBasQFZa2sLEDuRKzy/ZMKHHMIxlghhKqfL4/01bNoLTnX/x9XdqVMWiyHGKHhxvglscAI5RggiIUeG7z+d6BnCioUVbVhjOC8/3hFvaz6CpvR01NVUoyOMYMBRuJITYWq4DgRSEaagln3VVa9ErRryl4wwqK9YiNeiMOEUkls1JPvI5yuqZxl3iy3b4QuMlCXOPjh1xEbvG96+JllTCaPddpiXJcgA/5qWLWQHDMAzDMIxrCn3EptZWffWqeHX+gmjh1vTmxGuLBFBSVIjxsXF09/SLD8eBeiPYs3sX1q4pwWfi17746pt4671D+ODjI3jng4/xt7+/jd7efvi1UdE5fRSOAuKkNrV24k/Pv7yw/N9zB/GX5w/qpB2er0sYi6+AqeepPivHVgsgOzMdO2/ahvD8vDZoqmep/iz96SDu2b8HtRWlOHOuC6+9/T7eeOcDvH/oX3j59XfwwsHXdOYszSPM2cMkbiwPjj3UdfYcaqsqEUxZ6uQ675j5BFBcsgqNLW061uai12t42KxbhvGrwVd6bNatRIL3gnUPZwLJzc1DO6cxPt2JoTEO6hfFzOwcznV3o62tAzPTs8jPd7NjrczLxWD/MJpbWtHbP4hwJKSmZGR0DCdPNepYO3wta9+unQgEeA3ddeyTsOxWunXzDZo+xZwMyZutFNNTk9i181akp7nZUNj1tLdvUFs3amvKJSxFJDeLybHvfkB+QR4q4mbdokFkt92ZmTl0dHb+aNYtGtxwJIwzZ7swMjaJiekZnTmhSxwDvt/d0z+EUGgeuTkUppaH2sP7781Ok6h49jHR6w3DuDq4etFrjU1UzGc1kh/3A9tm3bp28HzGxidQUVGO1QUF3BE74o7RT+Sas88FAkHxJ1ORLdscyDggXmkl460qQFpaCgJSr7JRLyc7Swdv3rJ5I27YUOca9+RWMx1WayUlRSgtKsCaolVuKS5CcdFqHfcnS2cTFJ/EF0BmRrr2rKGQ48H4LGJhYSH8wYDkXYiS4tXaq4ehdLD9gF/OZy3Ky8ukvBkaPih+cv7KfNTV1WhvJM4qxXChcBQrxe/Oy8kSX3hK/OMMrFtXK34be94v2gheB54/n4PMjEytn1cXFmi+jsUyXu/YrFuGkaDYrFuJhVfVea9TcRkeHce3x46ju7cP4Tl2dWUrBcS4peHmHdu1x40OIMeokQBONjbjVEsLJsenFwxuZiYNURW2bFqPFJ1+XbNRw3vse866Va8zdmnrhjwPkXAIX3x9DAP9fXj4wQcWRB5y7Hg9+mT/vXfvZ0kkDdct99lnX0F17Vrs271HwzlYKB/6+wdw+JMj+P2Tj7vdS4jorFunz3TpK2eeYdfzl78tG9dh5y07JFzy3vd4eP4XzrqVaPBZ0G7MCVxGw7ha0E762bIcm447EWF9ye+kYSQ39ENs1q1rCS85Z7NyV96J4B702bifPhzvjZtIhD6tq6Ncj3TuYS9xNjTTt4ylpf/R+ZMwGp7/cb/rBeP1hXFoYAaSLR6R54KiET+zwTJOcCHcr0hajLlYDu6T2GHmyc8Uqigk0s92vij9W4ozWlY2ODMfCcmp331iE9z4zSwDfaJFG+HlyXhh8Zm0J5GWL5ZvEnGls26Z0GMYvxIm9CQe8dXd4m0R4yOGaHp2Wo+npqQiJTXFHdLgElCMFc0Po0fESIXm5vW6BQNBCZsqazFIYtwimigNKA0jIwc0jl+tlTwRUZpIWYsx80ylVyY1fPwsf9xi+wxn6qKBjEaCEmBe9i0a2Ph4TH2p6XVot1u16iyXq3PV4EpUxuZeb70c4LUyoccwEgfaSRN6DCMRoI9gQs+1hb6fq3Pk5GRr8R7QN5QDC+dM/26hoVCDxcLSqRMYfcFP5LHY/XSvY3GbaekuYWFD0fvv7ZOVex64diLNArqfopMn7rCMsloI461jhYrhlYvlj0boWzthivbAi0+3NcDkeFyOXcjCuS0tTqwcyYMJPYaRoJjQYxiJBb+LJvQYRuJgQo9hJAom9BhGonGlQo99QwzDMAzDMAzDMAzDMJIEE3oMwzAMwzAMwzAMwzCSBBN6DMMwDMMwDMMwDOMawbFUvBFVuOagyrpPF45lw9frfnrElcU4i8vlWMzH/XmwDPHl8bYX0I9Szsh/NnOvF1vT4tpb4tJ2bwx6Id0xD287GuE08Rcpj/EjTOgxDMMwDMMwDMMwjGsEhyPmZBycFl1nuPJROolS2dC1G5KIAsdFxrml6LGwuPCaDuPFglwKhuE8HZy9SuPLZy4ufzd2IMds+tG4TRo8qlOjX7RMF8Dz00Gk5dw4sxbHhWIZmbeXNGcKY5rewjzjBR1+9kt+F5TEuAQm9BiGYRiGYRiGYRjGNYJCCMUPih6c9coJL+6YzroapaByEcGFcFdsUVFGNjmTFdc/JcIwn0g4rIKOJ/ZoPO0549Ih8YIL4We/PwCOVe8Gxl56/EJUUJI1Uw/4g/K/O5f4nko+nX1LzjZupi1P7OGaA+NHNKiblv3CMhlLsVm3DONXwmbdMozEgt9Fm3XLMBIHm3XLMBIF/i6zWbeuJXyFqut8N7q6e+QeLHrkKSkpyMzIwKr8lcgvWAmfX6WS2FHH519/F9tyaFy5hxRr6mqrUShxL0VTWweGh4Y1vDghKrakBINIS09HedkaZGdlqqji9ezxiMrfmbPn0NvTj40b14t/lSn5Xvq5mZiYQlvHaQwOj2BuPoTUFMkjLRUr8nJQWV4m55ip535OrsGNWzYhNTVV8/OeRxWipBydZ86iu7cPm27YgOzMDDmWXM9BPFc661bgf4XY9m8Gb9g10JcM4zfGKd2J/oONDmw4/J+9X3s9EY2GcLqzCwNiUEZGhzA8OIqR8TGEo2GkpKYgyK6fkXm5Rz6E5IeGmBD4ohFEZbutoxPDw8OyjGJ0ZBRDI9yWdEZGxOAGxfgsVro0dHrVLog7InEZfmh0XIxTVIxmQPIMICLXmt1ONYoaL245B2toeFzCDyInJ1M+/7hr6pJWGV8UYxNjaD99Bq2SZ9/AAEbHxpAm55aWFtRSBST9ZrkGuVlp8kMqGIsYu8ushyXzjs4zmAtFxFimU/mXfcnXJdb7DnLtOQ6JimcfE73eMIyrAX8U0HFP9Oc93m+176aRnPC5dj0sEvUZ92xjOCJ+a2he9iTXd5F+aGvHOZw61YrsrAztucJznpqeRktrG042teJ87wAqSksQSPH6xlAIAQ59fBR+XwTp4uOEwxGJy04V7KUTRkF+PrIy6VdenBM/nEJPfz+y04OYj7jOGFMzM2hr70RDYxNKS8uQkZGKgJ89fNw1l1zVt/3n4SPo6hlEKDKHsjXFcn9cLxveJ5YrIL5qWNbHTjbh0OFPMTExgeLiVbKsVl98bGwUTU3NWL9+g/ivQXSc7sTxk824YX2t+mvx9W5AshZ3FR9+fAQ9fQMIhedRsaYs2R6DJQSDQV1+KdajxzB+JaxHz7WFgsWfnzkIHwWd6Dz8CKrh451h60hldTlu3r4VGWJYWAnSePG94YgviGeePwi+2UyjGxWD6fMHWFvq1dm3dy/qKtYwC0UrUEmX7xgvicu85GBADC8FGlbUG9avxy03bdP6j8+FLmKrVcCJ+vHhR0cwODSIp596FAGJG2WicfBRomGdnpnD199+r0aY+9Iz0jAzM4+IGD2KSXffdSfWrCkUixjCMy++iqeffBiZmVmxVISYER4dn8Brb76FzKxsPPnIQwhKWaRkeiyZ8JwOkpOTk9Dnx2fDevQYywkKPVwSFdYf1qPHSHY8O8nedYlvI0OYnp6ST4lbb/wyIjh2ognHjp9QPzAnK0vPld5oWM67ubUNX339LaprarBv1816n3jfeE2eeeEV7N61A3VyTJvr3L84/+fS9/RfRz4XXzmA/btu0d489GkpMlEweu+DQyoS3X3nfileSJIJaJqssweHhvHG2+9LeWpx7mwnnv6vJ8SPdMK95ut3vm1jcxs+//I7lKzOxx13HEBqinvGGIY+dFh81ZQUijoRHP/hJL49cQp/ePxBZMn5M8wCst3V04dDHx1GVVU1znWdxR+femKh8TQZudIePSb0GMavhAk91xapZfDM8y9jbUUZdt68Hf6oyjYYHxtDc0srTp/pQWZGGh68717kZaVBTakYmbAYpedeOIjKirW4ecdWBHzsrioJUrCRjYz0DATEIHmwCmWvIA4otzTuFgSQIulGVVCpP3lKu+TetG0Ttm/bogKSxmMVLJd9YnIWr735rhq7A3t2Yk1xoROYlhDFxNQM3n3vA8zIPWNX2XXrapCTQxHHj9HREZzu6MDWrVvluaO05cefnnsZTz/hDOYCkif/mls78P2JekxMz+CBuw6gpGjVRfJMDnid+V28Hnr02I9KY7nA72L8kojYd9JYDnjfv0TvYcfvI3upzM3NSll/eU+HxCSKb78/ieM/1OO/f/8YMtMofvDeuPNmy2BzSzs++/p7PP34g0hPT9NjjPfn517B7ttuxIa6WnGAKbLExBYeZYviZfz7jz/5DMFgAHfs3YkQGzfZ+BgT3z//6nucP9+FJx592DVcyj6OtMPf8Scbm9Ha1o7bb9+HN954B/v37kF15Vp9frS84gHPzEXxuvi2/D30yO/uRkZGuvjL4nFL+gxDYXF+fl5fGaSYdSmhx10D4PCnn2NkeAgHDuzHm2+9h9/ddyeKV6/WMMmICT2GkaCY0HNtoTl6VgxfdU0l9u+5Bf6IE3rE4qmBOX32HA5/chQF+Svw0P33OGMZFWfen4K/PPsSamursW/PzUBY4kk0vhMdkEB0MNii4cEKVEyabNAwxsXdvUPiBsVWhhCWPOfCUbzy99eRl5uN391/H82kXm0a47BUw8d/OIX6+gZUV1cjNDeHfftvU3EqHoozHx3+BJ1nu3Fg/x5Ula+RMklZJD6fN9cqzvLKZ9lkY8r/yTX4wxMPIjs7TujRUrtWnJy8lWjvPINVeVm4XdKkRUj0Z/bnQjPHc5qT69rR0ZGQ9sdzjOLXhpHsxLug3rOfaNh301guxD/niQx75paVlcpWkvkq4l9+X98k/uAJ/P7JR5GRlr54P2QtWxLKh4N/fweb1lVj85ZN4u+xB3AUf3nudey6dTtuWFercUKSFkUUxv2peutj8QVTgwHs23kjIL9b2HOcfjJ7wbMnztjIKB647y746CMLEZbJ58eHhw6jqGgVtm7egLff/SfSUlPxwL13LOYn6bR2nsMnR4/i1ptvxKb16zS+npP88Yzojy2W8zJCjyx8nezga29h+7bN2LZpE9589wNUlpfgxq1bNUwyYkKPYSQoJvRce/70wkHUVVfhwK4dcjc4Dk8cYlCOfvMdGhtP4/47d6F0DV/HiojxCuIvL/wNtdXV2HfbzS5sTBiJf/fYw33mxsXjRsQA8+WwaNSPv7/5rhi0FDz88L0IShwaU85wwMbiV996B6sKV4rRqsC/jxzF0089jsyMdK0rvfzGxyfwsqRRXV6G2/ft/olnS8ojxf7zC68uGEwPljmCEF559X3cf+9+tJ3uxMn6Djz11H3IYgvSBYP8JQvXg93hvbFXt4zlAp93rwdBIj/zXo+eC+t/w0gaxFehqxM/nl8i4uoM1hf8lFyv7FD++OZEA46fOIE/ig+Ynp4eO+LVPe4efXj4UxVi7j6wV/axCdOPPz//MnbfehM21lWrKy/BZEWRiD7k5Xv0fPTJUaSmpGD/bfSVWR9LnSf+0uxcCG+/9yF27NiG2soK7hSfVp4RepCy8eKrb+CRB+/Diux0nDjVgq++/R5PPfoQ8nIyJYQbLvqTz7/R8YWeeOR3WJGX6zK8BJcTeji0wvGGFnz37Xd44jHJQ9Kqb2hGx5nzeOjefRLOnV+y1c8m9BhGgmJCz7XnckKP+AnoGxnBW2/9E+try7Dntp2y14k1f33+JdRUsScQ90kVSYFH6iw6F/ojPK67sDO+3Fgal69f0dBxUGga2amZEF594x1Ulq3Bvr07eYQWSaJF0dMzgA8+/hh3HNiHwvx8vPLaG2JYb8LmDev0+XF5+NB+uhP/+vRL3HfXAZSVFKkhvzSXF3q6enrwxRc0mPdjYnIar7/xD9y0Y7PkWSd5JafQQxJ1jJ54UxwK8ZlJru+iYVwMPvfemCCJ+syzjCb0GMkOfVZxYhYGfk1kO8lXfaanJ6WMyeWr0C/8SaFHQh398lv09fXj0YceEF+Wv6cp9BxUIYW+Hm8dfUveQW7ffeftzue8BOzd3jMwhMK8HETFv42GQ5IfMCQ+8uaN67F1ywb1gd31ZsMldCKQ4/Un8cQjDwDheUzOio/7+js6E9aObZvlUfLBLwE/OPypDlvwP3/8LwS01/mluZzQwx5Ab7z9Dx0v6L67b5cyzmNmPiL+8pt4+slH9bV8woYDL04ycKVCT3JJoYZhGP8h7E2TL0YtLSWI/uGx2F4HTcTwyJgYHDG49Y04Job3RAPX9UtEnouxELf+FL6X+PUNLTj61TE1pBvqqnHbrezp41pYaDhZDTPdlXl5KFtTojMtVFVW4OSploUfF4RO18TklBq7wsICyegKxHJxFn74oRFr165Rw5uTnYWKyhI0NrQhFJdnsuAZ/evhB1oyOSiGkSzwe2nfTSOpuZ4e78Q35Vcd+i8qtrhP7h8/sG7Sfa4hq3h1IYpWr8JqWeuyqlCOXP7m8mhGerqEl3irCnRGrKKi1SgVn1Sne5dFx9QRv5m+J4cjOFHfgNKSYszOzGN6NoJAMBVry8vR2NyKeTZWSbk8n4t1J2chvhJ6+wcxMjqK2toaTM/MqshDKaugoAAnG5tUWCI6vIKxgAk9hmEsS2jYODNBenqKGKWlogmNx5QYkp7ePl36+vvRK+t+MTScJvJyeHG7e3vFMPXjfE8fBiTe2MgIQvNh7Q7r3kt2CfUODEge/dh0w0Zw6kju37xpE6amp9DS1hFLUfbrDw2Nol1sfy7afVfSosHtlvx6+/pRXlGu+dEgb960GeOTk2htO83AjOEiJgHqIOn1S9xzYhmvByHKMK4q+sgnfl3jfT/tO2okK3y03ZK4z/jC99B90H1JS+z0PL+FPiBnxqKsMym+Wm5Oju7XgOxRLuuyNUXYvnkDtt6wHjduvUGXbVs2ypGfrmMLVubhxi0bsG3TemyXONu3rMe+3TejuKRYp27nRCCajlz3ru5uDA2P4FRjE144+Cpe+vsbeEnWnZ2dmJudw/nuPgnLXuVR7SHGIQrGRsfUt4z3xbzti73lwyCuB5MLe/bsOXBcoCNHP8NLL7+Kv0mef3v1NfSIL8tXuELqx8tVSPbn4mdiQo9hGMsXXxATk+PIzsyM7fCIonRNMe69+w7ce9ftuPfOA7jnzttx5+37VYy5PLG4d0lcxrvrgM40cI98bu88q9NCsns0k+EMVzSUXJ/t6saRz77Ep59/iYamFj3OqTRV5hFjp4aRvXhkNTs397OMGR0E9tzhQH8c/JmzNvB15samZnz25Tf47IuvpRwtYhE4E9dpjeOMrBNIkgHPQTQMI5Fg3ea+n4ZhGP8xyeGaXBJPBCFurEbuc4LO0PCoTiTCXjY8EOBYBLJfG/MYUAPTf+N+/tTn+jJIeOakuXFb62S/CjQF+bny2Y++/gH1HzlCT339SR0jZ++e3di/bw/279mFfbLs3b0T+fkr0dXdx8JqOuwhxPq9d2CQpWMOC3j1vptIZCk84sYXcuO4dff0YvOmG7Bn9204sG+vy1O2b92xXUWeM52dEn5p+oYJPYZhLFui6B8clrUPOVmL70F70P44o+paJX7ODxEvLmPw/WkaqoKCPNTVVWJgaAQjY2Nq8KamZ9DVdR5p6anoHxpGnyzsadPT3YP0tDQ15kOyT9OUJSMjTQ3t8Mgo36b/j6Gx1hYTWU/PzKHzbJe+8zs4OKTGs1vy7OvvQ3pGOgaGR/S9bJ4v4zCuYRiGYRiG8dsQ73PqgPXihwZ8fjQ1t2FmdhbramsQCYX0OGduvWpIUtrTW/KiTBAKUbDhzFgskx9jE5Po7x9ARfla1FZVyFK+sNRVV6Kuthrd3d2IcjwfOYdyzo4WDaOhsRkRNnLyXGS/52N6M279yMeWjzwtxhkbnxS/dBzbNm1EXSXzXYuaijKsr63Cpg11yBIfvqmlVeJIma/mtUgCTOgxDGNZQpPS2tGBkBi0irWcpnMp2poifwxH2xGJhMTYimGKTS95Oby47Imj85yzI47sy8vNFePnx+zsnLbAtHd0IhyO4J7b9+H3jz2Ixx56AE89/iiefOwhPPTAPQiJgWtpa1fjSiOYv2KlptPZeeZn2TLGcfjQcVryDM1rD6UnHnlQ8noEj3N5+H48dN/dEjiMxqYW102YhpbnYRiGYRiGYfwm0G3zBBH6cBQ8Tja268xW1RVlyExPQzDgVx+NfXmuFp4Q4/mN57u61fctKMhHJBxWQYXH6mqqxcV1vcy9hWJUdWUFJienMDrBwbKBvJwsrF9Xp42cR7/4AmHxud2rWk7c+alZRtlDqamlDasLC5CR6sbIlCRU/PLi1lZX6hALFISu3pVIDkzoMQwjKaGN8seMj8o1EQ4Op4qLGoaOs+fReKoRqwpWYm1pqRNl1EL4pGIU0xkNw0+FR7fdjFvahZTh4nD2ib1l9JOrVDWu7GB+PKZxAzrOD40WZ1IIh6No6+hEbl4uVheskOxDbsr1cAhiu5GTmYGKtWvQ2taOeTFmkcg8VubnITc7S4WYAfb0kbKwbJoHKEDJmifOIjJ/LYNsS/56fmIYm1pbkL8iD6vyV+h5+ihchecRlDA5WRmoXFuKDhWSItp6FP2pQYkMwzAMwzCMK0K9LfqofD2qoQXfHj+J706cxJHPv8Zrb72LL776BjnZ2bjlxu0qyLCh0Ik8XIAzXb0SvgHHTpxy6x8aNI2hkVE9fkmiPoyPT4pP2oXW9jNo6TiL7yTeocNH0CY+6M03bnNDHIhP2SF+a3FxMVZwhi76n56vKQsbCNkbfdWqAjRwOIBY6W7avhUlRQU6BuSHHx1Ga8cZ9A6MoPNcN47/cAqH//3pwkQg+soYN+RiSLHUpW3vOK0zzSqSD68TxR7XCOpXoQf+gPYaMpYS+F8htv2bQSVwsYXZMJIVN8r85ZTqRICKeDjsun+yUk4a5LofO34cqekZCARSMTY+gcGRMTGEXbL/B5w81YiqinLs37sLwSDvk0ZS43FCDGtqWiYCwRSMiIEcGZ3QhbNpBVPSkJa6OBgyq7L4uMcl7cysHFmytVVjZHQc3b2DqD/VjPb2TqyvqcS66gopR4+W4bZbd2DlCr4DzSRcS4oi66zMLB2nJxAIYk1RkeZTtHo1evsG0CBx+eqX2HnNd3xiGgMDQzh3vkuM7CopmBzw+6Q8Ddi4sU7KnIbTKm41Y+ctt7g8XUaSrmYuwQPIysjEqZbTKChYqaKSn6pTksBryyk4E/k76dnHRK83DOPqwGddHHv50ZLImM9qJD8xPyA2O1Ii2yDOrMQp1pPPTkYxNzfDCkd7fs/NzmJ2Zlon4ChZU4wbt2/BTbKkas8W+m48f3cNRkdGtKf47MyMLjPT07rMz82Jv7cC2eLPXYqJqUmE5ucwPDqKsbExTIyPa9zc3Fxs27oFNVXl+ngMDQ1iYnIaW7fcIL5iOnzqHy7eAxaHM4OlSHnHxecuLSnSpyolGERtVSUKCwsxMzWN7u4enDl3FoPDg3If57BCysexLZnJ1PSsplhRXqrx6HdPTExi4/o68cvpv3n+0WK+6fTJxX/lM1Em6dCmJAsczJrLL8Unxus3t17ssuW6bRlG8sKxXYKBlFiFlLjM0pDMimFRErusPwfWMc+9+BLCCMAv56W9cgIBHSiuqKhI3+3Ny83RM3bTMdIwRMRWpOCvf31RX7Fy1SPH6RFkm7109u3bi5rKtdyzgOtVI8aHcZ99UcUXNXjMU9LheDj5BfnYsGEDqkpX6fF3P/gnZufm8fgjDyLoj2rLDFsklt4BH/5x6COMivF96vFHtFcR23q4nyJRS0s7RsUoK1E6aBBDugL333+v9tDheT377Mt48qmHxCjn4B8fHMK0OACPPippaS8gllOvALckPMVJH94/9G9kZ2Zg755bJV2OMXRl02ImCjzX7OzshP5O8rn9qa7MhpEs0E5SYOY4DYkK7QC/k4aR3Dg/IBhM0Wc+kW0QxYGpqSkpY/L8oHeE6Wrq9fcHgiqaePfB+aO8L/yfd2ppnRnVvYswnk6HHgt9ufspNZzmy7pYP6vf517fcr1m6B86n5EwKffq1GL5HGyo4nHxMLXsLpzbZjiOecl9AYTCIfeaGOPo8cWGTj1XNkBGXSMAfVkvTfq59INdXyGHC+8+a694uXbJAn8/cPmlmNBjGL8SJvRcW1S2kdotLNefhoTWhWfHFg8aAk5TqcZHPvOwjqXjpxFyA8PRIKlx80yKbOusVZreUueC4X1+GjhvULlYtapxaNQkDOPqWvLTNCTtWJkouqiwpHvjCSEihpfFEZMqx4KM6urPWED26uF07umpadplli0gPCG+esZzi0SCkv+8pszxiGgs+ecZcmc4YwZdyufqZnEykCJGX1PSciUDPF8TegwjcTChxzASBdp+E3quJfT11P9S383dj/jb4I47X+bHxA7GcPeQfiU9uJ+6l/R9Y2FkxfCej8h0mS/FGabphglg+VjOC8QmzVOOxorCoQrinyUti2xTIApKnc96lUKOhNLjHFSa/rJmqPuCGj8Q4Lg+8pnnQ/c3lt4SYv45felkwoQew0hQTOgxjMSC30UTegwjcTChxzASBRN6DCPRuFKhx74hhmEYhmEYhmEYhmEYSYIJPYZhGIZhGIZhGIZhGEmCCT2GYRiGYRiGYRiGYRhJggk9hmEYhmEYhmEYhmEYSYIJPYZhGIZhGIZhGIZhGEmCCT2GYRiGYRiGYRiGYRhJggk9hrGM4RSaHvHbhpFs2PNtGIZhGNc3i7bcbLqRvPA595YrwYQew1jGeBXIlVYkhpHI+Hy+2JZhGIZhGNcrtOdq082uG8uAK/VfTegxjGWM3++PVSLRK65MDCNRoZBpz7dhGIZhXP9cjZ4OhpGo8Nnm77OrgU8S+82/KZFIRBfDSGaiiCAYSEnYH5jeV5/fxdm5GfhM9zWWAenp6Qkt+vD7GA6HTZgylgW0k35fAIFAILYn8aCt5HfSMJIb/i7zIRhM0Wc+kX1Xfh/n6LdK3WEYyQxtY2pqauzTz8eEHsP4lbhehB4SCs+LeWc57celkbzwmQ8Ggyb0GEaCYEKPYSQKiS/0eH5rNCp2MiJ20hoojSSH38MrsY/2DTGMZQorD/sxaSwn7Hk3DMMwjOsTz2+Na6c0jKTmSv1WE3oMwzAMwzAMwzAMwzCSBBN6DMMwDMMwDMMwDMMwkgQTegzDMAzDMAzDMAzDMJIEE3oMwzAMwzAMwzAMwzCSBBN6DMMwDMMwDMMwDMMwkgQTegzDMAzDMAzDMAzDMJIC4P8B5jCSwydCHU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6" name="AutoShape 4" descr="data:image/png;base64,iVBORw0KGgoAAAANSUhEUgAABHoAAALRCAYAAAAkxMRiAAAAAXNSR0IArs4c6QAAAARnQU1BAACxjwv8YQUAAAAJcEhZcwAADsMAAA7DAcdvqGQAAP+lSURBVHhe7P0HdF1HmucJfu89eIAwhCUs4WhB70mJVpREeZPyJpW2OrOyqmem9kzPdp3e7tnZObN99pzdrq4s15lZlU6ZSinl6eQpkZTovYP33nv3zH7/L+59eHgEKYkiIBD8fmTg3hc3fMQN890wjp/tGfCRoiiKoiiKoiiKoiiKcsvjtK6KoiiKoiiKoiiKoijKLY4KehRFURRFURRFURRFUWYIKuhRFEVRFEVRFEVRFEWZIaigR1EURVEURVEURVEUZYaggh5FURRFURRFURRFUZQZggp6FEVRFEVRFEVRFEVRZggq6FEURVEURVEURVEURZkhqKBHURRFURRFURRFURRlhqCCHkVRFEVRFEVRFEVRlBmCCnoURVEURVEURVEURVFmCCroURRFURRFURRFURRFmSGooEdRFEVRFEVRFEVRFGWGoIIeRVEURVEURVEURVGUGYIKehRFURRFURRFURRFUWYIKuhRFEVRFEVRFEVRFEWZITh+tmfAZ91PDQ5WXi95ycX/PORxuMhJUxsERZkKvFzYQ3xeLuMo9KboTyd8/No5yM13LlYOcjg8/Caq7FdRFEWZGrzcB3R5h8ntCOf20k0+h7ZBiqIoinIzmHJBD0Q8i+M9Msp0cuPudUWYEaeizDDcXK6vdEeSy8nl2zvKb1uI9WR64ODwuV0umhvlppzoUfI4neT08bupKIqiKFNAfY+PKoZiyOd2U4jDSz4HPjwoiqIoivJNmXJBj8s7Qv+3VTzo5QGlE2IfB+YSeK2nijJz6B1y0D9dipUvlijj0222DGYYjTictD21j3awGiIXOfVrqqIoijJFHGyMoE+aoygUM7t9PvJZM2AVRVEURflmTLmgB0u1/lNRM1EIkdvr5KGvLt1SZiZdbif946U48nq85HA6RLAyrUCn2kV0R8ow3Zk6SD6nmeWjKIqiKFPB4eYYOtzoJDeFmhml+rFBURRFUW4KUy7o8fFo9z8u7cKIEr/43zQcACvKTWCU+6z/nwuJ5PK5ye1zknO6FXS8ghymO+cM0R0Q9JifiqIoijIlHGqKpgNNoRTCrQ96hNOxFXJymDaldpPHyeH0eMnnVGGUoiiKMjlgE40Qbg5Huc1p7hqiisEY8+AGUEGPokwSzpBQ+j+ORVMI9wndXPBV0KMoiqIoY9wKgh6fz0P/26ohCvEMcwc8hJzSDVcURVGUm4/P6SGfF4dWDdFHral0pOHGPy6ooEdRJgmXy0n/r5PxsjTRI+V8Sl+1L8fqU6ugR1EURfk2uBUEPQjW36zuo/DRQXI4wsgj/VdFURRFufk4vT4adTopzOugQ80h9GlzlPXk6zP1gh5W/3FZF//1Snuugh5lphLCL+n/82SslG8ctT4dZ/T4uMO6ec4w3ZE6oO+ioiiKMqUcaoqiT5vCycUtEI7lmJatkM9L/+vKAQ6jm2+5pXToASKKoijKJAFhidNHPl8ofdYYTp83Rxj9G+DbEfQs6SRuMbk554Z9Sn1XlKkjxOWi//1ULGHLcczqmXZFXU44IRH0bErp5xcSOxEoiqIoytRwsCmCVRS3kV6Z+Todd7/BR5D/uLxT2nA5sEAbSkVRFGWSkLYGf3mQdqgZbWSkeXADTH2bigYSCuG3fjscDlWqZp7if06nk3zT9iQrE0bpt0p4FUVRFGXq8Dkwl8dufaZrW6koiqIotx5TPqPHy6PK/7oZ05FwjCZ0eIDJg0xFmWlAdPK/HnTKdlTmK+A0K+ccJLz8O3J8tKsAU+wsDUVRFEWZAt4p8dKBuhAKIY+1dGv6oTN6FEVRlKlC2hr8vQkzer4FQY+X/uG+aA4+Gkt4rctFlBkKl/Wf7h0ip2OaLt1isHRyZ66DHl4Uzr90Vo+iKIoydbx6cZg+q0ZPEIKe6doG+eh/W97DYfPyHcI4HVtzRVEUZSaAFsbBY0gft4wQ9By6lZZu6ewd5faBy/o0L+94H73YqAf38ldRFEVRpgY5qAACFJGdTM9WSPaTxMaS6HhrH1ZRFEWZRGxZiXz6+IbfFb6FzZh99PNdUXLVGT3KjIZ7rj/dNyQlfLrO6MHXye05Dnp0cZipUBRFURRlinjl4gh9Xu2Rvex8ciDANGwpuWn83zc6KDrcR16HS760KoqiKMqk4MCIjNsZn5M+qCZ6r/zG2xwV9CjKZKGCHkVRFEW5JreCoAengf1fW0MoNhKh0z6roiiKMrlg1Ihx2d5SN+0vc1u6X5/peJKloiiKoiiKonzrhPh85Hbgcw0+2nDXG19bValSpUqVqklQ/Af/Dd/wy4IKehRFURRFURRFURRFUWYIKuhRFEVRFEVRFEVRFEWZIaigR1EURVEURVEURVEUZYaggh5FURRFURRFURRlRiIbvgcpr9crCveKMhNRQY+iKIqiKIqiKIoyI5lImOPf/FZRZigq6FEURVEURVEURVFmJBDojI66ye32EEQ+Xv4z6nbTwOAgnooZRZlpqKBHURRFURRFUZRbDnsZTuD9RLM3voxAu8Hqywg0Y98HXwOB3kT6gdhmgs3a94F6NhM9w32wmohrmbOvwQTrB9q5HoHmgu/ta7DetZDHtjJ/JrSPy5ETp+lffvVr+uW//ZaOnzpLvQODtP/9T+hPr75u2RzP1W6MXe37r4JtPlDZ2PeBesFMZCdY71rYZox53OBetJTbBBX0KIqiKIqiKIpyS4LZGsEDX3swHKwfiL0/C64g0HygvYncuJZdOyy2Hfs6ERM9s90NfhaoH+hnIPA78Bnu7aVJgWY9Ho91N55g94J/29j6dpjsK7iWHZtgc7ZdW4HA++vD5ux/bDzQjh1Hr9dHTU1NdPTYCQoNCyc3/z5y9Bj95ncvU3l5JRUWFhLnmJi1CUxDcw347deDn0Z9GTBj54OdR1f7Md4d+7mNhEHM2GrMTrDdwN9j93yVIIw3q8xsVNCjKIqiKIqiKMotiS0ssAm8DxR0BOrbQC9wEA4mcivYbrAdG3uA7nQ65T74uc213IW9QGA/2I1r+R3sFrDTJtAs/Ag2a5uZyI1gPZgL9tv+PZH9QILt2WGx/cY1OA2uDdI6UCAyFi6Xy2W5R1RWVk4RYSH03DNP0vdfep4WL1pI8bGxtGTJAlqzZqWYD8QOC7CvIgzC/fjg+/27HsHu4XegveDfIDCPcMUt/8UfP7a7wXZt/TH78pf/oTwGOKDMeFTQoyiKoiiKoijKLQf2WuHRK0bG5LMGvPYgWRT/lqEtngUNiIE9KBaBCEbx/Nt2E/qBg2jbLXHvGtjmxW6wVCCAa7nL1uQGM1F8rIIFNXZ4gX0dBz/3wG6AeWPHpBVsIGRG2b+NOVswBXdts3LFTQB4HhgmYIdF7OP3NRQIDrftp4SBrx4rL8abuhqIeHw8lB0Z9dAoK1iw3UZcbDZt3EA//uH3KDoijCLCQmn7ljvouWefpG1bNlF4aIhlajyBYSKHk4bdXuofHJL7wPAHxyUYpB/iBFMmvFCI25j713NjLAycNmynf2iYhkfc8iwwvwKxfxuBmYNGRkZp1A09J3mu7ZUyA3H8bM/AlGY5ivrPd0XJlUSq6OQiqCgzEK5of7pvSEo4Nwso8dMONDTbcxz06OIwvtM3Ubm98HegLIJ/K5NHYFrb93bnVPPg9uGViyP0ebVH8t7HAygMf6Yb6Kr+5+3hlBCBHisPnLR4TiuaW9vovQ8+JKxsiY+Po4fuv1fqEAyCP/n0INU3NEmeQW/h/Pm0cvkScqK+gYIwgJ+1d3TR/v0f8EAa5c9BK5YtoSVFC/nOQc0trez+R+aJDPIxXHdQQnwszUlPZ3OLKDzEJXroVbW0ttP7H3wsv+NiY+iB+3fxgDu40BhByp6971FnV7dV6tEjwxtg/i5fWkRLlixGBcluttIHH37MdowfixYtpFUrlhopAsfDrj97+vro7Xf2shnED+XVR889/YQ87+7ppXf27BP3BYnH2Pf+ZUsWsWL/mFZO0/3sn6mTHXTHxg2UPzeb7cIOgHs9tJvdQ5hgd0nRYuofGKC33tnt92N83Y54Qd9LBfl5tGH9GvmFR3heWl5JR44eZ2NcD/BLt2HtajE3Zp/he85YvjhpcGSETp0+R8UlpdTT0ydCjeioSEpPn0MLFxRSTlbGOL+9Xg8dOXaCyiur2EMHRUZF0GOP3CfvtIQLblsgj5G0/QODdPLUKaqormc/esS9MJeTMtiPoqIiypubZeLAyvYL10CQTm/v3m+FA89NmoeHh1NaagoVLV5Es7kssQEJg20fYRAtjteV4lK6eLmYmrgsukfdiA7Njo2m3Lw8WrliOUVFhIsd22f41Ns3QJ8fOU41NTU0ODgk7iQlJ1Hu3BwqWlBA0dHR/jB/9RlUylSA/BOxIJfTvWVu2l9qBHs3guasoiiKctuATo2tJvqtTD6BaR2YD4qiKF8XzHrp7Oqhju4+6urp9Q+UMbDt44F6e1c3tXf2UFtHF10pKZNnbEvqHKcIbojKKyqpo6uPOtmNju5eGmB79qAZA37owf22zi72g82xmxXVtXSIB9J/eOXPNDg0bJl2kIcdbOPwtHf3sFkjHJgI6Pf0D7KbMAc34UcPh4Htsvv9gwMinIA5hKG9s5fd5PBxOC/xwB+jQdtp7EcDcxBKdXFYYbYDYWCFdIAgA/HFM/jXyVf4h3Sz1eDQkJiBwoyaDn4u4eLwHDz0BY247cGmEUYg3ewwjcXfyXrd1CHp3S3pibTv7OkX9xAm+I18gX2ZdcORg3tVNbVsjs1z3BHGy1dKxEW7bZB0EMGcg1rb2yXdj586Qz29/ewt0sgrGywXl1XQocOfix0Ae/xf3EG6tXE4kDd1DY3U0toh4RADQVRV1dLLf3iVzp6/RP19A2yEh8w88B71eKm8uo7e3fc+ffDRAUkrEDiDKBDMzEKcUIbsNG/ncgShzelzF+m3L79CBw8fkZk2cAPhNG455ISwt9/ZT/vf/4jqGxvJ65+O42A3ezn+5+llTofGphYRDkia8p/u3l565bXX6RKX98GRUcI5YyiXrW3tdOTYSaqurpZ0sdNWmbmooEdRFEVRlCkDHUwwUSdTO56KotwsMMiGMMflwiwRJ7V1dFBza7sMiFEL+WR4THT5Sil5+Z8RCvAA2NIPxMGWlixaQNvu3EibN62nzLQ57AFRT88AnTh1Tsyg/oJQRRz/iricTooID6NtW+4Ut7dt3kDbN2+i3JxsCXswCF9nZzc1tbRxKI1H9qC9rrZBBB4hIQhFcCCMoASziyLDQ9mfTewn+2epuewfqmYo210jeCARoH126AukkOgH19P4hTBgGdR2jsf2zRtpx9Y7aXZCnLjHDtGaVcvZT8RvEy0ozBeXRHjC4YEQoqamDiGk3OwscQuCn47OLr9fJm0xg6ud3nh7D/X1D7Cmh5YuWUi7dm4TtXbVMspMT6UN69fChtizuVJSLnYwyyklaTbrOGVGkEm78UKaqtp6eu/Dj2lYZs84qDA/h+7evoV23b2N1q9dTbGxs8jDoblYXEb7P/xEBHFw58uIjoqgrZzHWDq2Ye0qSklOImdICJ08d4HeeGcfjY6Mijm4BYHN3vc+oOpaThcuv7Oio2jDupUchu10944tNK8gn5wuF/UODNFbu/dRQ1MLW5SA0IHPDtPg8AiH0Cdp/cC9d9E9d22l5UsWUf7cTJo/f75JTzb7VcKt3LqooEdRFEW5bcCXT7fbPa5zgynZo6Omg6VMLehsdvDgq7W1VU5G0XxQFOVmAaEGBsyxsbGUmIjBvYMuXLoiV4EHxlXV9TLTBYPm5ORkv0CBL1eRmZFORYsW0MplS+jhh3ZRWAgPpXkk1dreJs+NPbY4gd1rASFDZEQYLVk8n5YWLaKl7P7SooWUmpJi3AoiJSVJBAsXLl32e4P2DGYhFHCFuCgnJ4ucE4aBQ+j1UlREBC3FUi32z1ZpKckcGK+JONpHvkZGRlFSUqL8vnDxMpVXVFiuWOlnIQIDvoaGhnA8FspytiWLF1B8XKzlnIPy5mZLHKGyMtONRcFHlZU1hGVSUZHhtH3bZtH18hD1zFlbEGNmGmFJ16EvjlD/8CjbctDyZUtFcFKYn0vzCnJFePLIQ/ezXzniRiBnzl/kgGB5VxQtXjRf4lReXkW9ff2I0DgOfn7E7IPD5pcvX0b37txOC+cXsB95tHbVcnry0QcpjPMdgpSysjJqbG6WvGAnr0t4WIgsc1vKabRm5XJ6gt1JjJslg/GGxkY6duyExBNp0sRuQuCEeIaFhdPjjz1Cq1cso/mF+bRwXgHdd/d2WrJoHrk4TUZHRujY0RNiD9a7e/qQzRKezXdw+uTNFTsQUD543z2yUXVguiozFxX0KIqifIvYjaw2tt+MwA5LcFr6vG7u9HhkCvq//f5P9C//9jJ9+MlB2ZehsqaBfv3ya1RcVs72xn/VCybY/WB/ZhqIX2Ac7WnlwfpfF7bN9o1b3Zwnf3ztLVHFJeUUEhJqmZocvmnYFUW5dcC7jgEt31B2Vga3BR6qqa3DRBwZpEO/tLyczTgpJ2MOuZwYVmMEz3YwOyIAEWawHhSqEAyWIyKjUKGJfET8wX9cvxYInz0cg0Pw1/g9kVvJSQniYV1tI18RHuj6ZBlYV28fZWVkUIjTSd6g8PvNclyxAghxuAqHi2SvLGkLHeIOhCcOn5uD6KTDR06S24Nnpv4W9/hqh9gfXL7BPkiYUYW0hQnEBXvBONgP6Jn0ZAusikuxpM5BuTlzKTY6iuakJPJvzpuKGvHPmHPS0Iib6uobODzYgtlHq5YVWfEyz3ENcRp3xQTaGW632to7qYUVdHNzMiktOQWpLuWgpLRU8s9uGwaGhqijvZvTAcIrD61cskjcsxWYFRPN7mSxa+yGI0QEVXjC1r8EKXV+t0JDXLRuzWqTeBze0upavoUAxuwb5fMhXj4qzM2RdLH9lyv/L1o4XwbyXo57TUMDpxW7wvph2GDaGKGjx0/IkfJ2/Ey+4QkEoSbNlJmLCnoURVG+JdDgTnRVvj52Z2WiNPRJ59VFHx84RCMjI9ypc9PFy1fo93/6M727dx+FuNDBxBfAL+/wmLXztw9IV6Qp1E3rEEoeObjTPkpv7X1fTojZjOUQmzfJF/jJxo6ToigzG7zmeN8xaxOzPDCwxX1vb5/UAaNuL1VWVcMkFRTk0eioW1oB7PuDYX4gUmfwgFqWL3E9hT1cevv6YFhmoth1JNeWX6uuxFi+u7+P3t77Ab2950N6a89HrD6w9r25up6aNSuGQ+CTzZVb2tpEmIL6tKSkVPQRj5HRUUs/AKveg+rv75eNmd/cPaYGBwctYxxzqx4eGhqk3NwcysrMkAFjd1c3nTp9FjGU5+LD14jrRIyMuKmmppbvfOzXXLliGRnCOTA4QLV1dWIO+l2dXeyzEZLMmjWLYmI4LSz/g9NcfnIAEcaSsnKxB6FPXm6uzFKCkAV5VVpWIXZt+0PYuJhvoSIiIsSPcbA+3MQMMbgJurq75fp1QX8ig9MWy+3gKsoT+igIC/IDV8xIS0lNMRaCwObKHmsfJzA4MCDptnjxIrmirJ69cJl+98rrVFXbIOYgqAzEtqvMTFTQoyiK8i1iN7La2N44duf12uB40WFqqKuVtfE/eOl5WrtmpXTUUrjDt+vuu+S0DtN9uz6mo2Q6zDM9zwLjeTPjiqyCeydOnsIv2rJ5Iy0rMqfLTGaa2kK665cVRVFmCnYd5vW4KZUHy1i2g9kkza2t/NBJNXX1NDw0QiEupywtgiBorG4PqidY7/zFy/ThJ5/SW+/uk48ErAltyubBup8bqF48bo8IO6pq6mST50pWWGI8EXGxsTQrOlLiAbN2nVlWXi6zaPDRAlfs6xIIjNlmsYS52vLPVtATOPwQEmFGi5vTDevEtm6+kx9w/cnpc+L0WTnRyU7bG4lvIOXllTTKcXW5HCJQgpP5+XnkcjrI6Qqhy/bG02zWFtChLk9IiDMOWFxVr+OnibSZMeTzUlhoqCy/42jIjBykE/b8wQbJtn0IWCBcgY9RXF6CnZWwsL3YOOw/NJaeINjolwH7EeHhXP6M0AkyGCxfRvwQDrsshoeF+f0aA78dnA4J/rDbQp/FC+fTxrWYKeSVDyndvf20e9979OnBz7kvZMIKc7B3VbopMwoV9CiKonyLoFHH1zXdm+TGsTss+BIWvP8OwAaPkdxR+tlPfkwL5xVSJHes1q9eSc8/+Sg99fjDlMsdfMvgdYHbgXl1O3WQkLaI+0Tp+3XBAAXcuXE9vfTsE7SsaCH/Mh3ayUxTuI94KIpye4DaBLNzsMwKS3qysjJR01BLc4s8L6+okt8ZPPiPtGbl2DXQ1VWRQ5YNYeNmCEawhwxEx8lJiTRvXoGYGKu/vno9hsF9qNNF2Ry27Ox02Sw3PydTNmm+VqMEwZKX/aioqBSfenp65Uj0xNkJFBkRTliqHBwEBA3hQz3odDnZryyaG6CQRjao4mEdZrlWpvj4WbSkqEiEBsOjHjp6/LjMQpG24Js1B1RSVsE+OCTsmGWDyUSzExJoVkyMhBebMtsnW4WGhko8EH63d0wQZsdrPCYBmjiv7dPYkM/wAybn5mQZgQ6n85USc8IXCAkJEQEQSgL8xX0g+An/hnBKmfgR7O9XB+4gDCZ+7I64jSA5JRx+p6+KG0CcjWBqDNOGomSuW7WMHnvofkrDMjgsX/d45ZSvN97dL4IpmFNmPo6f7RmY0pzGS/HzXVHm5ZDpY85v8IooyjSGK9Gf7huSEm5WKE8/0Lhuz3HQo4vD+E7fxBsBjeVHBw5SbUMLN7pIUeR0YFo66IVnvkNONoeOGTobg4NDdOT4Caqpa5DTM7BcBR2oxNlxtHzpYipabGY3jHUwuGPa2kr7Pjwg93ZZQoclblYMLeBOZgGmPEudaupVHLP63sefsjPcWfR52M0FtGrZEgkZeyUdBLiEI2d3v/cRnBOrmLL9XQ6vdALYEL5e1kncSE61wAyYwA4VjpctQ2eZOyo4DSI1OUn03//4M2psaSMHe7Zp4xruuGax29f+tgD7OHL1zXf3SccHPmCWzaMP3cexQbjG28UpHQ7urNQ1NNHZi1ekAz48PMzh9spMHQh0Fi4opOhItDecIpw2iFJJeRWn/Um5BxvXraaCvBx2nzX8+yQg6ugwmc7XqbMX6My5C9TX32/ShRU6onNzc2jNyiUUHsLvD3fUA5JF8HekkI4fH6D6plb8kPDgb3RkpEzDh6Apn/MPevDXVjZwB+qDTz6jhpZ2KUvRkWH06MMPSDqhU3gtYK+7t4/e3s2dO5+DXDgrxBK0hIaFU0ZWKq1dtozCw3mQw3rGV+y/4JT8OHHyNJfTOvni6WTbeJaWlkyrV62QL6IwDz8QXLh75vwlOnvhEus6aPOG1WYKPv8K7CxLfPj6IcensblNvmg++ej9sjfCa2/sFreA7baEizVx50UcOPiPPXiffKV/c/f7eEixMVH0yAP3WLYs2K6by8iJU2eokgdm2KcBX0pjoqIoJzuTCvPn8tWc8GLME/UO9tMbb+3hH5yf/C5ERUbQ4w/fz3HnsmClm3LzeOXiCH1ebQYdsjeI5Pb0AtXqf94eTgkRqFm5DAQUMeXbp6m5lf70+ptcNzi5Xo6l7z77pOijJL2zZz9VVOM0J6K//skPqbyykvbs/5Ay0tO4DtlFv/rtK1zvDMspV0sXzaeXX3uTWls7af2a5bR+7Qq25eQ6Cu6/xTWAk2ZFhcusEIcrhGbHx8pysHmF+ZZQRqoiMf/K6+/I76T4WfTc00+M1TF+UJs56RX2r7m1gxLZ3AvPfkf04SfqLjgmv/ja2NxCr/75bdmL5b6dW2UGyO5978s78+KzT1FtTTUdOPg5LVm8iLZu2URvvbuXauub2RkP/fuf/kjKMPao+90fX5X9WhI57C9a6TQRTS3NHOd3+c4h6ebkdqN3YFiWAI0Mj3Ab5KYHHrif3tm9V8Kwfs0K+XhiammOK4cZMX6L252qmnq+89JTjz9Cc1LNRtLYYwcg7ZEHaPNFcCS2+S/fy9H3xjX6ziMPUvqcVGpoaqY/v/mu5EUM180/fOlZfmrMi59WMstpa+KaTzZWPnX2MuvinCzzD76bEMA2BEtx9NxTj8tMHyyJ+9ffvyptejg3eX/xg++Ob2NRV/HlELsLwQnyZNH8Arrb2kQ6OK9xFP+v//Aq3zkoMS6WnnvmCfHH5+G4cb+jrb2H/vDaG9KnCQtx0k9++D2OO8nMqYNHTkpo71y3ilavXC7pNNZe+Wh4ZJT+5Zf/xs1VqHTsfvi9Z61lhDDAnlhGK6tquJ96iAa474me6B0b1pr+oDxHuo0Ps/LtYsoml2nu7+wtc9P+0oln930VAkquoiiKciP09fVTV1cndXZ28rWLG/Yx1dXZzpU1Dm7lqpsb09bOLu4EvsWD4RLq6Ozlhh6dGbNJYUdnH33y6RF6kzsyfdYUZYBuBQaoWJ8Of3pYdbNf+IJXVllNu/d/RHvf+5CGZaYJOj3GXmeHCRM2vD137oL1FUceCdjoDyeQSJjhdne3mAdo+OHvQP+A7GmA5/bSl0DwNQnx7GYz/qnfzBD04T+H1Y1wfVlHgp+fO3+ROz3tHN5uiWdtXT21tXVMaHd0eIjj/QG9wR1JCJqGsfcO62Oqd1tnDx0+eoLd6UVyWNZN5w5TuDs4XPADcT11+ozoo0ENBB0qbIb4+1ffpIOHj1AP57HseWD+UzvH+eSpc/TGm3vkGTrUwSAN/emI9JDyYfKvi+/rGxrpSkkZ591H9G+/fdkSkExMP3fQSssrqLujndO1QwRcldYA5suAEE3KAXc4O7p6qJ3zEp3PZu7MnzpxgX7/h9dlqYANykhJaTn95uU/SZgwQBB97igj7hjI7N77Hr3x1rvUw+XUdBJNucMSuY7ODvavQ/IETBRG6A0MDMiJWyhfwMPlpJfTpoPTFsfqSlhZdfX0SZi7OBzd3Sj7HRwnD/q1ko8dHLe+PjscNg66zHH45W//SEdOnKEWLkem/Dqoj/29VFzC78R5Y5SRd4atn+WOO8pyV1eHyaP6BqqoquJnE8VCUZRbibnZ2RQVEU4tLW108XIJ10GDFB7iooL8XFMHXAcIezdvXE8v8kD9hacekyW/C+YXipAn2KZdW6COwi/8DlQGbhmsesfYRx1q2il/fTNBmGACAuroaCwr8tKlK8V07iIEGT5ZlgTQn7i6vYYwJUBQwNjhgbLNw0ww6KPEREXKkek45Qkmz6O9upF6McD5s9zmi78Q7LCS1pL9dzpdEig7KGYfJZIPTfgwgAf9A/1UXVODWPETDiGEPayPtgGCEtjHkrCLl4tNMB0QfGB+L2IDQZLxD6C9wYllsBQTE81xjZAwjbg9dAVLx2AO7vMVNoaGR6i8ErPBoO2hnKxMvvty4J/EUZZYYSYPyUc/OA39+QV5JuwcD3ywQpogPa6UlEr/zoTXKCytQ95LbDgNMesqMoLDzSUV5Qhxlmiz/by5mXT/PdsRWLHd2NjEz/FUmemooEdRFOUbYVpTNJr4AnX/rnvp+y8+41fffeF5abRR2WLq7J5978s0a8ww2bxpLf3kh9+lv/rJD+gvvv8CbVi7UszWN7XQW3veF9fRyEtzzO7LKRD8+85N6+mlF56hZ554RDoGaK9Ly6vo4iU0+gZ7WnUId2IxW6ivf1AEC+imwDzcxWyHKyXl/IMoLCzU0jf2pQNq7gLur0Y6hfJ8zIyYh2OMzOQwt9fFw2lz9sJF+YqGzvisWbFsz0mV1dUT+n/yzHmqqOX48KPk2XH0xCMPyJfHf/fDF2nXjs1yUsacOali17Y/yvGt5YE7OsFFRUVyxbTu+sZmf3htRrmD9+6efdTW3sG/OM3Xr6G//NH35OvoX3z/Rfl6iY5/S3sXvbv3faSqsRiE7TcuyA87/7734rOybAwzuEJdTuobHKFDh49QWXmlmA/mEndWh0e9lI/TN2Jj2GcXnT534UvT1u7MyZX/x8fF0Pe/+xx997mn6L6d2yg83Em9g8P08YHPJIwIL774fnr4Cyk36BjeuX4t/eWPv0d//dMf0I9/8DwV5M3lfHdQbUMzvbN7X0DOA/YEGraaABMWDH7MP9hBuUQH+8XnnqEfcNn+AYfx/nt3Uoi8OG56gO+///zTrP88vcBm7E04EV77aoN8be3ooA8+/lQ65HgH8MX5x/yO/dVPvk+PP3K/HJW7bv06ExYGVwgqL/E75PH4KDcvlwdS0VK+IfwJcF5RlFsU7PuyYF4hYQPgTw99gQZKjuWODA+TOul6oA5APWXuMePW0mTsemQc/AwfciAeCFamvuLaT+zxPV/Eff5tm0F9NJG70HNxmzGvoEDaV8xYbOuCsNzscWNbudqu8cRsNC2+jguTbR71pxVNP1JPs915eTlydDpEJOVVVRIPSYevgR0st9dLF7hdg2cQ0jz1xGP0vReeZfU0t09PShuVmBAnaYL9hADyb9myIvYX/RsX7f/gE2pqaecnSGentNuNTa1Ug2PJ2Uwjt+3YkwbfcQpzs7nd5bYFfbPvwp9naevmO6w+isMvdHJxH2QdZiexffRBPv7skOwThBmxSLnOnj75sIYj+ZFniQnx3CbmSjwQ1uuB2U+YV+TlsLd1dtN7Hx2g8opqSVsceb9xwzoJN5I7OzNTZqoiX1o7umjPfu479mH/IKSdj85zW/X50eMSJpQz7DsIs/jw9M7e92T2Mg48MGFyyj49kpP82+w9hEwOymhlxqGCHkVRlG8IOgroIKATGB0dSbO4cbZV3Cw01NIFoIrKKurixh3t68rli2nV8iIKD3WRi59HRoRx52I55WSnw0Hq6O6iugZzSoIN7tCo46tNLPuTmpxI99y1jcJ4IEvcOWlv70AzLnYgdGLDFB4WTslsDgPW8vIKcQdNO8xhlsfg8DB3ErB2PUMeBA6YjY9jg+jxzwx2J8mYNaCjCLMIB+INa2NPxxD3uFODK5bWoPONRglr5/HFEu7W1Tcad9iMrUB5Za0IhyLCXPTwg7sofU4Kd9CI0yKEO/L5tPmODRI2LCeC31gDj+VdI9zxiYyMoDWrlrFb6FCFyOwVew8AJAK8wBfE3v4BBJIKcnNoBXcuwziv0A3HHghrV62gpUsWiw3MQEGH8tqY9EHeodMF/3FUalpqMm3ZtJ52bL0D3krnGaeBXRVftl7GeYdOLtIlizuATi409fX1MqMm0KyYD8D+LVf+j3Ixi/2Oi43hgUIeu5fJYfJSH8e1f4Djy34j7gODw+TzjNKalcu5nC4VYRRigP2Ntm3exL8xC81FndzZra1DOYVVk8uyNIzLAH6LntH2ExhGCTMCxoaQX7Fxs+ToWmw2GhMd4R+UmPfJfGmNj43127X9NC7CP05HtlOOvSskvkTLixbSulUr5Ut+CP/Ozkine3Zso5TkJOOz5UZrW7tMbcdSypysdFl2BsEjZpbhBBwJq6UURZku4J3EO2zancB31P+qoq5nc2j38vLmyh4vI6Osx3VFYWGBGJT2AKa4PhD7/B8fTMQJ/oN6TepwqWdMneGv4yyPMAiXGkt+czve2UU//6df0n8PUv1oWxhjCzNKuunv/+l/0D/ws5//I9Qv6OTp03BiDNyL+7h6KWeuWRaLOoorPZnNE8H9CLT1VnCMFbFj/qGtR9w7unvYv/FhOn78pNiVGTaIE06rtNJNnJM4+2gFtwdY/iptK5tBO2ybkbgDuGOFwQqAeS4B88kypZq6RkkH6GFDYfRnUO/Hc9uEJenx1rJmBKGd06cHszY5/MuWFFFK0my25xZBxmtvvEO/f+U1+sMrf6Z//MWv6dU336X6pmbJR/QfkArwAx/FsNwLbQlmJ6E9KcjPk/oebUYN90GwlAxmsQQuMz2d20BsZmyWov/Lv/6WfvPya/T7P77GbUIjhYSESn9lx7Yt4kZgORiHpY/niAfKwz/88y/pD6++wX0Pbqc4fOGcb/fefZcIe0zZQvvqoO1bt3D/EKXWSTW1jfTrl1+h3/zhNfrX3/6RPjlwSE6NQ38rJzODFnA5Nr47RNC19/2P6F9+9Rv6LZuHnQ8+OYhHIsDCZs22P+aqzFRQRhVFUZRvgDSudmMp/Ri+t5Td7OOLCxpfdLJgdmkR1kezGQyK0fqiweW/2VlZYg8zPyqqaqXTAXN2/wGdF2yaCHfkZAzR5Y6Kz8ODb3TMLIOWHUwPzs7KkM5bNftv+4M/jU1NuJPBPuyiUytf85hxjb+E0+gFagPjndHE7USdBtG5WtskFTsAJSdrQEDkdcveL9gcElYw4wYzjwLBcrH2jg4Yp8KCfIqJjmZ/TTqaMJo0BnLhP4gXlm0hvHm5ORQdFUFpqSlivqS01MSDlW0ewgvMWsE9NslEmksnVjq3phNWxJ1BWMLSqEos75kAOz3sv8g/yQFcWSHu8+cVUlJSvKQHhA12mogNNtrW1snx7eTOvEeEDwX5c8nnHhX7xaXmaFgAO/a9zZj/8BM3SCfEBGWHO5jhkWMdAYk/x53LCayhzOLrLRJHlhgiPRjsW5Obk8llymM67LV1MDKegN/idwCBYcR9wE9zL3qwhVCaNBNX+GqEdygqyGMJmv+ZPJB4+agZ+0PxAAhxW7FsqeSXMeOPLayLkoEN08iDAwwkoIdZZTnZ1kk6bK+x0QgcFUWZXhiBvakX5OW1QeWAuotvIaAX+EdKSrLMFHTxn+iocJozZ47YR91h/vKVb1C1SG0AN/gCNwLrANxfq06Q/fpYmR/mEoip3xE+iPct/7huklDyD9R5IjQSBbOsh3iyWbT7sJOZPofr7whuFjzcX/BYs0pg0koLmOe6DbZhD/poq6An9+bBGGzJHx+u6+EuPkLZ2OGIjYmmVSuWSd2KJUiyP5E8gpuWo3y1nUJYTXiskMgzp3y8gBt4NHdujjw3/Q8rHKzkBDG2D2GSLNPicGH21cMP3kcZc9JEaIGYYYlve2enBAP2uBqHK9QgfRwfhXBEMjMzrA2n8RAfLhwi/MfePyJMYUulOJ3LOEEP3n8PLVpYyNbNknf3qEeW9Zo44kj9MHrs0QcoPS1F2iW4a65BsHGko09maOHjA/IBzTnywUsL5uXK7N6s9FSJtxGgmTig7/bArrvlowfC5/X45OQx7PMIh1FiihbNo1337mA3kRKsy46jm2mlJHV1dcuyZ5/HTaFc5jGLCXspmryGUmYyKAeKoijKN8HqoKADgFkRvX39fjU4xA0yN9zoG/QNmM18sfFtTEyUdACCieZOFAbQMD8A86xnOkbShLPCkadmbffA0Ah9dugLGhkdlY5EZma66USweXvpFk6GwEa/aPix14ocKwvHmYbmVnbNR4X5ebK3iomDPJoyEEbMpqmtq5NOI4Qv2KAYHRzMInG73dba+TGwp5Cd3unopH8pPhphdyorq6VTmouZGmwXnUj0uDDLB8IN9HlkHx42jxOmAMI3a9YsKw9ES4B+QnycdMbQKe/u6bOefHUgYDD5Stxp5XiwH+jADWGWFetDud0e6RBjGVVcXKwItfClEfsUwH5ZRaVcAcwjnNcDnWb4A1Nwu04EWj4KCw0RAQ4eIO5wJtLaLFo6mJYfNgkJs03Y2Vxvb6+l++1jR98cTeuVJV5YEhYc/kDsdMPeQ7CPfSAw4wrCRszigh42Q0U6KYoyvYiJjpHZsGtXL6UV1ixLG8zuXLd6Ba1bs9o/pA3hNuDOTRto7cpltOXOTTJT0uDgQfN82sBuZWKGq2UDM0DWrlrObqyQTfj9Dk0AHmFWyro1K80GxddQ6APA7JLFCyd4zn5xmLM4DLZXMVwfYTkRniUnzWaPTPu35Y71tGEt21m7mvLz54pZ2JlfWMDpgQ2lzRHbqKjDw0PFDUmrVcvYrfFhzJiTLnbRh0CcsZR8rWywzG6yntT3FibcK2nDulWSNpkZc2T2i9+MVafOL8yntRxmmIGbJnQQP/goOTGenyFvlstSWlMPi20/EMKsRf5xHDFbF6Aux0ENjz3yID3OCrNT0X4tWrSQViwtokfuv5dWLF8mZvPzctj+Mtq8aZ2kud0+IhQeD06QJFq1EmVnmfgjbaAY8FJIiIN27thCLzz3FG3keCKM+XOzaPmShXT/rrvoxeef5jRLlbhcD8zWRjqu5/REOiNfkL/37txOL7Eb9961TZZU+wWDgTg8lJOTQd994Rk2v42WL13EYcim+QW5tHHDKnqew7Z1yx0UHuKUdhpAEIflzTu2bZbyXMhmsTwR5ff5Z55ivYVWWtv9SmUmo4IeRVGUbwiEDlhPj2Ux2IPn3373R786/PkX0qDiWws2RQY4NhNfbYKbdZiL9k+JJnO6hdUgm6953Mnh+w8++ph+/s//g371m9/RuQuXxG107DAN2TTebJ8dh/v4EpaWkiynT7lCw6mqukbcxrPGphYRfORxxwGdFbHr7/ROAYgXXxAObNyLWRe5c+dK2ENcRiCDwJaUVfJlLFzYeBedPeglJMRLuL+MMnZjdNSD/rHsY4COXH4e+yWfvRxUXGKWtRl/HNTT3S2/4XZgBzEQpB2W0cGOG5K3r4kdJ1xxUoZ8DWQFwRNyCHmH5VElmInEOikp+HKI8uOSr5OYsdLc3CobEtvYbl6Lnv4hOX1j/wcH6Dd/fE2WncEOli9g3weOugjS4IxsegkN/GWNQLdnz8bUedNRnE5HliOIeB+NsMpHCbN5YCb65j0KJlAfG1zDfi535vEeYACYjVk9rCdLAPhhYBooivLtA0Hu2jWreCC7ipbixErGfqdx7DkGuHhmg/qhaNEC2rB2lXwEYcOWvkuW7ECAgVO5bCBch8Bk7epVlJSYYNWI1wbm17FZCJeupdCmAAhMrnoOu6sRhrGPGBD0IAzQh7AJbb7sNwRByiojkEHfwWYBx3s9xw/pgjYDoD6HG+vZj/Vr17Bf48OYngH/0A/wUHR0jKQD3AVIz8D6Eyd+igBGBBir5OODPWvSNgdvJRzi32pJl0CWL10idvEsKaCeDgS/1q1dKWGdV1ho9NgM9NFepqelkdfN7SX7GRc7izZv2iDLbnEqGXoXmM0J/5dxvoo9y32EELNUcZedmc5+mLTF7FrxFbNXobzchsTF0eqVK+iubXfSA7vuET8K8/LIhX4W/gWFORjkNcK/npUIfPi6Yd1qEUIizABlUr4xBSDJyGFAfwgzjuAnlqTff+9ddM/O7bR6+XKazWFDKBBmOxy4Ym+fxQsLaduWO2jX3TtoF5uHv9DHqZ02wfmqzDxU0KMoivINQNuKmRHYwE8aTdbDpoC2cjoh1IFJLzf4EcaCgK7aeNBAj4xi0AxX+Cn/lju+ijX+gXu0yxAqoWOA5/O5M3XXjq18x4gd6MqtgA5YdnamCCPKK7DECDNQemXNOwQG9oBe2nur4YfCrBcgnRm5Y+CnpQ9EP+D318HumOAoeBxbDFlWBodHvj+yk7JPD19xuoU5wcn44wrBxtHcfLEhnOgFZ+wwByoIg3AFmPkCqQ46yS7upMI+hEQYJMAIjt01S8RMWoeGhlq+ASPQsN0C5t4ns6mQOphBdSOYJDBCHQ61xN2SPkm+IW0w7Rqd2iQIV/gfyJMBilc6qzi5C5EwIbo+Q6NuunD5ChWXlsvGjvA+LTmR7ty4Xp4jXkawhR94irREqMbHHydmoQSLDhsz8fj2kVNrON9DXPzeofPsHVv2h3yy44CrRNH6DYFZ/4BJj+zsbNFHnssSQr7iaPYRTjvJ57FkUBRlGgBhBhTqIbyvGDgD03LhXTb6AO+2EUrYS4UMdl0AjFljHoh9vtofXoKx3R67wrypISdS4/wKesZ/jH3LLWDu+bmlhd92HTVmbHy4jLatB3MmNcR90R/vr/EDaYflTagf8aHB2AOBV3MLewbrkZW2VtrbmkzArWXftG9sQZQdl2DELK7sF9J+vBmTj9jHZpT7B0ePHqMmazk6+i5GDGP6PxJWthuY7oHhNPE34ccV/QM8lytrwAnjtx1OU8bs+y/D9lvcgYblj8A36MuZdB8DdqCH0MnHOzYvy+TwTJTtAAiIG9wOuEr0Bfw26Q63TdiNP8rMZayGUxRFUb420raaVhV/aMfWzfTEo/f71UpMIRZDPoqNncWDUJ8sp8LGw2iYAxXo6zXLtUAsTp4CVjssDT/fL1taRHfv3E7JPPDHo/6+Hu7YjAkaxDibhZvShnOHdtHC+WwXR4Z3yjKUK8UlMiBevGgBTMvyI2PY9t1ghwsX+G8/DQz3DXcUYJ8v2PxX3GV3Xn9rN/3dP/yC/v6ff0UffHpI9D1uD124VGwFzSdLqUTIweZxRLjRH48dbtDWYY5OhRY2rP75P/2K/ts//JJ+zn5gvTsSbNTjlk13BTYYH4e0N/HCTCzjnjmZyY43NmvG8a1IR3uD4K+LHc4mWTbkoIiwMNkk0ub0ufPWlz4ffXHsBP0dh/3v/ukX9OEnn5p4s/1LxaVygomE1nLvWkSFhcjyhhVLF9H61ctl/f8Tjz0sU98Fth5rxaWnt9cI2NhhhNPOZwjQcKS5gcs1l9Mv8XbKQBihsGE24tLC6QpBrOSZJJiJi8F+R5x05twFST+kNTbz/O///K/03/7xF/TxAS6DHF8IAS9dwhHGMDVNIqsoinnnrX/8w9IdqwucDmtflgA989sM1O0Be6AyZsebt/XHBvjjGbNnzF9PwYytrnqGfyLs519+M7iHv2N+B4bbFkrYv42yf4894z/jr4H+irZ9P3G6meeiw/ccRr/e+OeB1+Dn4/VM2BD+CRGzELaM+TWmnHTxSok5eh3uOLF3Ibdjlllj3b4aIUqgffu3ucL/sbJg9GBObq37QGX0vwowD0wc+R6/Rc9yC8+s60RgdqmxYkzYYbi2BTHM/+24GPMSR/k5ZtF2U5m5oNQpiqIoNwjaSTSWMnjke0xBzkxL8auEhFhpYLkLIVOKISrBoPH02XNi2W+XgaimnDstplEmysMSEjwTt/HVxwgYsPnfvPw8HqTvpFAeoON48JNnzsogFXaD9yOBdexlEz8rmg046ezFYjnWNCI8TNZ7Xwv4FR4WZmZFsLv2HibAXjqFmQ6ix3+wofPXguPY3z9kTqxyIMxewrp5LCHyyD5Fxg+Mq3H0uomVgxI5jSOjIiQ9Ll0ppdFrLJsSu8y585fJ4zbuY2NFCGtCnCESP2BMOai62hzhit84+Uv8ZzOVsn8PmkvztRLWsHHmKU5zm7zca6fj9cA3NsShrr5eOnRmur4JF04kKSurYH3228pTmIey94tBBxHHpjY3t8hv5NP1wKlVmP69hRUEPTiuHcvk7DIHlSsbY0K44aYLFy5zfDnODpQ9IzDBSSfFJWWydABCEJldNE2w8zw5OYnThkRQdYXT0KTWGCbvzfuEE8eKkc5sHvkLwZCcZIN0xvI5cdPH7+wFWIW2oiiK8i2DZc7NzU2Uy+0YljPhNC6u1P3twO0A4op2zO7PgMB75fZGBT2KoijfALSnPETmxhbVKXcu0MHAva2kATYGCwryZTYKzJ44dZouXykWoQPA9eLFS3IEOAbx8XFxPOhPF+cwSrX9wQAcP3DKBtZ3r1yxXJ4dO35SjnJFA3/11zHY9MmAHG6XlJVTb9+Af8+Xa4EORFpaqrUsjegkh7m3r1f8wLPTp09Ta3u7DKKx1Ck+Pt5Y/MqYY7AlnbxeevyRh+kHLz1PLz73HfrRS8/Q955/kooWzmdzZqkZTuAC8BsCEXy9g6Dpo48/kVlSNri/cMEMyhHWCvbDfN0ievI7j9KPvs9+PP8Efe/FZ+ilF56hBA43UqihqYX/ii3Kz8+nWMwc4nuk1+XLVzjprbzy+ugC59X5C5f4l5MSE2fLxplfl07OryNHT9CBz8zMJQhNsAxPEpspr6gQ+Q5m+qDsvPTcU/SD55+iH77A1xeepa2bN4k9HINb34BjZBnL7rVwYzkWJwSERaYzjOVtlhBJ7HLc83Jls0sIno4ePU5XrpRYgj0shfLS0WMnyIOZTGweAhXkhTg1DZCyyQpLEuU0Gg7zwcNHzN5UJrUkDjhFq76uTt6Visoqfi84AmzvsYcfoB+/9Bx979nvcBo/I+Vxy+Y7xB5mfzU2tljppCiKonybLFuyiJ7iNv2hXTupIDdH2jTTrpl+wkxndHSUWlpa/Aq/we0Qd+Wr4Vr73N/+F+t+yrivMNTcSDmUoYuizEj2lLmlhE/fMu6g3HgHLUwx64CVG8DhoyulpdTR1ceDRqLFC+ePW3pjdzygsEEghAqlbN7jc1JZZQ2dPX+RLl8poyMnTlFZBY4PJQrhAel99+yk+DgIGjhf2O5gfz+dv1ws26YU5ueKcAFteWpKMhWXlNDQsJsb+mZatBBLsXD6F5u/Uir3G9askiFuSGioDNqxzAezMRbNL5BNFL0OL5WUlFN3dy952OTGtav9YcY+NuXlZbLh7vCoh85duCJ7whw5forK5fh3bkjgx9pVlJWZzr6wjxyuK+Ke2Xy6rKJKzB89doqvJ+kYx7Wnd0A2gf7s8BfUzQPolMR4umPDWpllFB4WTmGsMJtoiP2thD+czpjZguPFHeSlyIhIKi6+IjNr2jp66NTZc5wPZXSGw3fo85NUU1tDq9espmoe4J8rxh42XjnlY/26NbI8CvsSwa+wsFDZ3LmhoZn6h4eoaEEhhYaGyayipIRYulJezXH0ykyrcxcu08XLpXTs5GkqKcfmzZje7qX7772bYnE6FTIkAAgERPDA9zjavau7W+4lPU6cobPsHjai9niwdt8r+bpm5Qq/oO7AwcPUbx2jum7dapnJFc5hRvhwgkpsXCydOXMej0Vgt3B+vtgLDAf8x6wWlDMs7oqMDKfl3Dk2Qg/ksT2bx7LD2rjH3kMNDRw21iqvrqazFxH3EjrKedfQhBlYDs53kqVfKO9wB6en4VltQyO7jBPBTL6LOnaSvuBrf2+PmTHE9jErqKunh0I5P1YuKxLvBQmag3q5zGPJHoKGJYZRED7xPzHC8RoZHqbTFy4QZrJFRUXQMhwFj2es4mNniQCnf2hEZuUUl5WLW+cvXuEyd0SWu8XPiqK0jEz6+NODNDA4KPs1bdm0TsoE9imKiAiXTUdjo2Pp7Dmks5nan5vLZRCBUr4xF1o9VNuNHGM4TadjqiJMW3NDKBKrQvBLs35KkTqUywauNvr+TS+C8+jr5E9gvoKvYxdmr6WmC4FpYqfTjRA4U1vc4eunh47I4Qpom0OdLsrh/pHpPty4P8HcrPArXxeku4NKO7gvxepGCf7sqyiKonwtuNHzYmEWV8s8YOcuhtG+BjlZmbRx/Vo2j40OsbRklDp5sIsrKvaoiDB68MH75VhRGzSuMqMCA00fD8whSRF/HHIC0wLrpIjm5jYZUGOGB0Ikpytg1RV+ceOMo8vD2DyOYvd53fIbjbYDbrJ5Bxt3mjbdDwa8Dz14H81OwOkOWM4zKrNrcAQ4mp5QdgwnSaxYsVTaJdMZgJ+mI4K/tvKig+Cwlj7xs57+AVl2hmUyOdk5Ek9bAbiVkpzE4eJIcBpXV9bIoB0zXDIz0mnbls1yBDuECnCwq6uberq7JJy2r+XlFeTyYfmNTzZ3RpiCmTs3h+2wefansnLshC9syvvIrp0UFR7Gek4aGBoWwQSOzHe5sPTLS5vv3ERz0lLE/ETYbkm8/KFCmiM/PeR1j1BcbDRt3byZ7t65QzZbxKyrTk5jc6S32YAxi+PLFgUIG+AeBGKZ6XPEfEtrG8nqNA5nIH7/vR6Jo5P9BROlg5RdNo+ysmb1ClqwIJf9RjiJRgaR7z0yVR7ZEx0dzeXiAUpNTZawYEaabBQJ9z3ucXGFgrsSNiePlsUce4g0QF4Fhwlm4Qkr5JvMpGIzcD+wbODeyWUBpR3lwwbPcLIdjt/NTE3k9xLvloP6BgYl/+C+hIltQhjZzmmHUoRp/3Z6iRl2H7+josMpNi5Owl1ZXUMjbjOzS1GUqcF+74H/HVWmFXYeBebVVwH5+XXt3Ip80zgGl/uzl0ro3KUr0h/AUuzNmzeZkzO5LZuMdwTh13fv1sPxsz0DU/p2oav7811RcpXeo3SvFGUGwpXiT/cNSQnHAGs6NmMY7GzPcdCji3kgq2/iDYG2u6SkjNq7umSAvHjhApqFvXCugVkC46Cu7l5ZEgShCY6CxsAZGwAvnD+PYqIjLdNjwAxmJGCJSUHeXB6U4ohV69nAgMxUAJg1tHxZEQ3yoPZycQl5PT5at3YV+4n8Jiotq6COjg65X7FsicyawbPi4gqZcYJigCNPA0GYsVkzZsdUVtdSb1+/zK6Ij4uneQW5MpsFEgn7aHYIQHCqE2YIySbPFnZHB8Ps5ORkmsVuVNTUsvs+WlhYQAkJPJgOAG8N/D55CvsPsV3+X7RoIcXEcBtiuQXhC07l+uiTzyg8NIwKC/Jodnwc5efPpbjYWDp37jwNyjH1TirgsOLUrcDOCtyBMOX48RMcMAfbjaXCwkLRN+awh8ugzADB6VcDnA8xMTGysXZBfi4lcJ7ZrgV3guwwAszo6eT08MNphE2M01KTxS101mDbdqOxpVXSG2GKioykJdam2XhuwiY/qLamgeqbsSE1NtZeRLOicTy/GBVgdojT6Ox5zHzxcb5F0dLFC9g/B2FrI/sUDwCzUAiLXU47u7qprLySenr6qH+wnyI5LGmpqbRgfiGFIMzsF8zCDmhobKKaujoO2/j9miDM8XDZTUlO9O8LJWWR35uw0FAui0X+MOE9Qjj6OK0vXS5my0SLFvB7FTBTDgwPc7zOmZlKEHotX4oZPeM7oyhbTZyWpeUV5lQtfoQ0yM7Koqw5qeJ/VVW1pA2WKc7FrDQII9mu7QrCUlpRSW1tnRK2JUsWUQyXXeWb88rFEfq82tosm9MddcN0A13V/7w9nBIi0GPlcj5WvJQpAGXDrvdsAt9x5dvnm+RNcP7OtLy9WeUW7thphf7g6+/spVBu9zatX0fZGSnS1tntMLhZ6RjoL5hp+TMdMSWGO0PcZ9pb5qb9pW7RuRFU0KMokwVXjCrouQ3gjIVgg+tj0wCiartOQ2gafShjRqyIHXM1jD0HY40slyO+ygbNQkDnCObFCBwTLT+iFRQmo2f9QIOCAYwAv8YP/schfphbcxPkmTCmH/jUWOM4+DskeC9sc2P3Y1geceJK+vKtSScTXgkba9TWN9AHHx6goaERys/Lobu2baaQEPNcTtsQc+KSEJgWY/GDnn1/bYwpmAtw0OLqNDbumXCMf8PG+xT4yw6H7cfV/hhsO0hHpAcwZieO35gNpLVJExwzb2kygWZhBO6YuFoa/rCZK8qJbUfMWvf4O1aCDJJnKFfiL3SMx2KFbwPDZFwApkzAZKD744EZCJz4mdfyYxwmrGN3Ji+MU0Yff+GLufJf241x/tkhsd0I9ke5EVTQM7Noa++Q2amYaSqzMTk/IUjv6Oj0z1rFstnZs+PNi8fY7zY+IOAkQwit09PSxCzAX+y71tzSKkJrmMWHhsTEJNlcHnR3d9PA4BCbtTPH2LXdNu+3j6IjIykuLpb96pN96kx5M2ZcWKYZM4siIyOMaavqYCck7ObgAS8lJyWKcNoGfkAo3d1jTnCE8D8ygt2w/G5t65DTGYGZWZssz2xMe+agLvnow2HCM7YXOKsXp2UOj7IbYtb4CbfFQ8ssrI2ymZa2dtY37xKW+kpaA4mLsdfG7sEs3JuTlmo+YljLhE09Z9IPiC9sTz4UcNokYHajbYSvyN9Odg+zIweHBhEcObkR7uI0RxPOMSRt+W//wBC1t7dL2iFdYAdL0c2sFPhpTAcC4T5O0bSxjURHRUmZwIcuo8t+wgHLbyxfNnsYyk+LsR+z8PEGH6yuQRunqaS/BXzArNFZbAflGW6N5YkFG0LatLa0sd8d5PF4xQ72/sPednbaBNrDkuk2Li/cQZJ98rAEORDbHPbiaeUwoc7EYQqpyYl4yumJ94zDKYkHs+Zq+2G/B6nsv4vD0sbpjxNg8cEnNYXfV39YYJL7tfwX5aKltZUGBwe5aXRyGYiipMREviLehkB7vb298i4jDKHsB94XCQX/wVX5ckwu87vOiaaCHkWZrnClp4IeRZkcpNPCHQl7pg/2D/qXX/2a20YPPfPkY9JhVBRleqOCnpkDBPi7979PpZU1lJgQRy8+84RVTzvprd37qKqmngf0OJ3RSc889YTsQWfX46jEj586R4ePnpAy8Nc//RGnu1dmKZRWVNH+9z/kQaZLBs4AVmB31dKFdMemTfTxgc/o4uViHhpx/rA+ZgcCLCmF//iNZb9LFi+QDwHHTp6iz4+eYhNm1iiW4qItwXLn3Jws2rJ5ozk4QVwhOXHyT6+/zQNiBz3x2EOUxu3L2OCW6MKlK/ThJ4eksNy3czsVFuaxXWP7D6+9RS1tbdw2YVmsl5595juUPHu2PDNAGOag3/3xNerqsoURSIMfswtGCPT2nveosqaO7/CQdTGL0ko3XP/yJz+UJdmYgfmbl19lIy5pC7HH2LOcD/GxMWxyrJcH96rYPafPQz/7yY/pk08P0vnLJez3mCDJxW54vG4TT9ZDXBcvnEc7t21BEOA1NTQ10YcHDlFXp5kNbNLD+IK8Xr1yBa1bs1J0TD7DjJfz+SSdPnOe48EDWGco+SSfiMJCnLRtyx00rzCffyPfxgvUMWP0z2/tJjcXBIh0EFrEH6d0RoaHyf5vWBofIzNbOb4IO4cJgoqXX32T3YMtG0loYT2Hcf2a8TOZA3lnz37ZkxCBlKXvYpXrLPY3OyuTdnCa+AVFiCYbwH51kjacJ/AKe9g5rZNJsbwcaQM/kR52PHHgxGtvvivxW7WsSJZkBYP4YBn1b//wGrm5TONde4HzGGF78+3dVN/UKie7yqmY7C9eBfxG3OEX0uSHLzxDUTHR9M5efi+rGyS9fvDiM/LM7lMh10+fu0CfHzlOo5Z9xAEnlno9o5SdOYceffgBK1QGlLG33n6Xausb2QGXjH1+9P0XROAIdwNnECvXRorXTRL0aIoriqIotyTo8GAj5d/87mX6w59ek0EANpxGB11RFEWZQnhAiVkLMsCWYaIZhOMzFwayfCt6GJwe+vwLGfhhhoANxseiYEgkOmbQ+enBwzzkwZb/7BYPrCH8MAIFJ0VGzZLBvlixpEAQF3rdEBJBsGJmLeKZw4UZiLhnG5aeCIbYjOhBsMQPyqpq6M9v7aEhmYEE2C7ihLjAXADQAxIevpWZfriKrg0/Q1zhBg+WK9j9QGAVwgAsnZY4sp5xF7/MFeAOaQO/XC6khzEHoQF+wB2AtIYZLKX28PXwF0clOa2gCriFHmJj4mX2QZMwchywD94oGzDiFDYNP/kK4Y94zL/bOzvpDU6nzo4eySf+zyYstxgIr46ePEPvf3TAWBFdovOXS+nU2YsizDA2TH7A71G3h2bPnu0vL8FAX/IK/lgu4i+EEEOjHrpUXEavvPpnasKBAQgQQPwQfgg6rHw2qfzVkZAiQGwXCoIlcd4VSjX1jfT6W+/QiH/Gj4/qGprG0kbiyWFEfNguwmKnzdkLF/3hk3xgoyLEC3gvghFz/E/KNN9LuBikCnyy98vDnpEQFLjdEAYi3/i3mB0fe7gD/4G5Ij98cmjBwUNHOU8QHvOOQHiHuOO9jZkVy+VLrPnBEu+6+iYrTpxOrIcl2sAIJpWpRk/dUpRJRE/dUpTJwe4YoZPS1NQop4JlpKfJ6V+yZEA7FYoy7dFTt2YSOEnP7GUWERFGy5YslsElBoU4qRGzTZB0WH7c2dlJmZmZFGedVoj6HDMgauobZBAr+8SxXm1dPZ2/VCyzKO7cuJ4eeWAXrV21kgrz8ygyIpzyc7Nl2U7GnDRaWlREK5ctoWVLi6ijo516enspOyuDHnvoQVq5nPWXFMlsHSwra2hslsE4NsTffMdG2rH1TlpQWMBh7JT9T7DpPJZfzZFlViRLyjBjCPc4ARBLfew2CLS0tMr+dfhdkJcjS1sAzFzk8OMUTBdmQvBgedQzQovnz5PnMA918fIVqq5roBDZ5J/dZbV+7WoxA7DnXSenK9LmgXt2yqyVVcuXyj57SzmdMWMCwoGhwSE6dfY8HJaBNU7R7Ozspqz0dA6zmeUC90t48N3V3SdpvG7NCsrIyOD0W0zL7fRrb+P066Ok2Qn05HcepRWcfiuWLaWc7EwKDcXMEKIvjp2iptY2Dh1OtJxND3HebNu8SdrgmOhoqqyqkvB2dnTQbHYnkRUsfnboc8kbzPbYvHEdPXjfvTKzZc6cVIqKiKSFC+Yh+PzUYKcxwH6EFzitUNZwgulzTz5GS4oWcj6lUndXDw0MDYmgo7yikhYtXCjLo+AnlodhxhIELdjD76knHpcygfSDwuEOZtnXxFzGCZGc/lge9sKzT3A5W8rhTaN6Lp8Q8GDJFfofcbGzaHTUQ+/seY8GhkfYppcWzCug7zz6MOfZakljLLWqbzDlHGmzfPkyEQIhX/q4nF26UiJxx6yxuVxeg4E5HIZx9twlyWfMZFq+dDGniENOJcV7t4LLRgbHqaSkhBz88sh78PCDbK5I4otlYaCktIy6e/olnbBPnpRH9rymtoEOHPxC3tW4WdGSt3hHcCooygAOkUBZwV51gUKp8xcvy2we7MEIhke9nARums/vll3Wla8KSoGeuqUoiqLchtgdBuyn8OD993Hn6yl64N6d3PGfK4MJRVEUZeowVbKpfbH5vdTRUDxewaAWYL8O+eUIkQE/ZoJ4MUMAxvgeYMAKV2B/eGhYrhB8YNmQkzzk4pFocmICbVy7WoQHEBhE8GA3lgekEGbg6gzBzBqzhCt2VpToY/kShENjg01+zn9josIpNiaS0pITZSCLcGCJCoRR4reYNwISO4zBVzbE/xES+7e5YBAMHcyQyc3NwR01NrXKIQKsKQpulJRXyjUvN1uusG+5JNj+IGWiObw4qRFxEoUlZhxPCJFwxYwmzF7B4B7m4fennNb8EC5JmsA9/JMJSBz2sLAwdofTDunE6Yc97iAownY58Cs2JloOiYiMNIc3QFVbgq3wsFARwKUmzZa8YNepaNF8Wla0kPOKw8X+X7h4ha/GHk6tNMuViBYtXEAhTsyr8lBOZgbdsWmduMmPxyeAhcSRryZPfJK32BNpfmEePfn4w5SaGC/WBoZH6djJ0wFOiC1RSCOUEcQVhxdAhQfsuTQhnFD4qASBI8zDLg7FWL50CR5K3Hp7+8RoTU0t4bANO2223bmJry4pw9jXBoIwO22wT1R9Q6O8BzBvx4sTyLq/FrZZO5mQ78Z9CGaQV9HYv4rTGHmNPEf+4h1A2DHjx9g3/tl+ix6rE5x2yAKUDxzmkZ6aLHEP4T8Zc1Lpnp07zAc1dheCNYQXcSgtK5fwJHNZkEMXOCOxRBAnXtohVaYWzkJFURRFubXwd0yse3RKoeyOiqIoijL1oA72CzwAqmT8Y33MekiBsIf1sMHw5StX/HW2v9q2rhjUR0SEi1tudu7o8ZPk9sJt2yD8gF0MWs3AVZQ8w7AXIg82ZekDXMy9+Q0hBH4b4YotLAlh5SQnpBwAj/hi3LbdMddAJMZ+t8f8BNibZU5aCoWFYMBPVFFZzZr8nP3FRtItbR1iHjOOjBsGc8t/bD1Y4T+yVIp/QskjhJ/15S+HHfHAPjeYaYPBentnF9XVNYgFEaIIdkpaYYVB6PA90s4Ys0ywHoRWECcgbXESZW9fr+ytU5ifTzEx0WJGluKJO0RLFi8y1h0umZnl9rglmBEREZwe2BPJyXl6ivXhpzWbBoFjQ7Z/wcjSOAb5hSDDA/GXFfb3WbMKgjqYc1BFhRGe+eF746YpQx54JQE0wrjrAcGUfXS5sS+6FBkVJe7K3jMSJgdV19bxE/5npQ3KsIRR0kYC7U8biK2qqmvkuYmTeW78mRjbjImanXdQ5j3APYoWQD6KPkxa9ox5+zfiBHPQMs8Hh0aoobkJznAc3JSfl2vZgV8B7xkrhAHLCAFOWW1tbZeApSQnc1nO5HCwAY735eJSy3VlqjE5rCiKoiiKoiiKMglAODE8PER3btpIhEG/F/vHHA/YC2c8GJRjSRGWZkEwcPLsBfrtH1+jC1dKaMSNRUn2YPWbgH1seMDKfvX2D8nSE+xBgtkL2RnpthEeu/qlIzcEZnN43aM0Jz2NwwxBT5UMkiGEKi2vlBlEmJkSHxtn2bg2Bz8/Ru/ufY/e2bOP3t3zHp05d9FKC/4DN9lhCB4GBgbMZr4cduhheRgMwSwM2gP7GwFLjOAOhGEpcuLT1cTHxxvBGXsDYQAEWsivooULyQcpC7k47Jdk8+hzF4vJLWaNwAOMF3x8Neakp8sHH/gLQZQb5YTdEbf4Oa7YyHg3p9/ufe9z+u3ntNxH/TLj5NpghhryCJFByFGWR7gMX7pyyQiP+DdmFyNd5cQp2JkobUzU/GmDsPb29ojeNy/LNwfZK4rDidAgnGFh157tNFaGHFRcWibCLOhgtg+WZuLULaS5lHe/WWUqUUGPoiiKoiiKoiiTBmYDeNxuykhPpQ3r1kCD+odG6P0PP+FBrzUCtsCgEMIVLBW57567KCEuRoQvWB7z8YGD9LuX/0THTpw0R4R/E3hg+t4HH9Lf/8O/0C9//VtZZhIeHk6bNqyjgvxcMYKBqhn23jhYnubl+CyYN0+EArV1dXKUOgb7Fy9d4QFyCBUtnM8mMRfk+n41trTKCWaVtfVUUV1Dre0drGvZscIKd93uUcpMT6N1q1eJfAECpfqGZiQ7m4D58Wn+dejp6WFHMHPII8vmJgIzYOJiYyVImM2DMCEtFy/Mp3vv2U7x8bPI5/BRd38/ffzpQfrzG+9w+JrErknzr09UZKSkoL00aZTTAFe/QILvIWMqr6rhtOP04/wur6q+alPhq+C8g7Cnf3CI3nh7L73O6te//SM1NrVxvHyyN09WZiaH2yt7G8GfidPGeORPG77HUengRuN8s8E7Zs8Yw35G1y+NRog2yu/1uQuX2B5RTEyULN3CXljz5xVKlFta2qiBy54y9aigR1EURVEURVGUSYQHhdbSjzWrllFKUgIPeEOoorKGLly4LCYw3wQ7tmBgDcEQxr4ZaSlyVPtD991Nc1ISCceGY0bJ0RPnZAbON8NHDh6dymlSOJWJdR7ZdTetXFZkPYYOwoVbc5oUR4Lvg2f4sDswxG7hetWgnTWhV1CYJzMk3Gy9uPgKdXR2U0fvAIU5fbRoQaGkDY6Vvx53bdlET3/nIXr2sYfo6ccepHWclnY4TSCsMHP6gbWrl9Oc5ATyeB30wccHRLCAmUSyrOcGicXJliL8cMlJWUgPCHJsJXCYerrNiVxOCqEQ5L0TIhcnzc/Ppe8+8zg9tGsHpSUniWCmqbmD3nj3fWpu6/QLF4KTMRikqVFejo+Xhoex95Gxh2QMDTGCFlnKxAohw75Gz3L6Pf3Y/fTMdx6mpx9/hKIiJhZWjYGAYD8pH9XX14tAanBwRGYqLZiXS089/pDsx+Pg9MAePvDOThs7TSSc4hbD90gbEMLlDjN7IDibDsyKiTbh4TDiPUO8JX0hxWEVGB+Av6UVlTQwOMj5SCLcOnbiFL+fp2VGlcyB4ncHJ4yN5ZdRyuQzPUqVoiiKoiiKoigzHsyO2HLnHTxwHCXsX3P0xEnyYCDJw0KIIOxlLPYVA8vs7Cx6/LFHaPu2LSLPwAyZ6ppaeX6jYAC7c+cO+sm/+6FsBoxhKzaJNkNQDL7NgFd+YYkOhE98bw9SES4Dh5rvMUDGMyvYfozQBQIlp5xaBLBPT2NTM2GjXOxpEhkZafz7EhIS4sV8SkoKpaWlmc2Y2Z5JKxOuQLC0aNOmjRw2s2zp1JlzImD7cp+uTURkhNiHEKe1rYN9Nf7DLzvP2ru6RcKC/GSTHE5zUhmyGeZwn5ubK5sob92ykZMWQhE3XbwYeOS4OHVN4JfJCxh0UG1dg8kn9nP27HgKxabc8suCb0JCQuVUqLTUVEpJSpKrvc/MtbCFZhBi7Lr7Lrpv51Z6/KFd9IMXn6V7dm6XfYdssF+RCEOstLHzRtJFwjqWNviN/DNx8IfyWwUz2kRKxuHt6OwktxtCHX6A4BojJi6MCTfRlSvFkqc4ir29s4+OnThHR46fltP2yBlKHnJSeXUdDWETcgvbDWVyMSVXURRFURRFURRlsuExXlpqkpyWBGFLPw8AKyur5T4QDw8kMZTEIBJCFCzfWrxwAaXPSTP70AwNGYM3CruH8TZOQNq2eaO42dLeSSdOneWH1rCWn4WGhvLgHbMQzFHq9sAf4UIYsVwHA1fs74OBsjX+9YPfEHlgbIuTIUFDM5Zg1XEkPTSvIA9BYXOwiLtrg/DChD1QHj/onsCuz0PpaamiYBbHrw+PjLD++LT+OsTHxcreSaCkrIyGhkdk+ZM98IeQ48KlYklBFwc4NTWZwsMwa8Yhs4kg1JNwszmnw0uLFsyn2QkJYg/H28OieS7OXROUF5iDGhpym9OixK6PcueaU86QIuavcRN2ZMaK/zfCYH5fCwQDgrzQEJfkVWFBPmVlZlBEeOi4FIdbWRnpsjQLIG2GR80m1BD+wBuUIztt4DKORIe964dg6khIiKPY2FkSHuRTQ1MzEkqeYdaUjYSZ9THrB8fFI15GYMbxlFk8mAU0yj89IljEEfQVVdWSP3Y5USYfFfQoiqIoiqIoijIlYJyHwfWGtWsoJCREhoat7e0y+A0c8B49epzOnrvg38cEA8uB/j7q6uwgt9tNkZFG2HCj2MNXDE6xz0pe7ly+c9LRY8eoowN735jHcfFxMmsDYqdTp89Qa1u7ecQR6evrp+KSUvkdFhZOaalpeCK//XC4RYfN52RlSjzIGSIDX9ziZKNAocV1sQbYEDx8GfaAGr4vnD9PBtnDox6qra0Tf28Ydndubo7EaXBomPbse88cL245WltbK3u2yPI7r5uWLS0Ss0ODQ/TOO3uovKLSCJsYh89BgwOD1NfbT06ni6IsARIwob8ePlkeVFFRRe/u3kstVr4gr5YvWyLhlH8Ilt+x8RGXtLTS6VrADcwU8nnN5s6IJ2yIHv+23cC1oCCfYqKj5TnS5osjR0WAhWfYowonzdlpg2VSEFoa16YHeC8XSFmRGNIRfgcHOd8APxKBVUNDgyxhA5WVVUZ4ww/z83Pou88/SS+98JSoH730Am3fsol87mEKcfiouJTfE3bjq6S5cnNQQY+iKIqiKIqiKDeMDHSdZlAtg0RWmAEgg1webvhkbxsxyH8gpHDQrNhYWrGsiFw+M4DGINMMAL0YWlPfwBB9eugo/dMvf0O//ePr9OuXX6V/ffk16ht0y0yR7HQIVcbjdUBsJB4ZV9g9DE7hLpzG6UnylP1y+HgYBD/5Nwafy5csIqdvlNxeF73/0acySwHPQnhAbzZn9lF3bx/98dW36Fe/e4V+/Yc/07/97o/UK3uZeGntquUyywNnD8E/4xO7LXEy8Y8Ij6DMjDmY8MBPnbI5dXRUBD92mrTieCGtzPIfVlZ8IJ7AWWOvvrWH/ts//oL+7p9/xddf0n//p1+xP5bwAubZvgfHWvO9WUrlEgFKYUEuRYeHiWDF9gvDQIkh7lmNyy+4h+lDjMmTQHy0bPECCnOZfK1vbKZf/57Tg/Pn3zh/3tz9ngk7W8vJyqIFhfmSvrBXVVdPe9//kP75V7/h9GPzr7xO/8p2cZIadklasGC++I09YUzOjMEucvhx46OOrh76//3Tv9Lf/49/pbf2f0B1La0S34gQB91/9w6KicJSOAxzHVy+OLHZImaa4FSpv/unX45TR0+cEvevCZdPmcUlypRTKMQIfgKT1g4KcZEIN+y0OXP+Ev3i1y/Tb7is/OK3r9AHBw7602bJogVm9o+Ec3z8Tp27IPlsq/8v5zWuKH+SXVwu4I4EIih/JE+RzZKnVjnEvaXwEO8B9M17YMqW2OTnS4sWUXJCrNhpammjX/3mD/L+/ebl1+nv/+W39Oe39lJDUwubdtDFKyV8DeH3xk3z83MobtYs2WgaJ8hFR0dRfn4euUKwfMtBNbVNNDwMAR/Cg5Aqk40pWYqiKIqiKIqiKDcAhr1eN1957AlBhwzseaCIcSgG2E4oHlFiIGmGyIaVy5fJPiWwJaZhD8MTHsSGhZqlIBBkdHR2USf2NmF9l9NHqclJtIQHpMFAeANBBQQaRsACJ41/8BvLs+AGjniH22MhIZldkZaawtpuamlto2MnT7NlmHfTxjUrKCUxXtzysuru6aUeVvACemtWraQVy5eKH/AVevJM4g3XrUE238/NypC0cLA/hQUFxk0eeEN45RkdISfHzwgSEAc7PpwqrJBGthIziAv8FLedbIbtctyhHQg2gV69ernxF26xHuzaYZI04nsE1eQX63OYcJFn43BQUlIS7bp3J8XGRPJvcY26u5Em5kQu5PfShYVyapoNhCHYk0nCz2Hs7Oqhns4e8nk8FOL00h2b1lIG5wGAwCsY5BY29HaGhMA7SQ8X+4T4oqTkzs2mZ556gjLto/EZxE8EfbB7HXU9nHCd3UC62cv2ro2DcrKz/GnjcLpocGiIujhdsMRNBG9W2qxYvsSftlIGEBY7fgFhg5J3CgInzjPYMHHmO+8EYednUMgFCTOngeSzhSlreGbeA/EBTkH6xOD0ssceeZjfhxRLKOWT/Xo6u3vYLEQ2cM9Lg4OD/J60chzZLY5XVla22LeBn5ER4TQnLYX9M+FoaWkW/YnyV7n5OH62Z2As56cAVH8/3xUlVyl9UnQVZQbCFdlP9w1JCUeDOaUv2lcEjcf2HAc9ujiM7/RNVBRFUaaOVy6O0OfVZjaHnMg0DVtKdFX/8/ZwSohAjxWjFeuBMg6vx0uNzS2yZ0dEWAgP+rJ48GfyE0cr9w8NUExUNA/6UkUPg017NkRbewcPIiHEkZ9UkGf2seFiQS1trdTa3kmjstTHIacbpSQnUVJSohiw3bDB6VgNDa3UPzBA0dGRIrwJpqOri9qwzIcHw3N4MBuDk5K4/KEc4vSgxsZmGdxio2Ts9SLCEX6OgXAbhwVHmo/ghCcmLDyMMtLTKS42RoqGDGKtwTsGw7V1jXIa1OzZCZTICgwODVId68Nsdk4WhYfixCYfDQ2NUG1Do8SrIC9P/LfjM8Dxwfh9HPCLL/nWHj8jnEY1dfUyG2Z2fDwlJXMaWSAsHs6jqupa8VeWivE/zLhAcFlLwgCQX73sX2R4OGVlpkt8AoU9sG9fsUdRa2u7CAKGsdkuG4uOjhaBDdLVNmfbHxwZZfNt1NvbK+mCMESwP+npqXKal5gK8CvQ335Ot3pON+DldMFpacj/2LhYiomJkXSEA2M2jN8mXRosnatBvth5MxH19Y3U098v7ufNzR4XvmBM2pr0QdrghK7urm4aHhmWpX2Y5ZKWkuxPm0AGhof88TNL+cbKNlxE/Tg3O5Pj7pDlccjB0JBQIzi09gUCmMMzNDhsyhgHNTpq4vcA++/09fWJGzk5ED7CjbG4wc/GphZ5P5FX4VzWw9hsYmICzU6I53Qd5fLawOYcXFbCKDsTyxKNXYB3HO61dfD73dklLifOjpd3AfqBeauMYUoPhKwO2lvmpv2lEErfGCroUZTJgit4FfQoiqIoysSooGcmgQEuXzh9zBd/DOSkK8S/WQfpJgbGI4M9W1/M4GpmuNgDQXs8aAsMYNy+v3qwiGPQIbTBvTiGG8ue5Q+AXXls9CDECXRvnFm4AW3xWKyKy/grcZN7w3h/cIVFsRzwDPcmjOgdir+4w4wKCK74gW3WgSlSAfGByUCgg78G47bxD2EZG/zbGDeNeR+Wrvntwjz0YJv9FmfNMztNbOywGKww2UasZyZcjOXomBsoG/6nYtwWsgETP74P8tPAecthNnbgjt95wfyeyB7c/RKuYU9gh+30MHG9tlkTFitAfPWnjV8fOW0RGHhG8tqOn/XXRkQmYp7vJL2wnAzzmNgcwjUur2Ea2uy7eDHeLWCXLxiw3wPzDtjPjDm4H5imAcENwGhitBPojT9P4Z7RkN/QDxbQKmOYVEJZ+OaCHk1lRVEURVEURVG+ARhUYliLkZ7TGhwaPWjJLzwPUgKucm9fIe8wbhgzRpnBrNGzn18NBr+2+4FuwGlbn5Vo2H+udm+cWdYWU7jHkhO/Pga29r1R4+3a/hu9sWdm+AUte68X/mWWwIj+mNng+IilAGUuY88x+DfXiYd4xk08g5lAu9C3ruZ/gP54xIj1zB8mY8N6aMeblZjHXxvbjlF2OG3zlgXRuxpOC9uchN+Oh1GBZSZY8Z/rq+vBz+Uf/PsSs8Y521/bvOWH9dv/XMyP/R4XP9uupexyInHlqxP5LC7DPNIhEPw2aSEmYAf2AxSQe7kxf0z6wW6gWfPbVmP6gcqyZ5z1Yz+X+4Df8EeZGjSlFUVRFEVRFEVRFEVRZggq6FEURVEURVEURVEURZkhqKBHURRFURRFURRFURRlhqCCHkVRFEVRFEVRFEVRlBmCCnoURVEURVEURVEURVFmCCroURRFURRFURRFURRFmSG41j73t//Fup8y7isMNTdy4poj+DQ2RZkx7ClzSwmflmXc5yWf00X58UTzklzkYS2E06dKlSpVqlRNgbrYNEr1vQ7y8A+XAzrTr7VEiLbmhlBkiNVjnZYNuqIoijJzMO1haYeXyljdKDqjR1FuU7wOJ/m8buK+K9cnHnL5IJTyqlKlSpUqVVOiRkNd5PaMkov/eX3aJVUURVGUm4XjZ3sGIDKaMnz87+e7ouRK8vXGyY29osxAfD766b4hKeFOU+KnGQiRi8JDHBQVBrmxj5w+fRsVRVGUqWFweJQGfOHk8w6QzxnC3cLp1wahq/qft4dTQgR6rE40loqiKIoyKZjxopdvHLS3zE37S92icyOooEdRJotpLujh4KHLyu+hi8Pm5XuPfGNVFEVRlCmBmxyv10lYPOxxhpDTd+NT1CcLFfQoiqIoU4UZL6qgR1GmN9N+Ro+iKIqiKNfF4ab/tDmakqJ83Jqjx6q9VkVRFGVywOcOLG3GB/n3SkdoX7nRvxFU0KMok4UKehRFURTllsZHLpodOkwjzjDutqILrnsJKYqiKJODw4Exo0PGkaMeomGcVnCDqKBHUSYLFfQoiqIoyi2N0+umUUcoObnP6vLhfEoV9CiKoiiTgw+H47hCyOvF3qle8jrl2JwbQgU9k4DX6yWnk4f2mHMFHFYM/WvPzW+jbe5h1mGbU2YGKuhRFEVRlFsaH/fNfA5uyb3c+eZ7r923UxRFUZSbDMQBIjJA2+MMIRe3PTeKCnomCVtw4/N6qX9ohD78+IB8DfLw78z0TFq1Yik/R/wdxpzVcVBhzwxCBT2KoiiKoiiKoijKFKPzT28yENjYQhtc3R4vvffhJ1RRU0+NrZ1UXd9MR46foo7uLjYxJtSBgEeFPIqiKIqiKIqiKIqifBNU0DNJQMiDJVwfH/iUamtrKSUxnp585AF6/KH7KCzERW+/vZc6u7v9Zm3hkKIoiqIoiqIoiqIoyo2iS7cmAVtoMzg4SDV1DeRyuSh3bg65RKzmoI6Obmrr6KD4uFmUnJQ4NptH7GH9t7XHD4x7vfJMdt+Wp0g5vue0wzGf8AtPjE0D1pMbt8YjE4YsP+ynxl8v3zjN3kL4abmIv0B8Mpb9zkqY+Af+GWmh7eZYeOChz+cQN6EheS7aVrjFzRkMx1GXbimKoiiKoiiKoihTiQp6Jhmfz0sjI6P0xdET5HC6+LeH5qSl0ryCfHkeKOzo6u6ls+fO4+R8EQ1kZWVQXnYWP+HUckCcAn0f9fT206mz58WOk/8lJsXT4gXz+bE5ef/sxcvU1dXNdzCNdHaIsCkyIpxiY2MpM30OhYeFkdNpBC69vX10kt2DcCmKzaxZtYKKS8uosblV3BPhD7tt3IOWaOCOUlNSaMG8PPmN0A2PjFBZRRW1trVTb18/x31E/E2Ij6eCvLmUlJzEpuAqnBmL+4xEBT2KoiiKoiiKoijKFKOCnknG6/XQ6XMX6eChIxzVUB77j1JqciI98+TjV8W7saWdXnn1dXKGhJDH46GUJDb3xCMmhfi/PQvm8JETdPz0Gb53ktfto/nz8+i+ndvYBaSqk97Zs5+qaurkZAiYt/0xM3AcFB0RRvfvupvmpKaQ0+ljfzvoT6+/xSZclBAXS9995jH66NNDdPZSMbmcLg7LKIXgmDe4J66NFZlF8+fRzu138p1Xwv/WO3to1O2RcBjhEPvJ9jBjiENLC9j89q2bKcRpzxKawXC8VdCjKIqiKIqiKIqiTCW6R89k43NSaUm5LKeKiYshhyuUWts7qLe31whAAvFZS6e8HnLxTRub6+nt85uDYAT3tfX1MCzmQ0KMQCUQOQZURC1eypubQ4sWzJdraIiL3XfQwOAQHf78C3LAMxHdGH/lCgfYTPqcFFq2aB4tnJ9PRYsXUnRUpDwLDw2hooULWX8eLV64gNLSky0BhouOHjtFwyMeIq+PZkWE0prlS2jtquW0fOkSiggLZW0nXb5cQseOnYAMRFEURVEURVEURVGUm4wKeiYBmTljqa7eHmpua4PshAqyMyhzTgrkIFRVVes367/6vCIQioiMphBs6ONzUGVV9bhc6uvrpZbmFlmllZiQSB52TObFwAMIbSCw4Yfm+H0HrV6+mHZu20gP3LuDHrz/XjbhYfec1NjSCk+NHXgg4YWXZk+gRQsW0F3bttA927fQ3ds2U3LibHkeGxdLO7Ztoru338nP76AlbA6B6ejqoqpaxMlL8XFx9PRTT9CmDWtow9rVtPWO9XTvjs3yDEKo0+cu0ODQEP9WFEVRFEVRFEVRFOVmooKeSaa0tJy8kOyQj/LzcmluTpYIVS4Xl1jCGYMssXKa7IgID6PMjHS+81FFRZWIYmyulJRzrjkoLnYWpaQmixO2sCgQ2JEZQGKX3eX7mJhoEdZAJzw0VJ7fDJxOF5WXV5h7h5PuvHMjRUWG868x93Nycmh2QjyHB0fOe6jMMq8oiqIoiqIoiqIoys1DBT03mWChS3FpuQhCwkJDaU5aiiyhwvKphqZm6u7u9QtbYM+2OzI8RPPyc2VpVSObGxweEX0IbUorqkRYU1CQRwMDWNZlNkkOxrhHNDA4TD19A1TX2ExfHD0uAh+4VJhvNlD+psAFnNbV1t7OdxAuEWVmzBknREJYsNFzdmaGPIedZswoUhRFURRFURRFURTlpqKCnknAFti0trZSZ2cPFizRXDle3UEJcbMoOjqaHK4QmdUCIckY2IOHaHCgn7IyM9iWjzweH9XUmCVRXd3dsr8PXC/Iy+W/PrPPzphMxQ82aoZb+/Z/QL/+ze/ozTffFv8ggFkwfz7decdGMWdC+s2Amzi5CwGJi4sll8vsJWQ7LkfF8+/4+DgkjugPDurSLUVRFEVRFEVRFEW52aig56ZjlkwBnLbldcj5U7RgXgHEMuT1OSg7Mx3TYOjs+Yvk4at/M2U2a2y6KDommnJxtLrDSRcul4jM5MLFS2zEQXOSk+XELNxjs+eJgJAI02fi4uIoKTmFEhISEDKx09zYRJevFNPEc4G+HrCP07hGPaN8h1Aivpar1sXMLmJ9/g0tCKdkNZvyrSJZ4PNY91yOIIRTlBkIDnj08R8P13r+immagTrbvILYFn96hlFRbjZe7u94uQ/k476JT97P6Qd6SlJ34LXUZlKZwZidJuy2aPqBeoJ8o+Tzcn1hjbUUZaYhryH+cRl3eN1G8wbR49VvMqZy9NHw8Aj94te/J7dslsxKlliZzENF6nSFsFkf3btzG80vyJMnTa1t9KfX3mZzDvrrv/wBlZVX0d73PhJzP3jpWXrl1Teot2+Q7tm5lRbNL6S3d++nqtpGKszPpvvuuct4zoUC+pU1dSJYeezhBygjPU3c6OrupT++8pocfx7ictB3n3+GZsVEU3ML+/v6mxwuJ81OiKXvPvskIuEHYX4HblbXUXJyIj375KN+vyCwQtds3/sfUlllHYWyu//uh9+V5WkAQi9b0PPZ4SN05sIlcXBBYR7HfbuYmbFwnKf78erIl+wYN+XMwpH42nAqMxOXNYjEoPLzxlCr7ZleoP/q5MYh1EW0JnVE3kdFmem0Dbqots9Bg27TSn7zz0+TAPeNNs4Z4doD4h4Xv6vTUyClKN8Ep3z4c9IhbiPN6b3TD4TJw+333CgPZcYivNpOKjMP+TjJ76KL38mqfrSRIdaTr48KeiYBH3fWq2pq6a2978tAGh0XzGLBUIN/EmbAYNNixD43J5Mevu9ukZk0NrfQn/78jpiHoGdkdJR+8avfiyBl/ZoVdOToSbbroO+98BTNmhVJ7+x+/zqCnnpOWS89/sgDlJ6Wwtr4RfTOnv1UXV0n/n3n0QdpTmoytbR23LCgx4elZ3z9/OhxOn7qPIfcQ995+H7KSMdm0hDymFO8kA5/eO1NWXrm4Putd26k5UuLxP0ZC8dzWgt6OG88zlDaktpPW1m5+R56ijLTcPM7GMoNpi8kkv6vk+HyRk5HUEtHh3rpr4p6pa5XlJlOcXc4HWwIo/YhLv3cJ5yO7ybmAv7fV40QjQ6QxxUmnW9FmXFwuXY5Q+j/ODWLnHydjv1BB9cRgw4X7UgdoE1p/eT0uawnijKDcPD4zBdCYTREH7Qk0rGGGy/nunTrJgOBBgRYzS0tIuCAECQvN5sWzS+ghfMKadGCQipaOE/264HZ2tpaOWrc67U6DmzF/lqEDZyzMtPJ4/bQ+YvFsswrK2MOxc6KlucOyT0IWix/GQiZzA3c43sEB+Hgm6GhYWprbReLOAnM5YKE0DwTgRRuYWEc9m9LUAGhjeUH7Ngzd+YVFrJLHBYenBz+4igNj7p5oGKEPPCrvqGJ2jq62KSD/XVymswVe8q3COeNy+eWIuDmhtPnxXAYM89UqZpZKpzc5HNyHeYZ4t/Ts9mDYEdmHTlCWUE8PHFcVKmaScrLbY/DZX5xr8R6G6YXDrSPqDu4DgkVsfHV8VCl6lZXGBt4+A5voc8ek0wzHF4HRfCYAlefL/SqOKhSNRMU/rsc3CP0hlC495vtaauCnpuOEYjU1TeJMDw8NITuuWsb3bX1Ttq5fTPt3LZZ7iHAgRDE7fZSSRk2SebOjghgvDLbBxNlILvBcexYgtXbNyDm8/NyjFCHBwUQoMg/VHqWwIVLiCiH0yVu4Bj3o8dPybKp1954m/plE2QfhYWFyObItj1xUu7GFwnR5z945nQ5+Z4dtb1iu5idhJ9JsxMoM30Om8OJYq30+lvv0Kkz5+TUsVNnz9O+9z9is7DqpWVLFstR78q3jMwYMBPl0cU2ZUGVqpmnzOwYJ3dgcZ2e8FCSPFxvY/q8CeVY+FWpmqkK5V76BvwTM9qmJRw+1B2YSo8+UXAcVKmaCQp/zcdjHgfYY4ppBmb9YXDlcYZQCGHvkvFxUKVqRih+/xyYsCHv4TcT1aig5yYDQcco5w3228F9VkY6hYWGkBMbEHtx/pbJt4L8XJGa4+tyWVml3EGAjlk2Xo9XzCB783Jz+QqXjJQvH8euowCwckI4xPalepbehxmsQzCDjhMqa2zkfOT4aTp15jx19/SyCemq0J2bNki4RIjD9Trckj6WdGLGMIN/DhfC7x6FT5YeKlvjn/jJcVu/bo2cuMWRpda2Djr8xTHa98HHsqyrb2CIBzBuysnKpHVrVos7iqIoiqIoiqIoiqLcXFTQc5OBAKOutoa8o8OEjfty52bLjBwIVBwua1qyj2guTtTi506nlxoaaqm7p0emBXs9o6wHwY6RuERHR1JS8my246asjAyKiowUfYOHHA6cVuGRmTVmpo9RWEPuYnecsuYdV6KYqAhaPL+Qnnj8ESpaON+YDXAH/sPvQCTcDgd5PBxWkc4Y940wyZiVWUj8MD01mZ5/6nFakJ9LYRxXyIOwtAv+x8dG046td9KD990jAiZFURRFURRFURRFUW4+uhnzJCACF8TKjpglEBGgzT8xeUZmwljP/EYhHeG0kaQRjDswZpsRIyYFWR8zavgOzy1zchwbHlrg1jhrNAP9xVVmG9mG8FsMjwEzlk3zn39bRq8Jng2PjNDw8DCFhYVRRHi4+DMuvkH+zDg4rtN7M2b+z1lwZ9ogqyFTTswTRZlxoM7FHMj/80z8tCznEInjTJ/4UKK/XNIDCbr1RFFmLle6o+iz5jBqGzAfhaZjK4RQ/e3yLn470WjO/K6LcruCfqqL/t+nZ/GVe67TsZzLGMJB6+e4aducXvNyKsoMw5Ryfh95kHaoKYIONQdO8vh66IyeScAsZzLdFVHy21LQ4auZ6WJmvMi9pZAhshjLr2fcwGwauccPgZ/xP9HHP3lgrnDDNgtlzODeNjd273SKaRMOvgsW8gAxJwphM79hx3ZjIgWhTmREOMXHxVJUZIT8tt2C4j/yW/k2wWwvKz8UZQaDvqH0B6dxWcfm9WPNu76Tyu2FfFCazoM2rjumc/AU5WaA/T3l4/E0bYIC+6tYTaAoMxEUc7SJprx/s5bHtfa5v/0v1v2UcV9hqLmR9xVDTUWZmewpwwkd07WMc8eVA5Yd46YcVlKZaE9WmZGYQZqLG82DTTf+ZWQysQXg4dzJXps6ojN6lNuC9uEwqup30qDbGmBOw9YSLfjmOUOyXN2EThtKZeZhZt076PPmCL5O1xk92MPUQVmzvDQ3httJfRWVGQk+wktxp7rBMKruu/EtT3TplqJMFtwpnNZLtxh0XHdke2nnXBM6nd2jzFQwRPO63fS3h8OmZQfWvIE+ig910t+sHaFQF+ZPKsrM5lQj0cf1DmrrR3nHIG76lXvMNPo/N42QMyRElq5rp1WZiaCX6vE46P9xGPcYWE6/Xqv5ZOOgDekeuj//6q0mFGUmYEq5l2+c9GG1gz6qufF2UQU9ijJZ3AKCHgx+t+c46NHFPPjVN1GZoZhlUUSDwz76Dx+PTM+SzhUE9leLDfPQf9ocRZFh+j4qM59PK4bpkxovtXNX1Ow5aD2YRmDm63/dFkZR4bh3cXuuKDMRLw27HfQ37w9O2/4getIOHvyuyfLSC0uipmV9oSjfFDNehKDHQXvL3LS/FKsubgxtrxRFURRFURRFURRFUWYIKuhRFEVRFEVRFEVRFEWZIaigR1EURVEU5TYBp3nYmNOupuPCYkVRFEVRvgkq6FEURVEURZnB2AIdW6ijAh5FURRFmdmooEdRFEVRFOU2QU9XVBRFUZSZjwp6FEVRFEVRZji2gCdwVo+iKIqiKDMTFfQoiqIoinLbMmMFHj4P+bxeGhwaoi+OnWB1knr6+kXg4/b46ONPD1JLW5scWXw9VDCkKIqiKLceKuhRFEVRFOW2A4ILKAg+bkUhhh1mr9cr1+A4cMzIx3H75LPP6diJM6xO0W9ffoX2vPchvfXuXrpwqZicThcsWjauje0HuBXTSlEURVFuN1TQoyiKoijKbYct4LmVBRcI+7UEVV4f65ODampqacXyJbSSlSskhEoqqqi+sZGyM9MpcXaCZfr6OJ3OW1YgpiiKoii3IyroURRFURTltgOzVCC8GBoasnRuTUZHR6278TgdPvK6R+nu7Vto88b1tGnDOvrhd5+jpx59gJ594hF65MH7yNq1R/5eC4/HQ4ODg3JVFEVRFOXWwPGzPQNT+nkGa8F/vitKrsSdEMia9PwHZUbi89FP9w1JCXeaEj/twNfe7TkOenRxGN99O2+i+aKOZQEcAh50IRR2WgXeC/jBZnjowcp8YQ5EzIpb+MrNqR5g2f/l22uu5IAbsG+7Ya62FWeA2/ZXbNuNYMbrIT7mDtqBYTDArL0MYvwXcuOMccu2i+f4mm4PSvHUlCZjzoDfrLys52Q3Yc5yNzDMuOK37Wegvr00w2hZbosxyzd+gGdeuCe/zROHj8MmfsAsBs/GP/s3vBJ/YMaJQaN5DhCvqcArZYJocNhH/+HjkXEpN23gdEK+xYZ56D9tjqLIsBsPpV1WkM99A/301jv7yONj97jMb1i9mhYU5rN3XvbP5S8n73/8GTU1t8KyyX5WERERFB8bS7k5WZQ7N4dCQtg8u+t3n419+Mln1NjcRj6Ph1wuJ61ft4YKcrMk35G/dllr6+iivfvfFz/ZMi1ZOI9WLi3iMuGgru4eemv3ftZ3UuysaHrkgXslCChXe977mNo7OqUOjY+bRffdeze52A4w5chHH3xyiBqssL/03BN+Pz/4+FOqb2qFd7R5w1qam5PJ91xe+VnxlVI6d/EStbS0mvLLYcUMl6JFCyif43r0xGkqLqsIiIN5DwQ4yOnp4HqoMG8ubeA4f8Dp18DpYN5QIxCB3dSUZHEzLTVFngC7/APsodM3MEhvvrvP/24VFuTR+tUr5B5+BpoHw6OjdOr0GSqvrOa06WIdvG8Oys3OpKVFCyknG+kvNkXYg7vPj52msvIKyRewcd1qKsjLkXcScbGRfLXq41NnL9CZcxeor7/fuMdqdkICzc3NoTUrl1B4CLcbTpQJY/dG+LRimD6p8VI7d0V9SNNv4NZkgeT5r9vCKCoc9y4ui7cPyHdTJnCVIjCOMX3TTslzyxD+mrI73pIDZVK04C5+izZj38DNsbrDIK6JHtw07hp8Pg8/cbEJOMbPA3KImyNx3+H1cN6Z8I33L9APYIcN5sb7M/Px0rDbQX/z/iCnzPSMN/IYfY41WV56YUlUQF7eGthtJ5i4LHPhQ/ljLSmG/MeJPp1dKIOA3cBnth2p0vkqTvMVbgTi5vYa76t5jDTlcFj+GJOia9y2wmf7JWWD//vv4UEAV8XHj3m3xB3+BbsBRkVvzH8GD40Fc50Af5gCHZoBmNhyO8z5srfMTftL3aJzI7jWPve3/8W6nzLuKww1N5IvppgoykxkD7+gUplZv6cfPDiId9DCFO6sf4uhRCWNZQYNTU1UUl5JV4rLqLK6lnp5gBHLA82QkBCp6Mcqcx+1tXVQXX0Dtbd3+BUGjFiaEB7OPXIG5gMbgMDfQ8MeqqisobKKKiotq6LWtlZycyMcFRUlDWCgoAeg4m3jAWdNbR11dnXzAKtDwhXJg+FA0OgMDg5TZVWNbHTa2dlFkZFR/kGySWcvDQwMsf/V1NGFgRpRNPuLtqyDB251DY1iNyIs3B8XAPvdPX10paScSsrKJSw9PT0UExNDoaFhJszsRm1dPTXzwLetvVPcT5w922/fjj9AelXX1MlgsbOzk3V8HNZIeSbmjHOsfFTfyHlTWknFxeXU2NRM/f2D7O8sTm8euAcAe7Dj9ng5HA10pbSc07eCOrq7KYzjExUV6Q9HYFgmE4QfuHn8/WElBgXTFE6PcJePtuSEUqjrxkIZ3Om5zPl1hdXI8KiUS6/HTfMK8+EVY8zh78VLV6i+qYWGR0ZoYGiIhoeHqa+vn8tQB5WWV1AZv5dz5qRRVED5MPYuc3mAvWEaGBygWbNiKCcznZ+PDbYQJuwHU8ZldojdxQya9LQUysyYI8+HhoZl/5hBvrr43Vu+dDFsiR8nT5+jLn7fBgb6qYfLaxzXBxCeBHLh8hVqampldwZo/dpVJv6sLrG+hG14iPLmZlNSYgJcpSNHj9PBw59TL7+DGAgiBfDudXX3UzPXQUuXLaHi0lKq4fKLjYwHB4fY7RETdrYzMDgo99CPj4+nvNy5kn6NHAakA2a/DA2PyPOWtna6dPGihCcjHeli0i6Qy8UldOlKMefRCA1L2o/Q0qJF/MSkgZ2nUL29ffTKq29QRTWHjc1BOARHEY3O7l7q4Ppm8aIFMtSF8Ao+Qbj6wUefUA/bRb4i/Uc5nxfML+SnYHx44P/u9z6is+cv0vAoD5DFC+MHykZjYzO1NLew/Xmsg4HLjYs+qjs9VNXNdaZMSkIcRXt6wWHameuiUG6GIBmbjkGcPHxcjzdSc0ur1Z51c9vbTr1cNzhdLgrj9snUBBjEWnWPVVZwHRgY4LqjitusSqlD2lo7+B0PpejoGEswJCYl30dGRrk9rpQ2EO1rS2s7l+dOqZPQLjmR9ihrVnm06ef3rZzb8XYOm+kLdPr7BG3sDl5ytDsSnqFBbpurxUwHt+d43sVtE/IVbSjM2G2//c7dPvjI43XQ++Wm3zpdQdgy4ny0LDUU2XXLEVifA/O2GAUhpeijjHPdyq8Iv1fcZzFaEvfANh73eI8MfG9d8diY4KtYhtsB/gToSXkX4SvqcrGAP+K2uM+/bbt4YhMoOwoMhx02EBhWuGnf4gMTBEvQs/FxPKElOvwcmKd2uM0vuDfeXTyxzUykmACztw4Iu4NKO7xUxupGUUGPokwiKuj5clCV1Tc00e6978mgrqa2npq5I9nc2kZV1TV07sJFcrvdPCjEIAkNBYRCPh4cldHHnx2SjqGtikvL6Nz5C9xBbKOUlBSKCBKSwK8BHnwdOnyU3v/wY7FTV98kftXVN1JJSSmdPn2aCvLyTMcwiP0fYPBz2Qx8edAKoVJWZsa4BgcNUDsPtt7Zs5/KKiupvLxavp7kZGXiKQeEO7d819HZQ+/u3iedX/iF+EEgcelyCX126HMOWwXN4QHt7NkJ/ga0uKSM/vzm21TNA1AMKtH5ruBO6wVOo+joaEpOTpR69dODX9Dxk/jiXylClsLCAoq24oPwAYQZZg4fOS4Cp9LScnYjyp/OMIdmHQIe5M3pM+epurZBBq6Y+YHZARcuXOa4uSndGsDa7mL2xlvv7qHT5y6w/WYOZ5sIpS7ygLeCw7RwwQIxH5huk8ntJOgBdicIM4QOfHZYBucQwLh5INXT20uLFy7gARoPaixzUCWc/51dvRwGH5fpdBHCoMwMYDYHp1j/wBCX5TLKyMykGC5rbEXCizIJgSH8dPHADxQtmi9uAuij/B449IUISCB8ABnpc8YEPcPDMnME7kVGhNOSxYvEPnLt/MVL1Nc3YNxj1djcRAs5/KEy6jZcvlIqYcBAcP2alZauT+qDrm6OE1OYl8vv0mx5/9/du597qSHkYvcWL1ooM31SkhJFiLNgQQFlZmWI8AkCWuinJCdTT18feT1emhUTTfMKCihZ9JMkHkmJs0XwCkELAi3px/rRbLanp1fSr76+ntLnpFFcXKw/bQzYLPkgD1aHOY+iZXkUhFqSR2GcRzBhmUda4t1u4HcfsxOiOK2Q1gh/fFwcdfd006oVyyiNw2VJsNiuk1ra2+n02QtIPoqNjbOEeL20iOOOdES6+csMh+fwF0fockmFdPBncZ2wdPFCys6cQ4mJiTK7B0vF+voHyeMepWxOq/Hx+XqooGd6g7oTdcjpM+ekTYJABe3FleISaZsbuX1IS0uT9xbpYpU6GuXK9vMjx6x2tkYErmiXG9g8hKLVNTWUxO8VPnBIuePyB+HRm2/vptKKamkX0f7jeqW4lOuH8/LhIi01lcLDzRjCLnet7R20e897MsOtlM0H9gkQ3qjIcGnXULggDHp7917Rh3m0Y/jYc4bjd4n9wZ5VcfwuAbj/Tcr2rYcKeqYCKe98RV0LcLWVF3oQuMgT+zkrrncQWZhBnM0T4xaQGdlsxsxgYz1+n2APMy7RDwCB/qBdQDrCXZlJKm4bf+TKf0TAY5yCo/hj7Fh3+Gu3G1AIw5jQaQyYEX9tyRBmD1m3dviBuM2OS3ih4BG7hwvfiI82tj3bX9OvRtiuVra5Ww+T0iroUZRpjAp6vhzMJnnjjbepjwdgXkyLl6nXpnpApY/qrbGhgfp4gJrLgzVpWLjyhwChtr6JDaIBHFOwjRk3NdWVNL+wgAcyVn3DYIDzxlvvijDJwybhNrc5VsPCDSK7nRAfT2vXrpJGbgwfu9nDA6BjfIelHzDvkEHwsiVLxpvl+97+ATp/qZgbNm6cfC5q4cFpfkGuDJzhh23m4qUSWKD0jDQZ9MIdzKqAQAV25+XN5cFpothBY/b67vd5IMihli8vCAO+/ji5c0a0bvUqHoBjdpGDrvAgrYsHphInNhbHg3xZOmKF01x8dPTkGR74D5r48G8MWjMg6EEYWQ8CuLff3ceD/FFJKx4Zsyn8M/57OEyNDY3Uz+mQO3cuTIjeG2++w4NeHOPMeSJuGT99PielpKTS/HkFJp/xfAowXZ7bQ9Bj0hk3ThFyfMGDLa/PQzvv2kalPDjzsn58bIwIKYx5zlO2gJlX3d3dnPceumPDWlq7agUtnF/Aaj41NZsZXKNuN7W2tNKSokUmDdkuBD0d/L5B0Igv+oODA7R6xTJxG8D9rq4uOnL8tMwAGxkZFv8w8MpMTxM3MGvm3IVLnEtG0LN8aZFEAuUDM4EgIAoLj5CyDyED3IQwBaWRHZDBHeKKZVAb+N0FSIMSDhveWzYugh4IZDBD6eKVUn4vXFS0oIC2b95E2fzu5eZk0uJF8+U9CeHOcSqnD5Zw5c/NpvzcbBHk9A/0UfqcFLr3nu1UAH1WyUmzxX3MQuzu7RN/EYZ1q5Zb9U8I1XA9BTOR4WGyrMp+D0F3T68MiPF+Ia3RUYYwzn5ngZ1HmCn0waeHOZ09NDt+Fj39xCM0L3+uCJXy5mbR4gWFHO5ECg0JMX5AcZ6UV1XLDEmwYweXg9IyCeesWbPYDzM7yvajnfPq408+lZSdxfXVs089zvHMoiz2Iyc7k+ZxnGp5kN6P2Uo8cF+8cL5fIHUjqKBneoNyUFxawe94j7RJaFCgh7YFCYPZdrU11VIuwritxTMMNve99wFdLqnksorBK5duVPUoY7jnBOzHTB8uhzk52RQVGSH5PjzipjNnL7EJ7o+wX3DLLLfCxx3Mdm2ny5cuU2ZmpnyUsN+j/oFBunixmDzcvmBgiDwaU8TmM7htS5N86+V67OKVEmnz8Q4Y9/kBv/PDI6MSl0UQsiIu/CDwXZ35qKBnqkCR+/iTz+gw1/1o+/zq4hU6d/4inT1/npYuXSLv24EDh+jQ52yO9c9fuMjtaDTNToAwcizyHR0d9Orbe+kCu1FUtJgfOejo8ZP08YGDdOY83L0s9m1/zpyDW+YeHxmy0tP9/sCP2NhZFB8fJ2mNMGEZ9Fl2Bx9kzl64QBfYvaraOulTJ82ePU7AE/zO4PfnR4/Rp58donPcnhdzP2TRIvMxJ9Ak3kmE8/2PDkiYEb6zHBZ8/KyqqSX3yJB8rAkWJvVxX/dPb7wzloZBCmlht6W3Figl31zQMz61FEVRJhnpXPEfn8/Nykunz56nYasOS509i57jwcv/9NMf0b//yQ/pnm138MDTSx7u+F0sqaDSskrTOEjPzLiDfTK23bmOfvjCk/T0ow9QVloq4Qt1Z88gXeKBntSVgoMbjcvU2tEjnUaXw0ebN66jv3jpOfpffvID+nffe4Z27biT1q9ePkHF6JBlXhCoQMiyYvECCQMGdp1dnVZ8jDAGg010ZzmY5IJHTg4/N0yfHT4i7pgvKT6ZTWA6vZgayxfoI24IMP92wj0xj2cOqq1vpOGhfhnkbdm0nv79X3yf/vrHL0l6redBZWpqIruPji0U22X7LrjAzpVWVMERDqNHrh7WG+U/mBofFupkW9A3dk3c0eHz0kcHPmWzbJjzKiUxgZ77zsP0P3Na/cVLz3M6rRSzEHydu1QiJ/lg74X6hkbq4nTBvjjJs2Pp+y8+TX/Ndl56/ilat3IprVpWJHFkV5VJANmFzhPKZ3FJKQ/OQigpIZFys7MpPCJcJKdXSko4q1HWkOf81+44oQziCyDcYEdQfGN4QLXr7u1STlBGW7DkobNLnhuw1MFJkWEhlJ2VTiNcrvDVXoBDTFlltdxmpJnOlvk6CT/wLhj7KEnjCgU8ED/wjvto7cplPNDmAR8PME9xnYEZKTYo6/hnpoIb8M4YT3ggx/eBTotpttM3OCiDV3nGvyEUxr5E8h6KgnW2i3uxh31A+B1hC/Kc7SIOeO9wTDnefdQPSE/EF/sipKcmsXmIlR00NIoBlHk3MU0d9QXqKAjf8K7Oy8vhfML+OhDWloqPQOoVvhbzO+b1YBq/kzatX0vRWEbnD6tTlsOEh0eIHioVqZc4sJiVh7zOyEij/LmZMiMCcSnhgTYbljpCUojtlVdUmgEz6yyaX0AR4diHh3+zQrxioiJp9aoV/Bz1nUdmFCozF1PupYBIm7TtjvXc1j5F33noXoqJDCeHy0kdPf0yKwbmUPSwpLqqpk7eBRe3f3esW01/+YMX6X/iNuvFp79Ds+PMAHJoxEP7eVCHekbeV3YfFweX2bjYKPo++/PDF56gRx64i5ISMbB10eCoh97eu0+Wa6H/gHcJDpgi6xUh9g/Ynq0Q1pVLFxv3WUF+jj4FyvtWjssPXniannn8QVpcmCf10OCImy5DEISwBNQninJT4DKIsoj+HwSU+CiJ2ahoU7u6eqi9o506u3Fv7b3GZbBvYID1+FlXL3V099OhIyflowfKqAEz6LzUzXYgkMUHQ7wOA/0DMssTH3A629nN7l5q60T7zb/ZHGbwwv9+zJgN8Keju49G3KPsKlzGZv8j1NbRzf73UFdPr4QT9ssqqunjz47SH157i5plL7wJ3hd+10a5zbpUXMJ2+mU5ZVNLuyyRtvvxNngnIThCHBBmzL5DmLFkFMstP/z0CL386pvcb23luHOfFfUNt5sefv+RXh1dfWyH7co9p5WlsCT8dgZlQVEU5VsAAxHuFNbVyQAiPCyUHnrwPlkeYDdgWKJRtGiRNFzQw54b0rGT5gdjD67C+CcGZ/g6nZqaTCtXLmUzbjbio84O7DuD/iN3BLnBwTRtscCNw3277qUVy5bK2n/owI158+ZRQUHBhA1WMQ+OsdlsdHQkrVmN5SEmHJiSDqRjyPbELh4xUdHRlBAbK+Gvq6uXmQfSaWaM+etXwXYwMIDE3h/kc3GcXTR/wXweHPKAknutiYkJtH6dmcUQCDqtWK6Drz8tza3SqcDXIfZYUg/h8XjclJuTYywEgDi0traZZSfciCJtHrj/HlmuAiIjI2TWE5aXIJDIh/MXLsCmNNQYmCKtsjIzKTYmRjbPjYuJovU8OM2wluugo69MDlbxo3Iu7xAopKQkScdybk42Ep6ampo5b/v8ZfFamBzyyR5QmVmZUmYBvh4GWx0ZHaX8vFx+tTzSKTOwC+wvyj06fP4lEfL3q2LefQgnli9dKoM0lK8Dnx7iIHz9MoSlUxiwcvGk6upa2r//A9n3it8m8SdQfVXwnkLoARsyOGQNCEfQAW1ubRdhKbSxDGpc7NkcZh2hg4u9uNLSUqggP5e12R6/s5jtY4yZeqWhvlHChVlCubmYQWdJyK+B1EU8OG7iTjXyWt51to+rLZTFbCr+IWFH2LD3mZ25SUnJ4kZgUuD3XLFvTDU3m/pPuT1A3R/D7Qpmfi4uWsTlHm+hg5pb7HLgoOqaWi4bpoZfurSI1qxabmbWssbshHh6+KH7pRyhEGG/H8wYhHAzELQpWCaJZaI52dn0+KMPU0rybCm/WH6JpWRGUGzKJPRhB8LVWLZnK9gPnHGG9wfm0Y/AkumYmEiuHxNp+/Yt/A6GSHuHvXtEiGvZUZTJw0EhLhf3cxfSwvmFtISvi+bPp6LFZo+2QKSYczuDj4uY4SL9X8a04+PNAvS14NaiBfNoyWIsBQ7ldi+EYvn9LVo0j/XzacG8PO6npVo2rgE7La8r32JmHJZW48CAZO57upzmfcFS/Va0HcEvDVusrq2XPSnRXs2ON30ALBX/svYbhyMsmj+Pw1hIiZjBxG51dPfSG+/spZZ2IwgDEnuJvk/iuJD7x5ita6uUJLNH5e2KCnoURfmWcFJ3b7/MisHADRt74gu1dNos0ClbuWIpXzHzxUE1dfWyASmAqbHBmBkMwir21rAbQAgoANzEUil0KmEGjSpOqMHwBvZsdwL9DgRfW3DyDwQjaIyjoyIohwc7sFZZaQa1gXZxDzexWfPdd22l0BAsoXLSpwc/ly8VEl5pnr4KpmOKPThsW9hYFXsKYSBpmMAtTjMIiLAkDPMBsNmrRN7i7PkLIgzCwDIYNMCtbW34UMpp6ZJNW2dxh1jywYbdXr1yGZvBxHyfbNCKqe/YPBvpj/jDz5PcIe/tG2C/MdXfhNOkj9wqNx0jFKiureVy2yl5gaU9SPuihQv4Lye8I4TOyJ4t188E/1POLCxpBChBIhwIAhs3587NprDQELpUXCb7asFwU1OL7IEFvzDjB16aIeBXQ8LA8cEyydU8YMyckyr2y6vrpLP7dUEds+venRQts1qcMtvtt3/4E73+9h7ZfBkDwMB3+SuBQLIdewnn6TNnae/7H9Jbu/fR4SMnZNCYnppMK5YuMfFB4WezVdwBxtdbgPrPxe9aXGwMJXJaYxbR6fMXrfdE/lBPb4/cJydDACNaX4KPy0GdvH8ul8O/ZBKbNaMuwWa6VVUYlMN9o3qs+gnOY3mMXa/aIG0wyydclsQ6ZAmXcvtgSqIpKyivKA9ov02bawoKPhKgDcH7gHcWAzy7jcU1NiZKNoQX49wGYR+5q+oEYxwFTp6Ecxu6adNaKYs8NOa2pUSETAbzzqK9gx5mJdgKMxBsv4GEl3+j7bPbYAiMsDwUxuCXfPzhHwHWFGVy4DIGYeT2rXfQzh2baQeu2zfTtq2bg98IigwPFyENiv2J0+e4P4qN8vGm8T+8GEFAQLJj+xa6i93atnWT2IV/2Idqx9Y76a5tW+juHdvkFM4vw/jjpSXcdmzbvJHu5X7t809/h7besUHat8FRH+3e955snB4IeowXLl5Bd5HbjVC6e/tWdsxLl0tK5cCC67Fk0Tzase0Ouof9eu7pJ2jrnewX6w8Nu2nP3vfl9EkIiOVDsBX/WVFRbGczx21M5c29+mPm7YQKehRFmWJM7wmdrU5MT+UKGhV1WhoGcKYjZjda0I+dNYvCsXwAGvwbp0yhg4bf0hnjO8wY+OL4Kfrkk0P0yWefs76LIsLCaNmSxSKIgDmcfmWaRJIBKb78YXnSGR5MfXjgoKxB/uCTg/TRgc8Ip0oBLJ5CJ7YSXyh9TgpxuGjhApxU46VF8wtl1kotDw7dbtPg2v1CaRQlrN2y18c62SDWJ6f8wB/cIyQwdz3Mcw4xu4UNYQsL58oXnfLKWjky+9e/+6OcGObFWiyBrwiHKK/MCEjndIUz2NDSNoXZHDW1DbLeOTZm/KlhNth3B8BOKtY3s3sm9Uy4ED+s40beAKQlhGzY+2XdmtUSzqHhUTr0xXH65W9e5vw5LWkJF03+2qFRbi5IV4espUcpwwyb9PQ5opuekS6COAg4Lly6TCOjbmSm5KfYtK5+ZCBlD4xMORQjrMZKuwUPllAWUlOSqJ/LAYQwKIPnL16WZzlZmRQZgQ3Bg+x9CabEMXwTxoO9u+/aZk6wc4bQ6dPn5ZE9xJT4Xgcpdsy8/Fx68bmnZS8gs68Iv8cNzfTOnn10pbRS0uH6Lo3HjpHMbmBPmprbZENZ7AUGgdcGfh8eeegBisDSOcaUfwed57oHx9rCgYICHHnPt/wHwllcsT/RCNvHPdzG4BQDatiXfLAIzj9c7Xvsy4DOMPZEsk8ewqbQMbOiWZ+osroGNlgZd8VtS8f/23ILmHuztBPPUDaU2wec2NbTOyDLNo6fPMX1vJkdh72nAEpDf/+A3MfGxXI7bO11E/BG4Tf2tkJ7wEXIzBwVmwGY1yLQFrdlaVLmYAkn2vnbKLsMsn53dxf95g+v+tXv//An6unrH1dOxU02i9PAjhw/Qx9/+rmcZIeTCUNdLlqGU/+47jIhUJRJhMshijTmj9lLClHuxsr9GNGREXTnpo0Uwm0ADuO4gtmgbBD91GtVw2i3MZt0TAzLsFn7fcRfp3yEuzZw2j6eXcLK9wgntHA6JN5lNGPd/J6VlVXI+2i/k/jYhI3X0W7l5eVKPz+e6wV8FLxw6YoJN/7gv7HiB37I+84PEP6li+dTUkKs6GOGOvxCgIx/uIUDZg9GeXthFYrvb2dU0KMoytSCiptBA4SNWVFDQxhjamp5JEgFz6BRwb4T6KiZPTBgF2NQrvzxFZHN4XSNYydO04UrJXLaR2REKD3ywC7Z/Ng+CciehQBXoS8DJ7aPL94XLhfTxeJSulBcRpeulJplLQgPK4QDew7AJmbVJMjUUx645mRLg4P1x9inAuYQJ2lU2BN0XHGPJnFp0UJKmh0nZuqb2mT2izwNiO9EyGO2Y9wm2nLHJsriQaCTo4S9RXq4Q73v/Y9kozuTNsZBk3asXCEyqMOXe6xhxsbX6Fxjbw4M1ObMufaUXWy8a0As0KiHyB0w7hsiOW8QRyzPwsAeT9atXkFbN2/iQTQ2+WZb/P/oiVO0e+/73EAPy5eoL1u2ptwgXGax0WldQ5OUYeTVb1/+E/33f/wFq/9Bvd3d8r6NerxUWYVBPqwgf8fy1Ea+estgzCnlxzaHfXsCy4DAP6EHwSbMVFTWSmeruqqO3fBQfm6ulBGYkXfrayI22G5sbIwMxFCu6hoa5AQ4457p7F2PwOeY4r1l41p68dknaRm/n04H1vqTHLvu9gtOvzqIl+znw55gltyalctkOSq+NGL7dgiF/bAZdHRrRBjGdvldfv3Nd+m//8O/0N//0y/oLIRjjIfrsiruJCPeqAcxQxH1FvLCpL/xD/d4r3FvK9DXPyTLaPB+1tU10N9z/v/9P/6K/uFffinHtCPPmmW/AzEu4cJyGXnAYMBuhLPGfdsPhN3N9QPe45goLEdTbhcwK/W3L79Ce977kEZGPRTC5Ron083NGdtkHGUDoI3DjFAMJKW9Y2AG7S7KMuoJKHN8tLE7EXgCdxxWW44yiPfJLudwz9xjgDzeHek38BX+yHsiAhzok/Qbjh4/Je3/wOAwm/PyQHq9LLGEWW2jlMnHJx/k3tn7Hr295316i9U7e96TU+aCwSb9+Xk5lMF9OpTPQ58flX4tSnxwuRc9+53CVcoyfnPBl7JtPRclpq6Peb0YGIYd4x7cmIODPixhEw47AHgf0V6Uldl7d3kpT5YbQ8iL7RnM8i3bYXl/g8KBtxnY/Xy8j1iOBj/Rf8VpewbrveeXuo/brLc5LdHXxEEi7+7eL0Lh2xmtxRRF+ZbAGnkeJHCl7eKKfNSNaZjSkoyBuhuVd18vd9TMF2csh4I53GMQCgEIJmE7fG5ys3W48MC9d8vMAgh50NjALGYG8UWahB4e5EjjwYaxOSO6oThtiA0bTxnT8JjjKnG6DNacuEJD6Ah3DKFOnj5LkVH4Ku7jDiM3Znw14YcKAO5zJ3X92jUy4GNDcoyrfP23jHxVcCLR4488JPHD+mjxit0+ee4iNbUgjJbv7IekD1/x9SSM0wz+Ye8UCH0w+MPAMS3F7MERDPQiwiMk3GCUO/SImu0msK/Y7A8uwH2Xy5z2w6ZkNtWLzz1Dq5YvMRu6cge7oqqGBwqH2fTXjbnyleH0x4a6mGUmnR9RyEczCwYdMmQ53otiWSdv8tUI38bniwySWA8bn1ZW1fJzvDMeOfI/GLHJjmH2FwR+VdXVVNfYTAPDw/KO5uaa6dN2ublh2PrqlcspOjJM3s0DBw9Z76FE/WuBtMDmwpgSvpUHeLCPPaZQpr92KOE/LhwQnPCFTd03rFvDOg4RcraJkNVylT3ChtXyk5PUwwNdqXmcoeRBbSZfWNk1dgsz8eAuVNLseLnBMrm2jk7JHwA/A/POvkc5ED+57jL1YCi5vRhYo8Zkr9lcNza7bG0X8wBL9GAdg+/2zi5TT7JpyTc8YAXBN/xG/YqvucrtA+oD7DmFohAa4qT58/Jlbz2UOSmH/C8Cp2ixWWwYi/Jnl08pQ3CDr5iZCzBgwx469rOJMXYxmwiCGviNth/7WsGa/71ic9g/6KnHH/GrJ7/zmCznAHAD/QiAOgmzHXEQAQTRKOPZ2dm0ePFCcR9dAUsmpCiTCD50cl3NfaPymgaqYFVV2yACk+D2GLM7gSyXYnvY3P/Y8dOsg5bs2ymseKfQLwVoK9wcJugh7FCXi7mP4XPKSZBZGWliLjU1Vfr82B4AG0Mj/ADv8peBWcFGWIsPxWNLv0KkUsCm1NzPreZ0rKqj2voW7ofUywec2xlT4ymKokwRY5U5vs6bjdkwaGjjwYbdCfPDZrG8C3Yw8MBvbAwL0DSIU/xw547t9LOf/JjmZqZjmESf8uAPvTUMbowRH0VzZ8/Y8XED0y56EHbcv+te+tlPf0zbtmzmh5Z5VnYjixNrcCoBdNva27lhPcUDt9N08tQ56u3tlYBgZgTWJpuOpLFnY/SI8nPnyhHFaAyLS8oDOqdfHWk8ORw41vmZJx6TddYYeIPLEB6xXzCBeMn4jvXRoGZnZrJdp4Szh+MiG0iz2bTkRAz7xX4w+OJqrwFvbzdCJLvxBrhiU164KzHh3/YyLtiB+9jLaOP6tfTc09+R2VCYYVRaXn7bn4IwuWBJQiXnCecVl4O52Zm0eGEBLVk8jxbNz6NFC+fJZr4QYtZiadGonGvNPzkfkW+BcFYPcbl+74OPpAOFjMbGzphVE2wUdlE2k5OS+IdXvqJBCMOlX45Rj+SyIDO+5B2fuMx9JdgqBJc4dQoT2CCkqMLyIzgZHKhguIxiry2UP5hE2FAfwFpCfKxcpc7g69cJIV4JxB9u4v1DRxR12RIeNCZwWuGEO+yrNdbf9FFLC/bAYjtcrxXk5XIezaOFnD9LrXwKdUGw7aSamnoOr+nQYrNrmZ3O+nIkO8JpvY+S/nyP8EtYWJWXV3EamY3uxf0F+cZ9Lg/YoBN1A8JbKpvUs1vs3rx5hXBMNghFnYLZO/htz4zEvghHjp2QsEldhA24lduGZUWL6O4dW+nh+++h77/4jOyBEcn1Pto4eQ/4X3gYBn4O+UAD4Qwe2OXUBhu4ygvD2G36tTEG5eAGLncgYfZsaW/gLNo7gcspNn2ek5rsV2nywcfYQRjgknnvvHTv3Xdx2/8XlMX9Btbld61a3ksIqPjVMC+EokwqmNXGdTv36fKz0ymP1dysdEpKnC11eCAOa5/DpMR4ys7KIDc3ANj/pqurd+wdmGJMm2PCadrAsTC3tLSYD4FsZk5aOoWFhsvTlJRkcqNvyfolZeZjE+x+aRT4uTHHLyffm48QBjfSit9XnMyZm8PpODeTsjJSaG5OBrdzlqHblNs8+oqiTDWmq2UqbGzKiHXH0CstK5NBBBoyfigKA7kLly5yQ8GDGK7UMVsgPIwHqWzDg0GjcUkaCAhYdmzdJJU/joCGQAbIgISfYXBq9shwytHFWJpkGg0M96zBHds1oWP4Bg1YKdYcy6AG/mHWA3zH10q31dCY2RCYrSKdWb8DBtHDlR9s3YLj4j3st4fOnr8k0bweeCyNJyurLWXMgBrhwZrl7Iw56Llyg9ojccVzL3dUja+m2S3Ix8bRPmpsbmF/L4ttLF9LSIiHB2IyEJjFMziHDgSWeg1j4zyYtRQu5hQ0pD2Ozk6VrzYYOCIdgb3mHJu6LphXIP7CUUxBVm4edhmB6unro9qGBsl5dHruvWcH3YXNHTdv5OsW2r5li+QV3pcRLicNTTgKnXOGf9slATPUMGtt7wcf0e9efkU2/kZ+h3OPaftWCESNn0CubNccy+6QzYRjonngxvnc1dXHj3xUkIuji03e4ws+igH29rDdgIP4h/ImOqwPoZB5jpIMxYg+wgqBRAElxGG/IWtZJt/ADzwXe7jyO4K/5t7oYybNr3/3Mu157yM6c+ESFZdVytKNAwe/kDSI4vooLm4WbAniH18xOJTia1wyDy3EjBR5Ywb1AsxjqRo2lIRABadZnTp1hs0acQ+WnWEAGhEaQvfetY3u2non7UT+bN5Ed2/bQpk8+ET94/Z6qLSC6yC2k5qaRImJcRLPKq5v/vzG23T2wmW6UlpB57jDv3v/B7JvCgR82IC5Vo5VJx7IZsgGlXB/xzZswmk2qYQ+6gzMMMTAF6mVlDSbFhTmcT75ZCPb1996R46zv1xSJhuA/um1N0VYhriuWL7UWuql3C6kp6VwXZ5Pc7OzZHNYERbihWTMe0c0OzGBLyhN2Ij1MpdBfmu4PMm7w2awJFA2Umd7mFGbk4UPEcYNG5iFjrx3DPYTO336rOWHV06Os5/Zwk3MVkXbxz/GlAXcErsMhJa2dzjieduWO0X4Lft+nbtgtetjdhVl8jCzzR+67x56mNUj999DD95/Ly2zN+4fB9o+08aZvSJ9NMrv1cEvjso7MKnw+4J2Dx8x4D8U3j8oHKiC3whbfHyC/11GP9u0lT6ZRY6lyT//x/9Bb769m92DGfORAXbRz+TLOKBvrnKROgRH0cNP9DnlgBLLL/jj4PYUHxeRjg/edzc98sB99ND9u6RNv50xvXFFUZQpAhUzGiV0plBFY68b1ORDw8OyRrkLRx3DDKvK6jo6f6EYtbgIDXBUqwwYGXQw0VigEZAmg+9xxHpeHtYBE504ddpaLmFmvMBgtnQosda5n97evY+6+OqFNAlVoeWuvc8M3EP7UlZeLveYkfPSC8/Rd194lq9P0w9eel6WJs3ihgWD1ysl9nGRVqs0DnzRdMoyqiVFi+V3aVm5389rY/YwQIN35NhxOcFqaMTNXWgIpMypZVheAUFUXGwsm4ffGHSzu/KfQ8TplM0DOvmqyeZMZxnrpXGMM8IlHl1FWmqKtZeRlwbZz3f3vU+d3TiSG0I24oHlZVHSkHMaFy3GPicO+vzIUTp85Di1tnf6w4k8am1vR5CkY40j3ye9Y3IbgfJhq2LpXJnBV3ZGpsx+wUBL9riQq0M2I8ZMMORHA2Z3McgP2EHpx0lU2Dy7tKyShoZGRQiQkBBDjzy4S/bjkHcXljlfRajB+W+mU5t3R9bi8w0GXT7vKBXk50knDSZQNmEe4YEZW/DBIZNyAjflN8zhan7yM5RmfiiGzPuEDdH9JiTsYyAt5MufpAuHk+9hEvqjbq8Isw4c/Jze//AT+ujAQTm2FQbv2LheZrPYbsiV4490c3IY8M9EPggxirhJKCVdwKKFC0Tgw9p0/NQZ2SfLzenS1NIqwpSsrAzZ58Su15Au8Def6zHYg5vFJWXGT3bjjo0byIsp/Py7ua2DPv70ML3Hcfjks8Mcp2rxG3kpHWi+93E+YxkrMK6ZOgV5jZlEcBR7OjU2NYke0gAzBXG0LepcCM0PfnGc9n/wCb/bx7mj3Ssd7eTE2bR21Qp/Gim3D/bHE79AX8oT7lHCfLIxM95Gu8yfv3RFPsygXsLR6Ps++IhG3GiXuV7hNhECx2DQzrjRNjtcVNfQSG/w4LC5tUPaOgzmlnFfAL4B4z/7iA8c/By10DjFZRTvsC1cxv2YPQwYY2nVSi7LHo982OngdxT1DZ4ryuQitbT55zDlE3WwKHkWgKWP9y6P+83x6Efx7/LKKmlXJhO8j3abhvfW6JilztgSQN59fsczMjA7jk1wuErKq+R9hFluTNC4cb+e23m8d2IK+811UzO3haIR9LrBPxEQsz7aNMwuLa+sFn20gRAQS3qxARcr8/6bthutve2k7dvtimvtc3/7X6z7KeO+QhzLyUja3+5ZoMxk9pS5pYRP3zLuoNx4By1MMYPAqQIdKFTQuCbywLGmto4GB4flKzROCzp34TKdOnOeLl4q5hrebPSLY1rNJqzcPHDdji/ztfWN/NtHhTxwxVRXMDshni5duSLLJWpqa+U0GyxdEL9mJ1BlZaUss8LJIThiHCfbwK/yCrODPxyfV5DHA9sEulJcRsVlPMhivW2bN4kf2MQVJ4ngGGlMWcdRsu2dPbLnQGH+XIqKjJQN4TBLAGHdsHbVuPimpaVIZ1KOoWQDMINTdnAqDu6xVMzEi2QghjDDHgbwJ89ckL2B4PbJ0+fkHkdURkZG0F1b76BI6zj5K6VlMiBD2qxbs4pwvDuOlkdnAB0KfEXF0Zo4haevv58usnsICcKB5WUAg0F0wJHO6JxjX6NzFy+JOnr8JFVV18qmtWHs2Boe8KHjjXwpqaik0+eMOWwoiI1lsVF2Kw9KXdzYr1y+VDarRfwQr6kAcQYYW3xYaQQc0xJOj3CXj7bkhFIoMukGqKmp4YFQlJQbLLPAKVvByQyBKJYdJs6OpxgurxnpGfzu9clae+y/A7tQ2VwmC/ldWLVyKW3asFaOZw3OM7iDL2aJ/N6JQIeTGgLCkeFBSkxMkP1q8uaajVoh4IF5CAlwGlzi7Nmijxlu2HcG725acpIIZOEQvMJx39ExEfJ+wLz58mfeJYS117Jnh1uEWAye9/YgbJH8fLYIO2NjYigiMlziGREeLjPN8D7D3Qwu95vWrzZlk+3afthudXf1SLpCAJqOI96tZzbYwB3vXzKHISc7U47MhRnsKZbEdRz24UmI5/DyexnJYcDyMYR7WdFiiuOBJpBOKwOno7kT38fvXBK7B2Fdxpw5ElaYRRiR5jh5BCfdxcfHijAHnf/5XN8hnBVVlbJpNvb1KVq0QNJhXJjZLykHXG8lJsbLiWYpKdhfySzTWogZUwlxfB8ie64gvWZznYj6a/HCBbTljg3+ejU4Lb4O1Z0equr20aCsIIRboj294DDtzHVxPYp7IzC8nbhSWi5f0hHvwry5XF4Sr5kGKAsooxCa4PQ5fASp5DoJbey5C5foBLdZaJsgw0zi8n/fvXfL+wDwsecsToljN7A58vGTp6XtwIwzOcmL7eRyGb9r+1ZKiJslZRhAUIkTfDAAHhoclKXV2BcL6hi3VWjLMEMOfRyYvchmUdDQbzDtq4/SuOx3tHdSR1eXzD7AksTwMCwNu51yG6fpOej9ctNvna4gbBlxPlqWivrH0ryFsIOMU7M6uX1D+S/ithqRGStvVvvDCoJ+ef/4fu3qlWzf3h8tUQT6EKg21GMvGvNpBKe8iit+twxY5oU2AzNhFnD9HoztD+wVcF82Ce0z6+NjUE1dvZgpzM/ntj5B/MIWCIcOf0GtnV1ibuG8fGnP4C0+ZJw+e4nfPZ9s1rx6xTJZnoaZgHOzs2UmKPrOEAhhGZcsS+Z4NTQ2+/u/+LiamDSbRkfd1N7eQZ8ePiIfNiFQwpHwS9kvuI+2FKdLIvaR3M4tXbKI7Y+Pe1BS3CKgfnNQaYeXyljdKI6f7RkwNeUUgQ73z3dFyVUkfCJ3U5QZCFdgP903JCUc8xqm9EX7inBTQttzHPToYhxfPjVvoj2Y8ePzcDicXFFfEqFLWwe+2plHOEYSX7bXr10tX/7QKJgv3z46duosfX70FFcjHtq1czvN54ZLZiXws1PnLtOnnx+VdE/kwcrTTzxqvtJzA4EviafYr8vc2etB4+l0sbv4EoDBVSxlpafS2lVLZVD2yqtvU3NbqwwOf/Td56VRMUtUOD85GogJwvzRp4f4GVHR/ALasX2zbIz8yutvS4r++5/8kN02A0eAL+xnzxfTgcOfi31871i/ZoUcSY6wHzt5hg4fPSn399y1TRo02MdmfUcwUwbpIzML0ARwIzonhTbzoCslKUn0EJE3d++j6toGdttLf/3TH8uX+YrqWnpnzwf83MlxTKFHH7qfjfqokRvkV19/h11ycDhW0obVKyRcNrg/zx10dMAhKHK68JXFK0dc53OjjxO24m1hAsexopo79WcvyhH1Xg82D8SXICydm0WbN20wp7OIu9aMiynAzDYhGhz20X/4eMSk03SDExoDnNgwD/2nzVEUGfbVQzn+nbLKJruFfJf3JSCdzQwaUx5hBu8IMg/6pjUe8xeLeeySJo5Kmz3ejPjFV5R/G7gNb8dsw092XfzhwQRbEDkW+4myLO5aYcTySH6Kh/IbOrgLcN5y3+j49cW9MVt2GCR8HDgnesNWnyPQvsG2xUY4HPZsM9uM7daYbzwQclgfrBiZIcAGTCzhIfwKKNt4znWZ4DPvBGYq4GsltNl188wPXEJaIe54T8R5/s36PsyEMieE/fHVN2RTZuxFcteObTQ7Ps5EES7ADoIR4HRgnO1yYNRY/O20gY4xbZ4hJ1H/GjfMU5gFY196vz6fVgzTJzVeaueuqJlFYT2YRqCI/tdtYRQVjnsX5/HtA/L4rT3vUVVNHXKcdt21VfZxmiib7PJg09HVTcdPnJLZczidEnWRl6+JibNp5fJlNJ/bNsxms8Eg87cvvypf/dF2mXrbKYJSLDddsngBQTiNMhI44wYzAl7581scOsyM42dWmTVgcLyC2zUe/PIztHd/YrP4gX4DPurgfUPQh4dH6Td/eI36B4coNSmenv4O9xtCIN27XfDSsNtBf/P+IKfaRDn87YO8dfictCbLSy8swelo1oNbBFNzGt7avZ8qa+qlfUAfyevltkEOTEAcPfSzn/yF6L8Dc9V1bMPH/bkf8XPMjmN3+M/nx0/R8ZNn2S5mycJlB/019zntdt0G5v/46pvU0tYuwpZHHrjHPLDAc78/bO+enVtoQQH3PVkffW30SfGSuPidRNsisWBz8sqzv/goeR/3V11OySE6/MVROn72MjdVI7TrnrtpXr45ccsoJw0MDdO//vp3cjiAkzsDLz33FMXFRLJf5/z9X7Shps0z/X70J+DvvLwcupffXWl2+FlXbx/95vd/krRDOoSifWQ/bNCvXb9mlfXr1gCpJP0Aruf2lrlpf6nZiPtGUEGPokwWXAGpoOfrMzg4SAMD2PzYzDzAiRyTATql8Ku/v18GKvgSAGUTOCiaLiDM2NwSYQaB6TNZ4YWfUHAf03QxI8NOK6RbsL+2WbfbLeGEHZjFhpvfVprOdEGPcvuA90uurDo7u+jDA59RfVM75Wam0qMP3oeKQJ7fKqigZ+biXw7KV7TpaA8ww9BuZ7+t9kC5FiromWwC6+93du8zgp6AtMasNB/2f+Tx8V/99Mei9+7e/SJoxQeFv4LwB2Nn+e+j4RE3/eHV16ivfxDfTbhu8tLPfvIjebcC0waioT/+6S1qb++mrOw0evSBe60nBgjxx/zx0T34eFqYjwDTsVPnZQN+O5h2HABmx25cu4oWL1rIj837jsevv72b6htbKMTpo+999wWZ/W6/73Yf8Y2391BNfZOMj/CxErPCseXC50dOsg6bxX9WqD+kjx7qok0b1tHCBfPktx0OzKb/t5f/LPcTIR8w1660ft0amJipoEdRpjdcCamg5+sT2IiAyeoMwh+7wbGvgffTkeC0AZMd5on8tAn20w7Htex8W+mqgh5lpmC/W1juiiWVl0sr5Dje9JTZ9ORjD8mXz1sJFfTMXOyyGtwmfFvtgPJlqKBnsrHfAwhWsE9jd1c3XgjRAx7Wl+XJXg+tWbVKZqJjiVd7R4cs11q9cgUm0Iy9U3ytqWughoYGvjXj6TWrYcb0Z22wQx5mzUMglDA7jhbNm2c9McCt4tJy8QfCpvzcXNmPDzNqZJuEunpx055VHypLnhMpJTVFlhTbdSLcgb8nTp+RWXzRkZG0ZDGWUo09s6mpr6f6hkaJD5aTzSsslHjU1jdwvFzk8EI85aPw8HDLr2SzXJjtBrqFj59YFnotsCwbS79vJaxSwjcq6FGU6QtXRCro+fpI4xVAYMNwM7G/Nk7EZPn5TbHTxg5fYFpNVpgnyo9r+RscPjAVYfwyVNCjzBTseuvjTw7QpSulsgwOv3fdu1P2T7nVSo0KemYuqPtRNgPbhenQHijXQgU9k01w+bffERsIUkBwtKAr5q36/yp7rGRILSZ5ZO0MrqVQv5qnSENX4NJixg4X/oq7lvtob4Dtl+1voP9XhcUOIyv4YrsdaAaIPQ6nzNiBee6nGTPjzYlbbNZ2BwTO6AHBbt/qmJjdHEGPtleKotyWTNQw2HqBDch0IjBc9v1UN3CB/l7Lb5ix1VSHT1FuB1atWkX377qXHnvwfvrBi89QYW42d4+nZ72l3L4Ethdfpe1QlNsF+33AxVYy9cFo+69iTtTEQh6AwTx0bH3bbRuf13r/WF1resWYP2N2g99V+/d4vfF+2UImCZNlLNC8Dbsigisj5IEZEws4J8qyI8/4n5nJZPQD44d7/Lyeup1RQY+iKNMKuxGx1WQR7I/tV+D9dAMN6EThnMzw2v4Eq4m4lrnAe0VRbhy7DsCR0Hm52ZSdnWHtf2V39RVlemDX+3bdH3ivKLcjge/EmIK+UajCsXRL9K0r6nxT75u6324DrlIB5nENBM3DmDvjnwHbXqDbtn6wulrfFfQ7MAzXD6/9zB9nViLRgfL7I86wgtmr3TJuwOy11e2MCnoURVEURVEURVEURVFmCCroURRFURRFURRFURRFmSHoZsyKMln4dDPmGwHrbTEdUzZow/TNgIQzqTgWTpgLXKuLKZry03LD2DDmEb+rcsEyL7WQMXZNTHiwAZzxx8YOr1knbJ2Y4NebwFnLbHDYA8Eze0M7G9zZpm39YHeC3ZzoN2uMSwU8R7z88YO/TjEWZN9Mk7Xtyz0T6D4QbTEgP8e5Y9uZanQz5umOeU9xssfg0Aj/9JpyxekRFhpGCQnxFBcb4/8yFVjiBoeGqbq2jsusi8JCXJQ3N9tfJuHeAD+3CyP0IyMiKClxNkVHRUKDH6Fc4tZBbe0d1N7ZLWa5xI7zB8wvyKWR/z97/x1c15Gt+YLrOHhDD1qQBOi9ESkvlUpeKkmlsvdW3apruqdn+nXHm+l+82LmdceL6JiImWfmj4novt23+11X9pZ3Knmvkkre0JMASJAEQcKQ8B7H7FnfypPAwSHoRAI4PPh+5MbZJjN37r1z5Vq5dmbueFxOntbzpUMgZVe2UTdoOUuX9YjmZ9XKFRLTPFlIPZ5MBXL8+AnNq6tHli2pkrJSTCg6m571RDgZ86Xx5Ri4MortdD2cxu1zdStW/TFXJrFP63OUUh9FLwZf4PHhx9BtBPHxLofPl0vDn8fv0+Nazm2fnceVdWQgO1kfx2UuMzMX4/Nk58Ov7Utv2w7dYzswham7FjCeN4th/7xkW5h0uh6XHuJMvEeWtK77425fpp526SOgnUE3fTjg8uAYC63HJ5uANjMsyExnauFkzNONf9b+GU988nq1KkvO7hwvd57MuLae/vWhLldufHqZaXh8Htyh8fTARXmwPy4G/maf8aLwGgi7/Hkzyc7PWBiL4H48OGL1jLURJk/rZsZd0Y2ZjJmOHkKmCq186Oi5djIVgF8bHU1IJBKWqDaaUqmkq8TTB32Fjmi4y8lkSoa1cVdUVGiNLA+uzzf4nUNDQ6eVxJUcPam0QlGbzg8dHsOebDrPXjll5ymeSNr+ghg+DemOZ4bLZmIaGev212X1UvF1t1N+mSCii5QOcHE8nyd3rbZHhobQSBYpLi4cuz3+vJOfX+OMjGgjNyyxWNSdN51rhJ0sv9MBHT25DcoSSskzz78kjSdPm3y6MuvuAWRm3pxK2bl9q2zatGFCWWxrPy+/+M3vJaHldv7cSvnzb31j7NjvnnvBnDLOkTlebqMqHytWLJcv3H2HOZDcycLy0af75J33Pra6Bp+39ecHyOH/9V/+cxkYGJC/+/5P9JAzvvWPS3/sN2n1SSqZlL/68z+TivKSdPyQnDnXKr995lmLo9mRXds2y71332nHZyt09EyOla00ft30lq73DwxKOBKRosICm8g0Exz39SzqvXA4kna8+PSQey3b+EXxxS4Njhh2Ho17eVvAyaoP4fNmsmXbIoODQ6Z/IUfY4RybmHR1/M75rwuNp4Q1t88dcuuZOiPzXBPPN6g6qnis0eeiqzwijNvQBQ4VvRc4ix3D/onpAzhukILdN0TGw7e4+EU6mc4dN7dIUmUd6UGm9aLdRLLpsB6kiftqucMhbNs1uP2ZYQGene3VMNl5nDro6JluXJm2ApEG5RPly8m6lRGU17TsZ5cFF9+Vk4nOSYS9dE01MR7K4DiZuQHZ581cx7HxtOyvrfs4mWGBC+vCWxj80zDpPbq4/AAcM3nBelZa49fq07IfA/fqZsddDh09hOQ2WvPQ0XPtoOJGpT0Sj8u7738kx+obJB5P6L6Uvf1eqQ20tWtWy6rq6vHwWuE3NJyQg0frpaWlxQwxGJLz582TmurlsmvnNnuT75UFjp8/f0FefPUNey7zKsrlySces/QmY//Bw7L/wEHLl1O4znHgCOTPvvUntgbDEg1K3MpzrW3yySf75GxLm+Y/bvmBo2rR/HmyacM62YwGazo/rdpYfeWV1y0vG9avlT27d1p6AMeTmt+hoWH5ze9+b3nAOffeslvWr1tj148wbq/IG2++Lc1nz6X3uWMFhYUyp3KO9TBYtWplupfBOD4NpI1GxCf7DlrPg/7+fjPOYwUxWbZ0sWzauE5qV6/WsOmIaVCOjhyrk48//Uy6e/osvcLCIlm9slrW1KyUGj0nDGEY/DMBHT25DcoLCtXvfv+CnGpu1luhMqZlHjfFNdZc+cRSu3qVPPLgF62BhQLb2nZefv7r36nwRWReZYV891tfd2nqv9+b4+iMrft0UFZxLsjp3PJS+eY3npYSbZQiC598tl/++MGndm4NYnLsCevxf22OnkH53g9+LGZ2aaBwOCqJRFLbdxFJJeGQ1vOkkhLT/P3Zt78lFXoOl5uQvPzam3K0rsHpA210zqko0/x+013LLIWOnsnxZT4BJ4LWm719A7Jv335p0Hp5aHjYyi/q8WVLl8rWrVusbteSZ3Esvi5vvPmW6oJWK/tPfOkRqVQ9B5vbGhAa+t33P5TGxlNSVFIkX33qCRkYHJLfpB2RlwLlOKy2+9e+8mUpUr2CfCK1hhMn5dDho3L+QoeMjqJXnurVOXOkZvVK2bZtk+nuTEcPdN7Lr7yqa3jmbj+yXllZKcuXL5cNqtvwsgB5d8f0Vxc7ny7HT5yQurrj0tzcKvGU2gcqs2Xl5bJs2TJZrzpntZ4XMREP+hoSODgwIr/+7e8ljBdGKqt79+zR89Ra+h6k/7q/b1qnwFa45647ZOXK5RnpBXLhwgV56dW3NJ247Ni+VbZu2Szvf/CR1B0/ma6bMm0E6CCNq794RrW1tXLHbXukXW2Ql155zfbaDUujyVsa3/7Tb4ydc3qgo2e68WUTMmAvC3QfnrdzJmIf7Ep9MroNHZMJyiEWXz7wF9tYcfvc/snIjIvF4o2BdUvNjvmXJJ7MdYuXTgfXgXg+XZAZFqRUVhHGOX/TejktHEgqM56zAZxOMMeOyuM4ejY9bmfEfcIv0tN0ca9udmcPrsvq6Rvg6Ins/fa//w/p9WnjsbUxt2LPM1erE0Kun+dUQFHCc7eMh2T1nJBsXISGf+7k8kJHl/zy179VYwtOG/QyQSUfUgMyKR16rKura8xRMppIyPMvviKf7DsgPb39piywwKgcGhqyN/6HjhyV5WoAwtj0Sqivv1/jHNbGf9xacTvUWL4Up5vPqWF50oaBDI2MTliGddmzZ/fY3YNSOnDwsLz4yuvS0d1rb/uwE8ooqQ3A/v4hU1pw6JiS17z2DwzJx9rIxDCU+fPnycpqGO3j6NXL4aPH5Gh9o4yMxvW6RrVxGVcjda1diwdpHTpap0b0hfE8Do9q43RI2tUwhTF+/HijLF68SEpLXE8DxDelqnFPnDwtv3/2BWluUeNZ76veKTWKo7be09Nn96CooFAWLVqYjotzhuSP738g77z3geYt4QxaXKted2dnh7S3t8t2vbd4fpl5nU6cASLaaBJ59WQyh0p6Fnp/CiOB3LsyJrFIzuZyatBrr284IV3dPbAG5b5775b7ddmkcoKecHDMJpIpPd5tBX35sqUayfVuOHKs3p4wejjs2ObkGOX5WP1x6e7tNeP57rtu1zTvkRXLl8rZs+esXhlReSstLTZ5AK1t7SbraODdq+Hv/8Jd1osIy3ZNt7ioUKIqDxs3rpddO7bpsl2WLl6sjeUTanQm5fFHH5K7b9+r4bfLNi3z5fY1LKQcsl59b/7hbRu+BQfosMoxHKnLly+TinKEm2XPO83prqSc6glkSKth3KecvA2apwdXRwSdFLUim5b6A+XBGizauDveeEp+/9wLcuZsq+o7NG40B3BCaN3b09sn9cePS19fn6xavcoahZALZPrgoaOqCzpMB2zT8ltUUDB+f/U6jqm8NTWflaSms3v7FtMtf/zgY9VpqmO8/shaUMejV9vu3TvMEZPQ/Dz7wkvy8af7VacOWPm22lZPBN14rqVF6urrZclSLedlcHo6elUnfaRxRvRccDAh7YGhYZXXPjl5uklONB6XVatW2QsaYPdDhRo68te/fVb2Hzxq+j6h9wjASY4XQh0dnVJSFJNVK1dqHeDqffxAJx06ckzqT5ySPq0zRkZHTSbXr6mxMF7+kHt/3wb1vg2PjpgO27Rxg/VU9eEgux98elCGh4elSvXhMq2PGo6flNNatwwOjdi1Z963Yb1vg2qP4AVWReUcqV1drfdgQD7+5KAen3i/h4eh4wdl717YFa7BPz0E+vxC8vIJZ7fmKsjbsspAtlfF9N6kd97EDA2OyIlTp6Wjs0s6u3psCPGFzm4tKwkpLHQ941D2Mh0owBwl6f1Y6rX8XUingZdzcMReDp8W7OQTKnOIa4uev7NLz6/1gRqAUqBpQYgQPjsPsPcatH46fwFxeqS3r1fmzpmTPjp+Do9GV9swMFuz/kSjycz5zk691qRUVlSMOXZRx5w43aw2ZKfVK3M0zey04hoHPYDP25Drbr1XBVJoddzM2Zo3FtRfIWnoTMlxXT4vN7fLixBy0+OVlF8w7OrZ51+Q/sFhraxFVq1YInfceovs0YZV9fIlWu0FsmXzprGK/P0PPpHGU02mQODX37xhrdyxZ5fs2LJByooL1XBBT46kGqMvq6Hl0gQwnuBoSW+lfy8N5thAnOVLl6jRt37CgjxZBjTxg0fq5K2333X50WRrVi6Tvbu3y217dsj2zRtkbkWZrKxebmk6heTe5MB4h7GKvIz/G+dY/QkLW1Febk6T5nOt5sCxE6VBeuYYS2dnhRqfm/R+rKpeJoWulSK9qjR/+7tnTTkivxrSlq6eXnn9rbfN0IRrqWrRArn91t2yZ9dWfQbLtDGA4Wchef/Dj80wt7PqSZDex5/u03ZHVMpKiuW2W3bKrdoIWLN6pRREw9bryHepJ2QyUAxRPFBCUMZhvBYXRqW8tFgWLpgnd99+qzz4xXslkh5+8un+A9Kvxum4QYfIeDs4btJgrzsG6QxZg7FC06tdVS237NopAd4samMZDUOTNQ1rQ13wm0yaUwcN07GlvFRPgTeFYuvlug/5KystsjeSOFN5WYnbX1asi3fyIGspaTrTbI1kVDk1q1bIwvnzTN4b1NhNB9L/qAcIQXFwDaoObfC9/sZbWi/HdTssS6sWym17d8utt+ySFUurNCB6r4bN2YnePoiHMu/L/tg69qfLo8mEhVNUBnz5hxNzs+qzzRvXmd5AbxwEQ1j0yty8YZ1sXL9Gtm3ZZA1PFNZ33n1fTjU1W95EZWrNquVy+56dsnPrJilFFyg9Jxwfzz3/sjXY7OVGupQ73Sc2zGvzxg2yrrYm3SgJS0/vgLz2+psW0l0LHPUp+dVvnpG28x2mjwPVSRvW1cjte3fJrbu2y+rlS6VAdc22LXD2phukmnf84Kx1DSc0sbD1GoKcw8kFmwBhMSTczoUM+yWdPzifDxw8pOuacw1n6blLcPnQHYgBh/EWvUdb7P6tk9JSvEwJWWMdDmvct43r1trcXNivNZ2dBvGXLlli9xfxNm1cK1vwIsueEVIm+QpKTm9vr7zyyhvy0itvyXMvvSYvvarrL78uv9Cy/g8/+KH1+oJzEqXBya3TFYiNX5Tzcy2tGu91efm1t+T5l1+VA4eOWnlF+XcxJoI4Xq569Pwv4fyvviUvvIQ03pQX9JwYEv0P3/+hPP/iqyZ7AFEsLSgyTRsOoRdefk1eVll9/qVXNf5r5uQ0NLBlwZyxLh89fQPyTz//tYZ9XT746DO1l4/Ju+9/LL/X+uFv//EH0n7+vF1T/8CAvKz34cVX35S3/vieyi9ON34V0LiwYZ/Tc76kYV565XXZv/9g+hjJxNWphBAyw3il87ZW6r1Qalqp79m9Q5547BE1anfKnbfvlS8/8aj85Z9/W9avq7XjZ1W57VcDDF06Y2qkPvH4o/LAfffIrXt2yb133Snf+dafSPWK5Zp2YAZdw/FGU6xOYUDRmRbStctjb0k1DpqMMIQf/MJdYwve+qMiRRAoPeRfm4NSUlIk3/zaly3/t++9xQzzL957t3zn29+QrZs3ZuQB6dsJ3Db+2p+0wtI/7W3t1iMHXfUffuA+MzbxNvLA4SMW2GJqeLe4NBERTq8H9X586bGH5C+/+23ZuWObNWJHNC4cX0jDgipvvvW2GeQ4ce3KlfKVpx43p83tmu+nvvSoPPmlRzD9gPWgeue99+08uIaW1ha7/3Aw7dm9S691ty1feuQB+ed/+R1tVO+wc9i1EHIJXJl1pREd2CEJY92vdfea2tU2pAO9GOKJlA0txAFfb2DdNyCNdPnEHmuIIS1dYPz29/chgB5LSUlxkQZw8XBOHEeacGZ2dfeOLeg5ZHEsqJ4TaWLBPiy6bimk92PohV/Hgl5+iAsZxvDH5dpIx/4jR+v0XMN6zBnShHhQFt96+x3r/aWFRWpWV2u9/JjWyzvk9j075CtPPm76xYYKhcJy6NDhdEwHyhekCf/SpdPSsR/b9kXfvRyAc/OBL9yjy92mN27Ztd2OoXMh1h+4D/vvlvvuvct62Z091yIHVQfBYYNy/fSTX5LHHn7QdB16xGHoUfXyZXZeyNM7735gZzXdN9b4C2xi9C/ee4c8+tAX5Lt/9k0pKIianLe0tls8z9tvv2svJHBdcyrL5Btfe1oeUX24V/UUhkI99cRj8i/+6s9t8vYxNCwusVXTOq86NJlMyNZNG6Rq4QLrMYVh2ciTuxcaUsP7+1ZUGJNyDDnTeuPDjzEsudflWONZnWLNT4DwYk4a2AO4R7iHC+fPNbmuKCuTh76IfXrsi/eaQwfnGH8uKdm2eb07jri63K/338LY8yF5CwqAyi8esxZ5ialcLV+61HqeohfLyEhCGk6cku/98CdaVo9YGfW6whVTV0A++eyAlSZMD4DyeuToMeuRgzJmYS5VjpCIyi9Ab7xFKhd4mbl0yWLrAY8MHj95Wl55/S2rI5AW5MbkQNdPnjptYVzPo4jp5oOHjyKgHbfz6ymQBfRM/Kef/VJluEcKiwpkVfUKqV21SuuI5VKg9jsCVlrPHcS2P/YLOfA9fYDJqS4ffvyJZj2qdVFUw4Wlrv64vSh20kw8dPQQQnICVN7oQnqkrkG3UDUFNuQHSssZXqYvpKykyIxMcKzuuBnDqPTXra2VlSuW2bopAg0Mg/GeO/ZISBUjlFTz2bO6Xw9kKI2rwdJL/zqjenyxN5nQSLp+QBXxaNw5TzDco2rBPN3tDUcH1qEQ3T6X7mXRYJ/t26fhI9bLpmrhfPtFfDi5MH/PeOrjTLhv+othLRhWgh4SuJy+vn41fltNuaOhibebfg6de+++wxQvFDoSh2OpFvP7rKy2+4jhX5iXBA6eYnQP1gRxjlOnm2xOCRtzrfuikehF48oJuSbSZRjluaqqyso6jD70xLmS/CAsFhiLx9VY/vDjT+0N4GcHDpkMFMUism3LZiu72IZ8w0iEcYqeCj/48c/HFrxdxNlc2MufN5sLHd3SdEblSzODxjomjsWQLTiZ8aYU81uZYWtnIMQBJ8eZM5hjCjpE5J47b9c6FfWpK4No8K1etUJqVi23koN54fyb92sl0zHpgECMl/exvVhPh6tvOK7bIXPyr1tTY41THx+/xQUxufOO200IoVvqNDzyhxDo5Ym0vJ5yi9iQYgxVwfFEMjGW3qDqqKN1xzQOtlLy2MMPmLPGGBMb1Tkq0+7e+J1Opj/ddxAn1fRSsnHdGptzDhlDzwfoQM2I5SuTYm2M3nfvnab/RrXRDKeQ0/dIcSJ+e/x63LbXqciP6VPFX5PH5Tdjv/4iJPZnhyX5DYbxPv3U4/ai7bt/+nV59MEHUIT1f1j+8Pa7cvzkKedwSYNygyGMjafP2P7tmzfa/FPoAXjMbGmvrzIiTQrKdCC7d243B/LXn35SvvvtP1E5WWJH6xsaXJnW8o8ybmnqun2BUtc3rFktS1WmUhoIcmKHNbgr97Axh+Tl196QUbUb4djFtT35+MPy+CP3y9NPPiL//C++LV//ylPpnueXxssEegadPHXG9sFxi+vDKIA6tU350mQirgYihJAZBJU3FnRhtc8Q6/rcOZU2SSqAgYTK3bz6qkBsW5UNunfC8MJ+jJOP6C/CYfFqbd7cOdBHuu3eKpqCMhV09YyZdZrux598Ir999oWxxb2lxDWgW6rrKYCeQgsXzIftaHPV4LowhwIWjD3G4hXW5cG8RKM27APXvLhqkRnBmJAW8fHG5owemwx/z8ZRU0HzhTlFAO4futJDaff09eu2m3iyRJUwjA00dmH8475ZI0CS7k2ppgnnWndPj+UBcxNgTDaUeeOp0/Kjn/xSDh+rlzgaHBrW5+HK10rIJGTIiRZDK1Mom8DL+KVANC9nxxsb5YOPPpHGk03WsCstK5Mnn/iSDYX0YXzjE3WK/qjRGh5bMAmvNx8z3y5eDceONZicIdHVqzCJPOqHBSbLuAZMOD8mHzgxIVoeBgYHrV5GiSjB0MMKPxzQlRG/Dh2HPailuzHHlf5eCyjz2Yulof+xbmUznaQvp9jf34/hJE5uMG+bvQRJH3Np4Et4rncNXkhgmBi+kAVsFCbC6AK9gxOg98K7qk8xBx1eFsCxW4wed0pff5/pGFx0SXGxDX3E6aAfMUE65szxC14YeZAPNC7PnDlreViiOhQ9FRYvrrJj+Erk6SZtMCI/WQwO9Ju8rlixQq8tIkeP1bl5SzQP6dsxAdwbf+0+ObsP6cBWB0wC6paP9x00ewJDWJ557kV57/0Px+41mUUE+CIeZA79wlOyYd1q2b59iyQSo6Z/MOF5ZrmA7KFcop5AucRQ+SKtK+BOrWuAo8eVy6vB5qBCyUWZDVK6HbKhyCjAxcUl5kiy8qwLdORoPG4TiuP42toaqa5ebvY77HL3IsbpSpz/xIlGDe8mYl6/bq31pHVDsTFc2vV0xVczce0A9cqlQH2Ba45EYyrTSZs+oRDzCEFG6+ovE3N2QkcPIWTGgSLAgrHCUCJQMOi2qpaR7R8zkBBOj2EblTm6UusOjZKUAlUUdtwv+Gfhw1JejkneMMY/aU4K17y6BjSuKTk1yM539qpheHZswWTPCKCnku6uLvsFZaWY00NsHPHf/+jn8rc/+oX8ww9/Ln/3w5/JT3/5Ww13NdVvUo6fapKhuHsLunDhfE0zLjWYdBPKVq/kSD3m+Lj4elxjFQo5nSFLIWRfWME9g9GcTLiZ/Ad6++ytJe5RYWHMUsP9w1+nqNFIjcqcysr0XufAQtowDvBmZl5FqT2Xrr5eee0Pb8tPfvErOXXmnDPwx5rIhFwZayZp2TKjEttqdKLM4a26CZVuYLJJV0YvDcq4M14VkxfXqEQ5f/zhL8qSRSpP6XPhrCrgrnDr+W7bu0v+5KtPjC333XWrRNN5crm6DEjKAqUs7/UnT6Z3prS+uCDvffipfPTJZ2rsqhGteezEBJhad6B3hMsAme3gLXlvd7cWD1fKMcko8I4Dq9etqEBXznW9VnXdfZb7UiU0vR9JaHwk4XWE/cOvCoc/huSx7sqyW8+kp6fbBdLjyJ9lTcOYfk6HxTq+9mXpaQDv1IEUWRhtnF3o6pX/9F//Xv7m738onx44rPIZSGksJvffe5fGcQ3fnp4eNAktTbxEcakHsv/QEfm7H/xM9arTrX//o5/JL595Hhlx51Td1dh4UkbSug5f68SLGDimInqvwqrTMZm1XWL6Oj2Y7FVTkXvuvE3rEQxbDuSDDz+2Yyaqk4BrGlvs3/j+zN9McFUdFzpUX56xnhmnTp+Vlrbzeg5X35BZhC8fpotcecdQP5uMWcvq2XOtpteAL10nTp4w2YLthpduq1etNL3SpmUILx+vpgy58p+UoZFhewHY2dkjR+uOy0ktjzjTmtoalzX9A/8Mwp/W8go7sKAoJouqqmRNTY1ETV5D0tyqdrGuWw41ztnWdi3nsCNTsiz98QNoZPRUtytBurbAjk87nLLAHldziPXQRYVTUhCVyspyqbX5xJKqX9vVBsVHWTQcZcdwpYgQQmYYVMr4DDgmVIUiS+CrT1eoqM24TDnF4rtIj5HWl3rE3vohLd89/Zqrf40A9YKx+QvmzbWxxX5BLxtvvOFNCsC5nEHrsoE3MxHdlw52DYRtXiFvOC9YsFATjMrc+fOcI0zzdPLUqSt217drTt9LZySgd4+7F1iPqbLEECsESQe7GA3q7yMuxDuqkMacygr5xte/IrVqYODjw/j8aVdXnzz33Ev2pS8o7is9S0Iy8d2vXbEJSVJ/z51rQdEzOaxatOiKZQpyAzlEWg89eL/8q3/5f5ZF2khEtD+8/cd0qAxMHFRONR7kC7Ltl3nz5llaXtYvB3Jl+dS0Oju7rScfehGlwlH5eN9hG0JmXynCZOqotzRwHbrZW9KXvyYye4jFCqwMW5n05c7KlV91+0ZGR0xvmjxgSQf1YL8rk+MHnFykNz4nMXPuXHy+cdL5Gxmxc/v5rzxwKmHOnGhEj9kwLZfWXJW1p7/yhCxahKFZCB+acC+Squ+QdX9q9DaFowtJ2yVlXBjOhyFmAPFXVFdrmJCUlJba169wZ040nrIvdllimSA9TWu+6vyN2thG6gcOHbEvg/nG9g1Bk8JLHHxtc1X1clvMrsi6X2SWkS7HeMHm5QyOlaGhYRQZ2z7f0WFfokXhr1mxzGQJH8KAzYkiii9Z4tiVylFYAwdqt7319vvy9z/8qfzwZ7+SV994y74qt2zJQrkrPQWCvTax/yHrqQprukbLK17Ozq0oVfvY9eBraWnRQOM2ovXWT19DRUXF2P5rBdfd1dUjHZ2dlt4qtTnhrIXsYFgrTnH8BIZv2R2yX78+W3FPgRBCZhg0rooKi8eMQXxW8UqKAJ9GRhgotN7e/vTeNOm6Hc6JocEhwWdqP+98MTAGo5o/KLVbdu+Qp7708Nhyx+170qHEupQbquAG9ZxQhpiPwyY13rNTFmgj81oYGBqS5rPnzLDFm5Af/dPP5P/3n/+r/Oe/+Vvp7Oqye4W5cvDp6cuSvqegu6s7fc9SUmyfWFejt6R0rBE70O/ehniwjuvAL4acuX0p+1KKW3dhiwsLbN6ELz36oH2VCI4gNM4xrtzNy3DtSp3MXsZ7pGkZ0+2jarDal+K07GGOLhh26SJ9SczZmg6ECWU1Rdm2dZNtI62PP9tndYfJA8LiRLaeRMG2EusX4GXI/14O5B0pnGttt/UIutbrOaJmdeFEaohr4xa/OEO99cy7urTJLECLQWkZ6mXXc7Kvr1fXrYCOlREnH2hEjb+1t5cNbnWMCWXKyqVzelxPScPpSktLXeNKy3Wf6o2LCWx4BxqmfhuTzbr8wLmDFw5hG3aBDxZgzh28lUfjEl+synSsZt6LLvR0snshsmRJlX2sYef2LSpKem1pMfbgk+32VTCVP3yI4Fe/+Z38x//yf8hf69LXB30GHYoXJvhy58Qb5+6vrcmtmr/CWEQSeo43//CuRNON2BtDSnbt2OY+evD4w7bcceu4XUFmKemy74f4mh2Gf1rIcQTyUVd/QvdAV6Zk1coVgqFTK1Q3wicKGa+rc07OiVJxMbC/kUa2DEA+hwYHzW7ESXEc/4aGMaXAWbMjq1dW67lgI4qsWrXKzouvgJkG1f+QVXtJmE4TX/eDHGef68q48IePHrPebkh71cqVdptWax4w3BNffz3qh0or136O/IOOHkJIbqAV8vz588YcCJh8EQ4MV1FDubnfzPXlS5aYwoCSOlpfb2/l7BisvbRSOHTkiFX6aFQtWpCevNFwx82QtOQQb3xBOn4Za3QiIJQs1scWBHdxMMGqj4N5dXSvzXezd89u2bNnl3U514A4a/rsk5G+Pl0wuTO+jBXG5JS2X2OGY6o4ocSdwY9cNZ7Elw8QFalqON1n4fEPytt+Azl79pycOn3aDHMY6JivAOExxwMmyEMYfFXrWF0ddtsxS0/TGBkZlYb0m9F5c+fa0LRM9C7aOfE5+W//6Vdl7txyNV9hEIzY0BQLQMglgNPSlV1Ha2ubfaXjwKHD8sJLr8qrr79lvWLwhQ189QeTi1sUH2dMjF1Zt4MqH5YuZMDqBMx5sNY+g4whhR98+Ime46SFd4Zq+o2l0tp+3j59Pr6gZxpO4nrr2XlwPnd27DbcdTiwdto+PR2xoR/f/dbX5V/8xbfsy0D//C++I//in31XZXChhUV3+RN6Dss7mfWgGMzXehZzpqGMYc6zuno354YpAJQu/T84NGRDk1A2y8pKdXHzq7kyjQaiW8fcODZJPiLpNvZhqDR6dmaGu1ogCsuWLrXh0HixcexYvfU2MDlDOjiHytLhw9C/TqagN4oKC9Pn0aO2O7AXJHtVP0KuoZfwkuS5F16TZMJdJ9LEvcBEzXYtQ8NyQnUe9N+yJYvtc/P4oqRpQ92HfxZPr/fQoSPw/5jOQ4PZHERw0uiCRqqhcT7btz+dHwV518Uav26HlBYXytYtmzRMxBq49qn2GwbulNYpmkf8Ws8Jnxcyq0BJcL/448phL+ZQTO/HBy7w8hDE43E5elRtNXHTFhxraJRnX3pNXnn9D1JQWGQvCDu6etTua0FSBtJz8jcRlVwTi3vvulX+4ttflz9XXfX0E4/aHIwd3QPy62eeVx2ldUi6XB4+csz1JNdIR+tOyHMvvibPv/y6nG1pM92Kr1Tiq3wmRxqnXOslrGDb6iLLw8X5sP26XHxEo+vJMUfWsfpx5xXmt4N98JraB4VF7prx9dszzWcthGV3TLBnJ3T0EEJmFDPM0gsacTu2bzEHCuareOPtd22yRFN+ejyeDKSp+Zz1ckGDatu2LfZJWCgFDJF45vkXZWB4BKaSOUgOqjJ674NPLD4MqLVraqzix7mA0ymIbebV2IKeKLY7jb3tx7FJwiJtSyMUyMb1a1UJFyCIfLb/oBw+2pA+BqMSKWEdcZyydeeeiFekUJaHVYkjSKAG9Feffkr+6rvfkn/2Z39qv3/+nW/ZkCkYwaf1nvg3nDASsYYhbWi2In+4N+998LH89tkX7dPqMCJv2bl9bKJLGPp7b9ntjEs1ZF9/64+aJhSlXqNeendvv97bl6RPDWwE2XPLLuuqCzDB7bsffCjtFzrsXDjnoD4DTJCJjOBWl6Dn0MWXSohhIoJf/EPjS3fsO3TUDMc33n5f6o6ftHI9b26FPPGlx2TD2jUW3uON4MwyBtlCI9bWEQJWrP5i0sdHH3rAvu6RVGF7+dXX5XxHl4Ux2VQ5wtv/zw4cVqP59bHlBc2LlzHIi6Ws58Ae5BmnQv2A/dYjyH4DN9GrCtHKldXWBR+ygDoLE82X6rJ5w3prcKY04sEjRzMvgcxy4OC/VetlLZRaNsPy6ptvS9PZNvc2W+vZHq1jf//CK9I7MGRlb03tanNmmDTp9nJ8BStdT3/y2UFtzEEW3IIvz53RhhjiVWE4I/7hPFcgU1/D8VFRVmLn6Ozpk9/+/nnp1cYg9Cd6vhw4fEz++P6HJmcIv3f3DpMT5G0y8Gln6BY4PJpbWuWNt97WsE524SzapufDLxpz+ILPoWMNmn/oXydrAMnj5QvAz/4DR7QeiEhIZfIrTz0hf6m6869Ud9ry3T+RuRgWo/+gv85pIxXnRjzce6sLdB1z4eHvrh3bpQDOIj3/p6rfbxh6U6A39aR6PZo+Hp/uRh3mbRUyOzDr0ORDF/3FOuahQhkJUglZsRzDs1zPdHxVa2hk1GQYNvPp081yQnXlcV3QK86KjsrLp/v2W3hvb05WptwLS/fVO+ipOZXlUr1smdx52x7LE+bHa2ltN3nA+fYd0vrEzivS1NQs+AQ85s3B8GobRqrhPv1sv8ubrttLTt2Jc2P+Keuth5T1uH9xgrBW1+kCHZsN4mKyZbs2xNXl9JlmqT9xUpdTtt+cyhruk30H7HrsJuB3FnPxnSSEkBlk+5YNqhQqrBpvaTkvf/uPP5bv/9Mv5Xs//oX89X/7e/mNGpNN5ujBRMCBPHj/PRJFlR+KSlNzq/zjD34iP/zJL+Uf9PfVN98Z+/rTyhUrxr445RUefqFQurq75D/+zd+NLX/9N38r//m//q19thJAwcAYjESj8uLLr04I+580rIYwZVJQEJN77rrTwid0+9W33pG/+8cfyI9+8nP54Y9/KkeP1eOk1gBFihYvE1N0bhUT3eFtLXYsmD9Pli6pMqM6c6lZhYklQ9Lefl4GVMkBvIU0ZRmKySuvvqnX8nd6P34hH32633pE4My1q1fLnt27LB84JZTj5k0bZNnSKlUKSRlVSx1OoX/88c/l+5r37//Tz+ScKmcME8Pn2eEww/3A/76BYfnw433y01/9Tv5O7/kP9Fn9UJ/V8CjmXBD75L31FkJgQiYBZRjFA8Or8I0hkzcz/lL2tn9tTY188d675U+/8RVZpnJgPRC04CIc3vrD7RLSso3Jki2tdJowN6N6LALDM132QUVZqfUCAGi0vfLq69YzASXUGsZpYxOh/aIh9TedNwgNsKBJiWnGtXnm4in4Qg/CnGk6I8n4iNVTq1cu17gaxMdNs3LlSj3urudMc7P097vhkWR2Y+VYy8TWLRulGj1F4bjXovObZ54zXfiPP/qZ/OMPfyrnWs/bS4GYtv22bt6o4VwZRPx1a9dKpeoJOH9OnGqSv/nb72t9/iv5b//wQ3nznfc0kGswwnGKc3m5ulowH8iDX7hLYiHMB6INzbOt8r0f/VR+oPrmv/3DD+SNt98TdMpBXqpXLJf1cNDiurBMAnbv3L5VFtiXulLWa6ah8ZTJJdi1c7t9xQv5TKiOeuX1t+QffvgT+dFPfy4/+dkvnPzaXxfj/IUO96JI5XL+/LmmQ8tLJ+rQ1auW27Wj0Xqs3s1ngvTt5U5WPuGg3blzm9oBVhOk914/qFleUl39H/9L2q74z38rf/1f/lv6HFf/PEgeoGXVnBX62OHQxUuOAwcO4YCVbThXLZiWV+uNiv2hQG3BFbJ547rxZcM6KSxQy1jDNTWfNYeQjze5jCMdaMy0BFmQQM7ihZ+mD5nAkGnILyaExou8qNYrVQvnTzjvlo3rZQnm1tL4+NLdcPq8Nauh59wQ5vrj6eFmaRlCmlhD/eaGZGkeYLdngWttbDxt4SA1NStxzevTy1o99watB2H/uhfC6E2OfMx2Inu//e//Q3p92nhsbcyt2DP2phch+cdzx7Wxm9NlPCSr54Rk46JIzuQyFo3ZV6Xa2lult2/A3qyhKzcmdITywZuLFcuWSrUuqPDnzam0SRubW1rcOGA10IY1LJwaiAB1snXTRnnwvnvTbzsdUFRH6xrMSEZDcIJagbLR6DvU6MQQkXOq2Jp1QZpQwl5BeW7ds1v3QKOEzCkzp6JCmvFFAg0/qgoLCmdkJG5hodSKCmKyc8d23YJyDVk3V4w7hpNm8aKFNv/IR5/usy/0YN8mVdorl2OYGvKPc+Ns2oiNRuXIsXq7R3Cm4HO06N7f0zugCtMpblwXzoFzVZaXyF2375U7btuj1+H2Y4HiRxq1NatloL9Purq6Lf1hzTfe5MCIj+p1V1aUyaMP3i+lpePzQECZn7+ANzQi8UTChnih8Y25SJZULZCHHviiFKjB4c81E+BaQCIp8urJ9JcgchG9P4WRQO5dGTPnwWzByp+WrzVr1sjevbvltj27zBEDudq1Y6s2EGtUruabQ8SXV1+WMFxlj4a7de8u2aaNYuCP4UshmFsDwyYxSaTfj7/4vPntt+62nmxbN2+ytNEQxDlv1fC33qJ58Ou6oKcBpM8a0sgHZFCNcnye/ZZdO2XvnlukoqLc0gc4F76Agv17b7nFeisgrs+Dv4aiwpjs2e3i49xFBQVjYWYDp7uScqonkCGrHlFH2O7cQvP04OqI6ias+8F9U8tYGdff2trVMjyEocznrSZD4wk6znqsaRmcV1kpjzx0v81x4/OGuNB3+AJPU1OThUeZHR4akUTK9epEFbNn1w5zEHl9oGe1NJC000t1to0XAe5TyxOpVP2LHkEtLa02rAIuT7xZdz1skFog2zTuA/fdbY4hq4n1Dz4dj+EfOBF6t23butnCojcAhnhBj6GmbmltM/0X05uP47Uq0z3d3dLd3anbIRmN40tBozaMBNsIg14JuKYT2ijEV6xwLRvWrbFJjnE8U49C7tFLAE4vOFl3bttikzdjwmWEgOzjF+AX8+wdwzBx+4iXaVdZvmyJrFi6RFd9SEddvabT02v52ab5yQafoT58pM7F88/bFtRz6GW7S3fjWSG/00GgNktIXj7h7NZcBXlbVhnI9io4HtI7b2J8ObCvrOkyqnbXOS3373+yX/YfOGQvIeAggaP0ll3b1QaGjRuXN99+18KjJ/zXv/ykrFtbaw4VW1atkha1WTu6e6w8lZWqfai2ZeZLEs9YOUwfw/yPZ5pbZP/Bg3JYZQM+F5jO99x1hzl30Duwta3d4t579+2qv3ZknLda5quMHD6q8TQtTF0AmxZDtzB1QFdPvwwODMmppjNa2gKV4145q7b7/oOH5a0/vKPyt83yBvv8EIal6TocrNu1foA9+vpb79i+wlhYvvm1p6VW2wpralbJ6pUrZLWeH7Z6NyZ+1ryV6zVjmDbIvN6bB1xFSBo6U3Jcl89L6F8/N2j17nSBB/vXj5bYr/X5UqWQB3JKyMVoJfffvTBsJRzOhmkVtKsEZtgXV4bk6c3auMgRSbR5BFSp4H4dP35KTjedtsmUi4qLzWDCmOHlalTB8YCJ5yykZh09d06dPC1nz52zySkxh0y5NsLgvJg3t9LSzgTK7ZAammb06bOC8sgECs8cPQUxMzYxPMpOZO/fMsMGZpClc2LJ4Bp6+vrNkYTx1ZjMDhNXFmgjDl/XqF6+XK+lyKWiETA/h00wpwksUcWEt59Q8CPxOOx4Wbtmtb3JnKisAnur+fEnn1kac+ZUmCFQrwZyZ7caqRrUPrWrK5UVFdawna/3wb8tQoBxhY/us7oOa1/XO7t6NZ16m/QSeUJjeklVldSoQoXBgTdISBtd4tGNHvcHvRG61KhAeJwPxm+1Gta4Z+iYbr92runHz8UwNBLI/+P10QlPL2fQ+wajraIgKf/zPSVSXJCTuZwSfDnEL8olGmO2D09K/6NsmoFqjUcl49a4soiyhd2IN/G+OVtDj1tU/Bkv9z6k205vWG0NGQfjabkzuzzZW8d0HGTZhXNpZl6LL+9YB2PXmMaOW9lUCdH9fqiZHnC/s4C3GkfkjaaUdKgpimeXi5eOIvW/3VcgJYVYx3cFpweUlbHypNtwGtRpw6sDE6MqaDxBX6zWxo59LADhfPiMeJCfYxoPjSA4YYpV92B4Bnr8OOcNQvly6XQAngPm5ICjRxOb1NFjMfQYgKMFn2JuaTkn/arzYqo3586dp/p3lcxVfYD0TBYhPxpnQHU6HD2QJXP0WE8FHyJk5+3XMEh/Tc1KmT9vHk7jzqlcuNApjSdP2nwcSCMWjaqen2MOYcwdFImE5LTmpxUvS/Tc69bUZNgB44UMeXn/o080DHo3Bdqg3GTzakGXIZR39PjzAgwra9aGMOoevVNmj6xYuniC3CK8d/RgnqXJHD2m9+HswhnGoyrujHtv2WlJjtdUU01KRhIh+R9edh+SyEXsjgdh2bMiJd/ZWpJ5y29KUP7azl+Qn/7811a3oCzjZSauC1rIpDFImqPj7jvvsBdouAeNJ5vk9y+8iqNSu6pavvToQ862S4N0jxytl9feesdeOFarPfb0k49quhffsPbz5+Unv3xGdRDKmq83UAKgCZ1GvP++e8zhirku/49//Ce1t5MSJOPyF9/5lsr3+AsOyCuGbv7d935kc2lVL1ssX37yS5bWkNY9v/rd83Kho1PwcRQNqnv1n65Av2N45X//3/0LVYlJzdMF+dmvn7Vj89S2/c63viEnGk/KC6+8YenXVC+TLz3ygOV1LKdqy0OeXn/zHbt31csX6zU/rmt6aJLrzmVQf6AEaIGQ548n5MUG8yx/LujoIWSq0AqKjp7rx8byQvHo/bRK/TIVNsL4BeEy317436kG5wE4V3be8Ys85Tr+GrLx13Gp+5h57ZnrMw0dPYTkJnT0XBu+Dvbr4Ep1rA+Xia+jsdwoneTPg1+fPn6vlL/rxetZcCOvZ/ZBR890g/La0tYmv/rNM+aQcTtVPsPoHb5Ali5ZLFs2b7QXfXYA6EW/+96H8vFn+61t8eAD99lLvsxyj5A9vX3ywx/9xL0I0T3/7C/+zD52ki0fbXr+n/36mfSWgvPrOdDLe9HCRTZvJnrOIK9nzpyR3z73kqVXWV4q3/3OtyWS8RBMFjX93zzzrE1aHtZ2/nf/7NsatsyOozfiW++8a45nXAfOgzjFRUVSs2ql3H/fvbavvb1dfvar32leMBH7HPnTP/m6vP/Bh/KRvdiMyBe/cI9s3bTe0vQgf3AOf+8HP9RrRssrJf+nv/pzS3uq66AbjXvSdPQQkttopUNHz/WBihugks5cvxRQGCA7jI8/E5V9trNnJvJwrfh7nYm/Br/umSxsJrlwvXT0EJKb0NFzbaC+zayHr6Z+vVx9juVGO3p82lNV92dez2Tnmarz5j909Ew3Vpb1ItCjE6XazZoF9MKsnGOBnENWdU1lFTal3oV0kMCGYKJHSziEsaUODCt2aaP14VvaE+sOgG0smFcuE8RHGCw4H+oIb1+7/Li4ILv+sPwhAOJbED1HOg0PhpJieBZ6sRYUat2a/pIY8HmzSck1HqZWQBo4L3DndXnw+QNjedR9dn/S5/WTV99MuDur13IDHD0zqa8IIeSq8ArlSnjFlAm2rzb+jQDnylx8fqY7H9dD9j0EV8r7ZMcnS4cQQsi14fUJQL3q69bM/ZficvX5VNTRV5OnGwV1DLnZMSeI/l7kjkDR1vKt0qT/nMMGcoUyj1FaGOJlLhA9ELooNuoI597BEUslHTdTZrK3HeN2q4+TGdcHtzB+I81Y/nQ9pNeF8yKEd/LYNehSWFBgc3HNmVNpTh6fNhhz3GhA+5ACLlBTsa9yYQ3pp4epIayP69c1gt0t3B/MwTXb4R0ghOQsvgLPXC7HpcJnrk81mefOXrLffOQyk+XfL5n4fbi2zDBYCCGEXD/ZdWv2ciUmi+OXG0VmmlOp6zLPM9lCyM0CyutktpP+H1t3x52zJDMMtv2C7Uwyw+kfW7Lj+8XtHws2tv9qlrF55dJMODbJ+RDeFsu3/x0Ph/VIBPNAZsRJH/cfY8Diz5Udd7Lf2Q4dPYQQQgghhBBCCCF5Ah09hBBCCCGEEEIIIXkCHT2EEEIIIYQQQggheQIdPYQQQgghhBBCCCF5Ah09hBBCCCGEEEIIIXkCHT2EEEIIIYQQQggheUJk77f//X9Ir08L4SAlj6wtGPuWPr58xo+fkbxEy/pLx0e1gAcShMI5V85N/iQlNXPCsm6R5k93hMYkkwuX/FnwFwwnRd44Fde13NM6geYpFEpIQSQid1eH9dft5cIln5dT3Slp7A5kJCGqjSADujvHCIWS8oXVMSmMusxRT3LJxyWpRmAyGZKXTiQgibmoJg20I5dVhmRzVUzCWmtMdi1cuNzsi0qj/obkRGdCjnfq6uck9K+fG0SK0wZE8q8fKdBf1/g1W5aQPCQRBPJvXhzVQq+lPhKVkCqnXAINy0AN2Ieqo/LUJpiuMd1OHyQkjwgltbSrEds3GpZ/99qI7phWtXdVhFUfJlMjUlFYIP/zvQVSGKMwkvzn3ZMj8sopkc4haCRn4uYcqhj/P/cXSnksJalwOGcbwIRcD6EgKfFkSP7vL8UlCKsk5qIwquxBfe9dnpJvby1W0aQwkvwjpO1HazHq7wvHA3npOF5Qfj6m3dGTVKH8zw+FTTiDUETQz8E8x4TkGUkV03/z/JAktJRHQhDZ3BopiYokGRW5f1lUnt4UUXkMcywnyUsgi3jz1xePyr9/eUBFMfdeMYRTamRHwjI/Gsj/8wslUqqySUi+8/bJIXn9tEj7IPRPUhVTDmqhZEL+3w+XSVkMxjZ6ERCSfyS1LTacSsm/e3FYEmHVmUHu6Ulr/KbCsmdFSr67tcBekBCSb6AzjARatkMJeaEuJS82onfP52PaHT0hbfB+eV1YKgoiZnw7Jw8FleQfaFj+04ERGQ4XSiRI2J5cAm9FkpqlZUUityxPSSoVtXqFkHwjlkhJHM4dNWKfPwmdk1u96wB0YSqUlArN5p2rImrA8gUIyX/O96fkVOeoXBgtlKSKZTgHe9uJROSx1WqvqkyGVSyhNwnJN0KpuFqpBfLb46MSQc+1HOzindLqIaZyuGxuSrbNCyQV5hsRkn9A8pJa1vF7ojMk9Z03kaMH85bMK4nIwiJ0pbcBXOkDhOQXQRBIQ2dUkmokYox/rqlMkzxV5Bi0tWZBSiIpXbeeR4TkF5C9eCQmkcSQHO0qUGM29wxYG7iihnZlUUwWl6rBTUcPmQUkVD/2DielvT8syXBEt3JPB6X038a5cQkihRJJJnOx/UvIdQPJi6SicqRXdaZND5J77TMMaImkwjKnLCULitK9AAnJM0KpQPUN2pFh6R5MSdvw53dozoCjJ5D5JSFZUIJugSm7iBy0uQm5biBYdR2uSYk3gBjynEvAWA2rZke21s+HIwqvKXNPsRNy3WixhqrB8KgjXbGcVDl46YE6oqwwJEvViKVaJLOF88Mh6ewPSVIN21zTkwBO2E1zRyUViri2L4WT5CVw9YTlWCdsQRTyXLQHk5qtAplfmrAOA4TkJVq0rXSrwukYisiFIdv7uYA0E0IIIYQQQgghhJA8gI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wh9K+fGwrS69NCEArJwqK4zC9KSSoUlhB26j5yMaGULvgNhyUVhHQ7oet6D3VvEOjfabhvqUBPqBmJpFISDkcljkyRqwKlu64jIkEyLkE0JiF9ZrkEylFI8xaKxGT9fDzXpKScRJJssh5dWJ9lKhRNryemrQ5DGUIdmkolJRyJ6PMiV0WAO6X1pi4NHViN2O5cIgiSWowCKS8My9KShATh3MvjzYCpqNCoykqJyorWb6jTIJ/TUf+mz4N/oSCmO7TuVynls7w0ES3354cKpWNQbUK1dXJNTxpBXNbOh0ZH3nSBIUauzCX0pmowfc4qqNOhN315ot68ImFtZ4T1oR3qCEvYHs00PJ9rBG2fsMrf/GKRhcUjksxBXZ6TqBhE9fmmQklJqm6K6O90AF0YHqsHQvq8olrGcG5oRttFJgG3JaxNiyCakvbBYukc0o3PSehfPTeYVRVPLRDSxSWBLCiB80Ire6140XAhFxOCkRgukiCZlJg2AEYkJmGtfYNUXIXUNVqmnpSEVRqTkZi5AWIpNVr1H7kyuE8NnTAOUxIPF+ScAYvcxNSA1WpY1s7Dlrl+7Bi5mMw7Y87XRFzlESorMi32KkhqLvC8onpeOBBRtsiVgfEahGPmMK/vSKixk3vGYSjQBpDW7eWFIVlero1ePtvPRzhiZiQaLaFgVO0LNCynD9SkoSChv1Etczh3Qp8rn+WlScqFoagasiIJ3K8c05Mgos9z7Xy1v+BFxIsbOnquimy5g94MkpANvX/m/Jz6Z40zpGAvB9SbV8aa5dLQpWtaxqEvcw1nAQUyr0jbkcVo/NLRczXAhRfX9mOhCkRS7X5Jv6iccrSdDz2YVJGD87A4NSIjuo22JZy9AZ/f5GidBQdZSnXOhYGwnB/5/Pcp9GzdyLRqVVSvZfqMi3SB7RPVK5keh8XNR0IfNBri8VCBHG0ZktEgInG9ZwWwMUxApuG+aSELp0Kyaq7I/GL0wipKHyBXAjqyYxhvKJNqyoa1OptWUbsikEVrAGujd0ERypM+7tzKYs4AB3UmRzqSMhwPqfJKSVRv2rTVYVqWVCKlVuVxYQmcTNOkrG9yYFAkVAJR3jtU5eWiQxPOiYiWpZg2RipjSc0pG5OfB/dCIiHNfUk5O1ioxtL0vLnMBI7EysiQrF9YYPIa4lvnSxJomR9KRGRQjRv0KM01PQlQw88vdC/X4Eako+fqmExvDo6inoMqU7nUum6qgdPVen1oVqg3L4/1PtQS3jUcSFLvF55TruFcOyEpiYWkOJrU55uDmcxFIIrBiNSdFxlQ4x+Oz+kANs2ongsjUMKpuJRoA3b9opg+QS1tup+acXJc1Zmw9hk68wwnPn85V/t3el+fmHsiNWpOHteFc/qNsJsHfbApKMOonNcn/XbjiLQN442Xa7i4oW9wJOjNvI66zjV7TPLTBoxrtoY13fmlUdm1PCqrKrBbTbAQTLFpLTI3L3qbwtGYNTQgrLnWuDT3BBwHmrcgMarGUNgawuRSjD+/oURSDrQk5MD5sNZles+sGtVF7+GNHVapTwk9E9LJlcdE7lkdkyUqj65BlFtlKndJN9KCuISihbqWew21lMoi3ngl9XnjrTcf7ecD4giXHgalf9ackKPnRyQO3QU5SoeBngujN7Ebn/C5COmJUmHU69Cd9l/lNJBYKCkbFxbK1mUxKQunHehQ2mRSUHVGtMEfsmcBmyb3Cr71rktgmAgaKLpOrpKJzxJ684+nklLfFZao2pLOEaTLFOlNnB4O88XFSdmzooB684rg3mjjO4LmNyQx9+5TesCPBNqIxIu2G1Zk8hzYP3CKDareOnAuLofb9f7p48Z9DCLarkSjXEO5NiCePMrCtYPHYSaxPhikgXYkHK2xUEI2V4Vl++ICKTEPogayh/f5zpP/6HNAj2SJ2siBiPWC+nyEtHKd9ruc0gKFhVw9cK+gS/MHzXHZ3w7nmG6nnG8bAmzS9TmBUGpz1QpTQisC2FtwAmxaGJE7VjhHBY6RawMKKRpRwzDHNRGqgIR1Z0Y+czuvuUJClSF6DbQPijxXH5dRFaKEzcmRlJg+d8jrjUBVpMp9xIYOFBdF5In1xTK3YFgbmIWqoG+kYTx7gBGby/cNujGZxHw9fLbXTSiQ8/0izzemZGAkobpMtIE5KsNB1IZxXI//Be3IhD6rIk0vJYUYoCWlhVF5rCYsC8vSAcgVgZ4Ma0PANS5zE+hIyCS5PqA3I6o33z+TkH3tWheHUlOqN2MqlesWF8veZREpDlFvXhm0y0ISjcZusOPtxgN5xMuRXHxpk8vguWI5PxyRV48PSV88am08yB6cr6MJrY/h+NGa+fMA+bL2oj0blW+VubkFCbm/JiYLyjCFBevRawX383ra4HT03Eyg544+rqOdIm83DquWLNT7iAmatTK+jqcIJw9KgTmT8IZSBfGOVYWyZUFC96sxjB4f6WJCBXn10NGTv4SSCUlECmxo5WltSL5UNyqjasRGU5hs7sYNusHblaQqzqXlIXm4Nibl0YTEtTzhvbfJvL19IdcCHT2zB9NbehtHRpPyUmNKmgec0zQKAzTQGu867jHSxrDNhJ4iGS6Q5aVJebgmLIUFbpgIn9/VQUfP7AF6M4l5mLRBeawjkD+enFq9ua0qLPcuR2+xQOK6n3rzStDRk8+YPlTwXAO1XYcSYXnhREg6ekYkhfo3ldQ2C6YkgAL7fPcVnQTQJoU/BxK9rGxU7qspkTlFIvFk2glErgk6emYJeEoQnnByVBt6hdI6GMhbdV3SnSo1b+z1VMiImlABhIAj/dtWFcvWBXrCiBvLjC8l5Hqln4vQ0ZO/QJlFVToSQdQajicHQ/L2CZHB0X49WHhdQ0ImoPXkxqqI3FUNcyYmGKaLeiCSULM1jDeh01593/TQ0TN7wCSsYTVoMRcAJPbdUwNy9AKGW6Heu74vm+FDEqFQ1OZ+WlUxKg+tK9V0E4IJe1Mh9ISlbF4NdPTMHqA38c0ryCPs1qnWm3ev0DKlDaS4ak81Z6k3rwgdPflM5jOFBESCURlVG/bdpoTUnY8Lvog1fvRzPnvViyk4c/XZrF8QlrtWFklMdWIYL0X0WfFpXTt09MwS8JDsM84wTHUDCrNvVOSVhri0D4VtfGUoCmMEk8Ne/vORNjmwCbQKsgo9hoRh7p2IiuEtywplx2JnCGOuiKiuTHsByRPo6MlfIH+4U/gqBR4vquDu0ZS8djwpbZgcRP9H9L6m9Njl7qhXvKiF8Qu5hQGMRJHmHcsjsnExurtiYEg6sUBlHW8sg4gpT3Jt0NEzm8AcOXiPj9pY76fK1lun4nK0I2STRIZSqk/1F0fRZLicq8Fk0+ReJVPlPgjjM7UhqSpOyiPrCqU45ib7Roi0JFs8cnno6Jk9QDrwH3ZsoA1CfD02U29i3quw6UFI0aXJ1Js+IPSmzb2l65l606Qfdakep968Eqi36OiZFejzxYsOTAECaXhT9WJ9h66h/Qi7FnYo5FTtzUhatiYFQgjxQj0ODarbiVBMNs9Pyr01kHMvb3Dwwl7m87pW6OiZpeDu4ckltCX5fN2wKklVZriv4ZjEUsMqlJeeuAlGLz4JHU3FXTrhkBSEo/JAbUyWV0Ix8osENwJUfHT05D9WheozRm+44XCRvHV8RE51DtnQrgKVJlWR6ZCXAgarc97AiYOJ64ojSbmvplCWV2jjE2850XsA6egxcn3Q0TN7QZ0cD8Lyh8YROd6FGi+uIgenD5qDKquXaQDic+3QvEnIqn0tNCZr5gZy1+oiKQzDjcTn9Xmgo2d2MpnePNk9am/9C7U8XKveTKjNWxJJTKI3EZSNy6uDjp7ZCuabe+VkIKe6khJOJWy+HujKQNuUThovURb0GaDdieFeNsG6yuHairjcW1tsvc+jV5RjciXo6JmlhNEY0AefClRJxmPybP2AdA0XSzSIy4juj17mseIIlGhzJ3AAAP/0SURBVCOUJL64tCg2Kl9cVyTzitTgCiLW3Z1cP3T0zBa00WcGp9471G3hiHzWGsgnzRja5d5aXgonpk6FWjBtTBbGwvLlDSIVxXg7ojs1jCtDJrm6kOuBjp7ZjNodaMCoXH7QGpN95zCRskg8VCBFqUHVfZd5QaJxRsLFElOdC5Nrx9ICuXVxXEUU5QnSSSfs54GOntkK5oZMOxPSevP1xqQ0doW00Rm/Jr0JZ215SUQeXxNk6U2EA5dOi2RCR8+sBTas/nx0Ni4ft6jwqDzavnRb8VIlAbUinDkhQZkZlt3LClQ3artHj0S1OEGuyfVBR88sxeYeSGE+ANdjIJEMy/62uOxvieu9jerxyz1WHFPBVAG8ZXFItlSFpSCqBi7GVuoRpEmuHzp6ZgeQGQx7xBARTPOKuXugIBs6A3nndCCjl6nrIIm47+isHtI4i8ojcu+qAplTBOeR2w9r1Yfj87l+6OiZvaAfDqQJQ5cjqVFpG4jIB00jcm4A3djVmLqM2rRDKqNLS0Nya3WhVJUmbRLmiDZK0a3dySe5VujomZ24BuJEvYleAftak3KgVa5ab+JLzTuXhNWOjUlBJEtvakAOFbkWcM/p6JmNwJmjrT/VZSG50J+Q986MytlBNwelszsvURbSOrOqLJDboRdL3HBpfA8aX9nj07l+6OghBhw7UW2sX4gXyusNQ9IxrDvhBNLbHNPK0CbHgkRiuJatizxYG5GauYjNoVpTAR09sxVVc6o04YztGUrKyycCuaDyGE6paWt1tQqlTTw5qhUwZvVwJuuepYHsWFpIxTjF0NFDMklp/YfG5Yfn4ubosYmb1aiKaJ2YRP2tzwNd19GDdu/SqM1hh3lEyI2Bjh7iUE2YtlV7B+NZehPtBdWZaK6E1VbJ0JsP1Ialdi5t2BsD7jMdPbMdOH3wUuRAW0o+aEbPO23LaFGIB84hC6dBHM5ZlUvMjbVzWUxuWRKVIDWqBlYhHAsuIXJDoKOHGHiI9jUDVYroWP76ibic6naVtH1+Xf8HiYT+xiQWCeRBVY7V5WH7pB6/DjI10NEzO4E0oX6D2GntLMMqdn88OSTHegqlIBWXRCiQWErVKL7Ogzm1VHHeX1Mgq+aEtaxAwbKr61RCRw/xhFUeQyqjaDQ2dqXklVNJvffYrw37SEgiSa3FIchqY+2uisity9zEzn4+PHL90NFDgFmhep8DNN4j0Ql6M5IcdfV2YlQClcVMvbl6jkbT8kNuBHT0EBBSOzUlBYmUnOoP5KXjaCMk1JwNmSM2qvc9kXTDuvYsU92IoVra9gz0mClLJ83kBkFHD3EEKUkEaphGo1oBxiWiT/Wjc0n5pBW9C5IqekmJh4tkfnREHlxXInOL1LAKjdpXQ0JUklMCHT2zE7wJwX3EnTS507WoKsmPWlIqj9gLJ09UjZSQzCkYkYfWlsjCElWa2rjEnFlkaqGjh3gS4YhEE8PWcERvAgy3/MOpUYnjc3nhYn0YQxILB7KtKia74eRR+YRzKBEtkih6GpDrho4eArzetPeSKouZevNT1Zt4BSKhAuuBl6k34Zu45BeByDVCRw9J18lqn6LfTkqK5ETHiLx6WkuG6j6AI0nVmburRG5ZFknLn7Y/IcWqFzEtCLlx0NFDjGQoJREIGEQw5N40prQi/OBcQvapogxFCmRpWVzury2U4gh69mhjR588xmPmblV+c0NHz+wEn6vUWtk5XrUMQM5Suo0hIY1dI/L2yaSM6nptaVLuWFMkRVGtxEOQXXzKUuPzEUwpdPQQDz6/nIK+RINBbzfkD86e906NynAqLEXhlNy+qkDWzkNgNbRMQNELFvPycLjIjYCOHgLsM8+qJ/HyMVtvftQ8LPvaErqvQGrUjp2gNwMtN6wqbxB09BDUybiruL96byGIWi7qL4i8c0Zr64SWEdWL962KSe0cDYd6O0DvHnx8RGPaSxOXDrkx0NFDJiWpjzUWSslIEJX3Tw+h3Sm3LS8Um/yOXc6nBTp6yGS0DaRs7PMXV2oFHnGfdSbTBx095FKgLsTkrk39EfnkzIDsXlEq1WVJa3ya+ctncsOho4dcCbRS3j6TQGGRO5dTb04ddPSQizHtlxyVluGYvH9mVO5YGpGF5VGJmnMHDlfqxamEjh4yKfCsFmAOEDVQMSmsdanTJx0OR7RRn7yuQkOuDjp6yOTE9abjLWT67SVff0wrdPSQS4E6G8NGIJMJ1Zr2JSDTodF0c4LP5EZDRw+5MpgQFt/ycV8Fot6cKujoIReDtmMI8qYrVkLUdsWUICge8SCsski9OJVcr6OHEpKnQPDUZFWJdF8Asll6wlGJa+UYsVliCSEzASZbxhQgkNCofbqSEJILQDMmwoUyIkWqNwP7xTZ0KCFkprBvxkqCepOQaQcy59qQ+OKkbgdJU5ZoY7I3T+5DR0+eYl8GCfRvKGoTZcFQjaTiElUpxfhLQsjMEA5cjxK8i0pGOM8HITlDEJZYKiExM2FD9ottvMGEPiWEzAAqe+FwTBssAfUmIdON6r9IkHQOVnTsCWMWLcwpCS3JnnW5Dh09eYsKoDYmQ+h+qf9sIskQBnDRWCVkJglCKoUwXFUW0WuAEJIjqHrEixFIJb6Ah1+3DX1qIQgh0w1kDxO+qtak3iRkBjA96KYcwCguiKQb2kfFmOvQ0UMIIYQQQgghhBCSJ9DRQwghhBBCCCGEEJIn0NFDCCGEEEIIIYQQkifQ0UMIIYQQQgghhBCSJ9DRQwghhBBCCCGEEJIn0NFDCCGEEEIIIYQQkifQ0UMIIYQQQgghhBCSJ9DRQwghhBBCCCGEEJIn0NFDCCGEEEIIIYQQkifQ0UMIIYQQQgghhBCSJ9DRQwghhBBCCCGEEJIn0NFDCCGEEEIIIYQQkifQ0UMIIYQQQgghhBCSJ9DRQwghhBBCCCGEEJIn0NFDCCGEEEIIIYQQkifQ0UMIIYQQQgghhBCSJ9DRQwghhBBCCCGEEJInhAIlvT5tpFIpWwjJZwJJSTQSk1AolN6TY6jkB5KUVBCSZCou4SAiIewkJN8IpSRIRXUlLqFYoURyUCaTqorDQUIlMCqpxKDWGwXpI4TkL4EkJBwqFInAJozqutufSyRgJsdHtB7ROkTrkpDqTELyDTQHg7CKYgS2oP4L5W5fgGQStmtSc8n+CiS/CYfDtnxe6OghZIrIdUcPJD9QozV14ecirX+j6zFJhejoIflHEGgDUkYkVbBYimp+DEs2fSR3CFQlQv5CasAONX5Xoom29BFC8pdgwb+RggWPqr4MOwdsLqrLRFyGT35HQiMqk5ECzXQifYCQ/CGm7bJ4tFIK1v1ErdciieSi1zUNHT1ktkBHDyE5Su736MG7VJXF9u9Lqu3/K6FUTMLBaPogIfkDeq5FQlEZjSyU2JY/SDQHRTKlsheI1heqGpNH9mrjsi99hJD8JbLkf5LUwu8IOg9EQkndE3MHcoi4WsmJQ/dILHFeglBCK5TccxQTcr0kwkUqhGEp2PyJNg6T2rhEL9jchI4eMlugo4eQHCXne/ToEkolJNn+I0m2/i8SSYUkeR2VCSG5SigUkYSMqEm4Ugq2vWjbuUZKVTE61CW1sZs6eI/u6E4fISR/CZb8TxJe+E2JSsyGjYRzsEtPKohL/MBjEoTOSthsV+pJkn+EkwlJxeZIwZb3rHdpGEMVcxQ6eshsgY4eQnKUm2OOnkCS7d+XZOv/ao4eTj1A8hPMPqUFPrJYYltf161cbEyi+ZgS9GkIDt0lQbLLHSAkjwkW/zuJLvyWNipDkoJBm96fS0CXxw/er0LaJiHYrrmq0wm5DkxHhisltu09bRxqGc/hck5HD5ktXK+jhxJCCCGEEEIIIYQQkifQ0UMIIYQQQgghhBCSJ9DRQ8isBaM2sbhhlEHIOu5y4ZJ3C8o4vupjW25HDoI8usxhqIjPOxcu+bwI5qSydWzl5pB+N8EB/mA4C/Uklzxd8CWAwOkhr4sIITc3nKOHkCki5ydjNs2u6rz9exI/9580n0O6ULmTPCQVk1QkKdHwQglveUPLee6948AcPRA/fCEseQjzgbSmjxCSxyz+f0l44dMSDsXs1WMuakvMBRIc+qKkkhdUZQZaf9B+JflHoHpSwmVSsO1dSakgYt6sXIVz9JDZAidjJiRHyXVHDxqW9qfzB5JogaMnUCOWn40l+UcQhCUUGZBkdL0Urv+Ja1TmGEk1WsNw9KhMjpx4QiIjHekjhOQvyaX/VooqvykSUf1jjcvca7glUyMyWv9ticQbtC4p1sYl7VeSf9jHAKLlUrjuRUmGCyQSpqOHkJmGjh5CcpTc79GTkoQqylR8VOLDgSRCCapMkpekgrDERI3CVKCNyrmqNHNPJlUaJUiGBe3c4Z4uSYTpdCX5T0lUdWRRoTXYQuGU/ubeJ52TyUBGeru08Rt2A1pyt/1LyOcmUNmLBiNSUDFPdWVc7deC9JHcg44eMlugo4eQHOVmcPQEmrf4yLCMDA9qbQClPu3VASFTTjgImSMziESlsqQ0J3sNQB5BIkjI8MCwbtsmIXlNtDAksWihRMJRlUvsyT3ZRG+73sFBCWvjMqL/3AxahOQXEL8giEtZ5TxdS6kk5u7LBjp6yGzheh09lBBCZimYpyRsql2rgRDeotL5SvKTVAhTMUckqkU8ZGU+94A8YtFcYsvtJCTPCQcRiYQiabnMTZMUmtLVHRjcQicPyU/wchK2IOzCXHbyEEKuHj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EkiyBIuQX/9FdSKQnpeiqZkuGRUQkFul/3ucD4TerRECLqsaRWrNinC3bpP0klrLJNpkKSCmlKQQIRLZTFQxg7n0bR43oiTUePalqBLnZA09aDmhXdth1ZhNy+AOEsTUKmDitm9pvQcoyyieKpZVrLrRbziwk5mQIo80mfgO5H2Q9ZmYWUoXxjNalpJcbO43FyAanSGNkHDZwD59KULFwgYZxb001lh7dNhE04ucNWZhANn1I5T+gyPBq3tEweNW9Y93KNOO5MPj6OaT2QPm9m2Ow6wIJngmPux50L1xDWJRRLxxnHxUadg/uEcyESzoN1QmaacVk0ebR9kIeLZRHSN1Y/ZB0DkAfoPjuSllVPOOyaMpCHJGQmXY84DUsIIbMXtZMmqVGnGBhOWAjJZ2BkRCOxsQZErjIyMqLLcHort/M63aDh1NrWJkeO1cu5ljartyLRiCTiSSkvK5FVK5bK7l07tOEWkZ/98rfasAvJnbfdIkuXVOm6NQF10V84bPT3F795RlatrJa9u7brtqJhDh85KgeP1GtDDk1d3atVcnFxsZSXl8vq6mUWHk8FaTc1n5X3PvhAHnv4YSkrLckyeGFMi7zw4stSUlomX7jnzvR+4oEslpWV5bRMoowNDAxM2tjJJVz28EcbclqOf/HLZ7TxFpLtWzbI5o3rXPnOAE6LkMrJhx9/KidPnbYy/egjD5kcoYF3+NgJOXS4DqnJw/fdLXPnVWqZR0zXiPPAkfLhp/s0jSZZtGCe3H/vXekjDtecDMvxEyfl030H5I7bbpUVy6rS+QlPqOFwDSFzQIlc6OiWP77/kTz56AMS0VN29w/KgcNHpFXlfmhwWMKRiMWprKiQzZs3Sc3KZZpAWq5//XvXpLSTBBKNRaWoqFjzN1+2bl4nxbp+qToAcp+Zq1NNZ6Surl4efvB+uy/w3/YPD8qzz70m27aslU0bN6VDeuDoScmp5nNyrP64PPTFezU91T76TJzzLLcpKIjqUqjPQfObo3IJWezv77dfcvV4WezrG5CXX3lVKubMlQdVtl2xnCiLB4/UyZGjx+SeO2+VpVULVS6cvBl63yFfv/r1b6W6eoXs3XPLhLipIK4yG1Pd+ImcbmqWO2/fK8tU5k3AIAU5XN/nFrjLIamoqHSbOUwyCWeh6hQtR4TkM3Bke2f254ESQgghWcAwhE2//+AheeHl1+1N4peffEy+862vy7e+/rR882tPy+6d22T+/HkIbUbn0NCwNtCH5J13P5DB4RHXSNP97q27og2Zfj0+Ooq38jA+9UfDJNRgQfj77rlLnnj4AXni0Ydlz64dkhgdlrfeeV8OqQGMwDBqEomk9A/FJWSNzqxGR9qoHdb0RxNZxwi5wYTDkBEt41quRSIyqOW/sLhYTjY1SXKS4odwQ1rOj9Y1SCRWJIMjcd3rTBBIUDwe1zIOp1FgDpaQf0uf1bgeHBoyR0g0ViAjo6PpvRlocEQ5cfK0ykmB7DtwSM+t8hKowF3UUHfSiR42h4/Wydx5c7XBGJKEhn3x1Tfl3Ll2ue22W+XPvvUN+faffl2+9PjDsrZ2lcyfW5mOqUCuBwfl7rvvlMcefVCeeOwh+cJdt8nK5cukob5RPvxk38SwWXWAqz3GSejNG9J7g/uFpjAcxsj2sO4bGpnYowfgGcD5Fdd4g8N6P/RacbbsdAmZdrQgouwePHzUXoY0NbdId0+f7rxYFuPxpAwMjshbb78rvUMj6b3jQIZ7BkZUBzq9mkk4FJXevgE5Uqe6MhpVmT9scoAM0MlDCJnN0NFDCCFZoPHUfv6CfLbvoCxYMM+cMOXFhRIOkhLRhmhJYdQaciurqy2soIeiLujJMKiNvg8+/EQNTa1e1ciEmekaw2Z2uvBpYOpa50bdV15apEuhlJcUyvIlC62nQmFRoTQcP2HxLAk4fLRVl0xgWMjFBqztCsLa8JtoRBM809y+J8ifz+PN0HPAerdFIi7fKMRa9lYsXSTnOzpkJD7ugMFx19gK5PyFDomEo7Js+VIrx35ohR23dBKyasUSOX22xZxC/j5YdBuyGLKePBHdXr50ifV2yQYSB+dpZ0e3bN++Wc95Qbq6u+2N2EWNPt3EvpHhUesttwQ9CTRPXT29MjAwKOvW1MrKpVWa55QEyVGZW1Eq69fVypzKMkTVuN6ECqSiTOVXZbdMl4Xz51rPpu1bN8q51vMTwkKWIZ/pK5v0WSNsMj1EEz2cQFLriOy3eu7ehq23ka3bmdz9nizdXMRlM+u55DA3y33NBbwsNjWdk9qaVTJv3lw5e+7c5LKoJX2F6lQ4jN//aJ/tceUYdQvkJdByDt2GHngXP4PjJ0+b83fntk3SrnVQd0/PTSUHuUNu3zOfNzxbV9+RqYBykz9MtBoIIYRY0+rg4SNoMsmdt98qUYzlQEPN3pZjYAQ2x41VrMPxUl5eKlu3bLLu4+cvdEoyiYashkkrTRuKYoulkHbW6Lr9qtkSjljTFw1BDP+Yr4ZxrxqshktCG9caz3pTYMf4giSC9NwhIf0lE8k0XLCea8vNCPKtJdHKI8ptNBqWuXPmyqmTp8auCzJiQ7X1Elta22T58uVSWBBF7DF5gBMDQ5hGR+Oybs0ak5tT6JGjMhdCWdf4Vr41eMOJk7KyeoUUqHxMdtdwK0+dbpKK8gobWllYEJO6+uMuD5eg6fQZ60mzdHGVCWkykYA0mqMVYG6ucETPF+hezZN7XMiQy4E1OHQV14M7giFsST3fkqVVMjA4NCEswsBfYyKP+2N7cSx7AfqL8FizgH6/w+of3eWeA4Km00M0O0Hug/vpn40vM7m2eLB+s9zXXAC3DrKI3q61q1fIyhXLpLWtfVJZxH0tKiqQLZs2SnPTGWnSBeHc/U4/A3P6IKzb9MD5gxciy5YtlVqtGyIxlfljdRoe8srndS3425UtA7my+Ly5X/shNxjcX8gNlsz7Tm5O6OghhJAsRuNJOdfSKosXL5S5lZcfrw5liIYplOHQ0JBs37pZ41TI4aPH9Ni1VbHjvX3gTMJb/UBi2ijGJLeWlh5Hg1RbnWrcarCMxWKaEYwdFxvSsx3f+ySXuakNKjQQtFAurlokdQ2NJhceW9elpaVN1q9dfdF1eqMSzJ83X+bNqXA92bSh5t7ow3ki0t5+QXp6emRNbQ12jcXJBI6hhoaTsnjJAimIRmXZ0iU27w1kKRs3mXNYTpw8qTJbLqWlxZgrVuao/EaiYTneeFoGRzG3kMpehjPiSvh8DY2Mah4y5hpJE6Qw2XqG0wBJphe/b7JrIzMHnvv1zJMwG/GyuHDhXJvbam3NKmlrPz+pLGJPIhGXnTu2a9hSee/Dj01+NBU7fjnOtV6Q/v4+qV29ynr9rFy+VE6dVpnPlDFyRVDGbxYddLPk82YEMnMzlQVyeTgZMyFTBDrdczLmm5OOrl555tnnZd36Wrlj7x7XILzkc1SFqI3F7/3gJ7Jz51bZsXmDnGlpl1ff/IN85YnH1Ggt1/j4ElFEvvejn2ojdZXcffsejefS+3T/Ifns4BH55leelMrSIknACNaGZasaxC++/IasWVMtd952q0R038lTp+T1P34k9919h5QVF1o4j5q0uiTkD299IJVzymxSVjIR6B1MqpqrMunfYGMi7lyvN2A6WBa1bAehqPyDlu092zfJnLnz5ZU335anH3tQ5s2bN2Ys9up9f+GlN+QbX31c9h+sk8/2H5BvfOUJKUtPxvzp/mNy8OAh+c63vyl1dQ3a0PtQvvzkEzKvsgwnM0fdG2+/L+c7OuUbX35MPv7soLSe75DHHvyCpe/p7u2R3/72ZXnggTtlxZLFcrZN5ejVN20oJBqAmXIMd2pX36D86re/k7237JbNG9aonEUkoefbf/Cw7D9wRCoqK2WrynTNyhWaBydv7tpD43L9w5/I1/RaKkqLTQ71j2Ca0Df+8EdJxEflkQfum1AHLF2+THZu2WjphMMTHUFnms/JmTNn5KkvPaopoIdeyCbn/slvnpfd2zbKzm1b0yHT4P7qKY+fbJLDR47JU48/bOfCBNk3A3COj6bnWspVRwqeEyZxp6Pn2vCyeOtt22Xj2rVaTAP55e9flFt2br9IFj89cFi6urrki/fcaT3/ILPr1tbKXbfv1QeAL/tFVXZ+YnNk3X37rRpjPO4bf/xQ2lrOqgw+JVF9RBgu+dIrr8njjz4ii+bPnXAecmlsKK1WJ319/badyzoIMul1C7nx4N5Go1FboMfJzAG9cz26h44eQqYIOnpuXs5f6JLfPf+S7Nq5WRtkm/QZXvxWfhw86bB8Xxtw27dukt3bt9jQjRdee0OCZEoeffB+jZ+0Xjjf++HPJjh6UP3u08bkpwePyK237JLiWFiSGrftwgU5dfKEzKmYIw88+EUpLiqwtJqamuXlP7wnBZGQpBJxTWI8Xxg+Yl8fCZVYb4aHH7gnfYTgPmPBlzpOnz6d3pu7rFq1ygysXAb306q2MUfPT2TX1s2yedMG+ckvfycbamtk757tgolS8fWdj/cdkoG+Qbnn7j3y2YE62Zfh6EHj4pP9R2T/gYPyF9/5ExkZHJKf//b3sm7dWrl993Yt3CGto0blF7/5vWzeojK5eZ3KzDEbBvLYg/dpXlS+NAy+wPL+R59KfX2jfPMbT6g8RfXMEY33rMytKJOH7v+CyogfDuIcNR/uP2xfvvvG01+SkmJ8HUvlUg8jRH1Do+xT2ezr77Neetu3bZWVK5drva5yh+tPO2/+UWUf8ltUGNNLCdmEs+fONkt3V6c8cP8XZemSxRMcPUn9DadG3ZwjScQYr3cxfHNOZbk89aVH9GqSWreEZHBg0Bw9u7ZukF3bt6VDjj8D/J44fUYOH3aOHsx1FArndvnxnD9/3hr4ue5EWblypTkb6ey5NJnlEb3gvCx+7auPS4nqMNy5dz7cr/VAr5NF9Gyz+xkyR09vT7fce9cdlta7H3wsxxqOy4MqP9Wqz1IqF99X/blW65U7bt+t9YrG03YEet/++Oe/0npnvezZtV1TUokJwvIzlfl169bIjs0bUb2YzCNfINdtspkC9SjmTmtsPJmz98g/Q+DKGZ/lVID7iroOX4Ctra1N7yUzAR09hOQodPTcvFy40CHPvPi6bNm0Vm7dtc0cOZe8M1qF4lOw//ijf5Kd27bIjq34/HFI2js75IUXXpcNamzeumen3drv/fDnsmbNuKMHZePTfQe1MXlMli5dLIWxsIyMJqX53DnZuX2r7NiyMV3Bo9dQIKdPnZHX3vlAHn3ofilTw1kTQA4MNBcllJSXX35bKueUykNfnNjTYTbjDUIseDOfi2Sq4pvj8+quUecdPd//8U9l25ZNWm63yPsf7pMT2lj4ypcfkZLCEhmOD8uvn3lJbr9lh6xeVS2fHDgq+7MdPQeco+cv/+ybMEzkvU/2SUPDCfmTrz4lsVhM9h86IkeP1clTTz4hpQUh+fhgnbS3t8sj2mAMhVU6tIEyPJyQXz7znJSVlsjGdWutIYieLaebz0lLy1l57OEHpGrh/LHyMDIal1/97jlZsWK53H3rbpWfTGPK3f+EptHZ1SMnTzZJw/HjNrzr9ttulcULF2Q4b34my1R+YxE4iSLSdqFTa4xAHn9Y5VTzAjIdPSuql8vendvsDHBO+XOB02fOSePJRnnqcfToSeiRsPT3D8jPfveCOXqye/Rg/iLMkdRwqkkOHT4mX378Ed2Z0IQv55zOHfBsCwvxefVL1rAzDsqLl0lfdsjkuF4hE2Vxg8qi3THd39bRJY2NJ8ZkEZUIyvBnB49KT3e3fOGeOyzsaDwhL7/+tvT29mqZflgKSwrlBz/8pQ3bvOOOXaIib/NdNahc/kF14pbNm6QcdYmdPySnzrbKyNCAPPXYQ/a8/HPj87scrkaCjsz1e+TbkXyWNx4vIw0NDebcrqmpSR8hM8H1Ono+f0xCCMlT0PhUM0I6O3vMaISBerXg7Txsj0Xz58v2LRvlaN1xqW84rnvDavSWpkM5zFDRChxDV2679RY1cu+UB+67SxbMrbDPUOOT017p4p+u6Tq+8FNiS2XmUlGihm6xRNHYNIONeLKNQbufObrgeWO52bARhyE4RAPZsnGdjCZH5ciR4yo+gdTVN9oEx8uWLEmX4suDq9+8Yb2kkgk5c/acpX3oyDFt5NVKceHEnip6y9w903PjE+mJ1KgkUwmbI+vwsQZzDg3095icHdQ0nAy5fNafOCUjI0OyddMGNA8ngHTR4yCqrcmF8ypl7y3b5YnHH7GJZd99/+N0KE8gt+5V+b37Trn/3jtlz85tMjjQL3XHG+1asimMhqW8tFjmlJeqHBdPkOMSDMlE7lAG7D9SmFyiEQbDycbLDH5xJen4NwHZ+ZxMJmZ6ySR7m4zjn2W2LB5RWTyisgd5vNDeNiaLoUjUviCJO5p9W2PRiNx/390qgwnZd/CwHleZKS+z8h22OetQ2kP24QP0xDt79qwcPnxEz1UnR+rqpb+3R3q6e+wLesgXnhsdA1fG3yuA31xbPGj4Zm6TGwfurS8H+PVyTW5O6OghhJAsCosKZMH8eTb5Kz6XrhovfeTqsGZZkJRtWzdLxZy58um+/dKnDT+8HckEBq91X9fw6AGAt5GRsDYa99xivQ327ds3rmxxXLOBngsaySljNX79gpZqOBTBIQ3Pqj0Tb6jcDIb+9by5mUlwV+0ua0OsQhtkS5YukcaTTeYwbTh+Slbga1uFBeNl+TJg3hr0BFiqabS0tcnJU6dlJJ6UtWtq7TyZID00ApNa7htONMryxUvk6SefkK889Zh85Wld8PvEY7JmdY00N5+zCV6dfLrwC+cvkErNrw0FyQByFA6Pf2kL8mnXpel3a+NxIk5+4WQVbZjWrq62vMPZNDLse0tmgGFVumhpnCDDJsdWPjVz/kJ11Q/jQ+/LTFCW8YU+gEmqo9pwNieWxr1ZGkGZ5T1X84w8ou4glwfPD08QZTJTFp9+UmXwy4/J0089Kl/98uNjstjb1y9h1YlOHl059kCeigqisnfPHjlx8rT1qALesYlz4SMILa3t8tB9d8hTjz8oX/vKl0zev/bEo/K1px6XhQsXyLG6BguLODdr3Tpd4DmMf9Ezd/HPM9fzebPi5cvfX6yTmxfWeoQQkkVIIrK+tkaSQVLe+fBjVXQwgdTQV30HPwumWsW8IxgqhT7k6PQjAQxQ/VGliN47oVDUjNK779wto6Mpee+DfXpMU0krUddwgDJ1DUmMjbdkdHvR4iqpWblUDh0/Le0XLuh+18hACEzKjA9vZTc7kEPLmh5HA5WM4w0Vc47lqHGIPHrj6qYwrFCGNa9oGGAdwy9QADGfFZw7G1V++gb65JP99dLX36vyVO3CweyAwOizsK/ioEmnv5gE2ZyYWn79W/t1tbXS0nZBGhpPytKFC+3LPe5LOhETRHuSmlZYZe+cNhwHRxN6ntUqvUhXzwHHHkLpudavr9X0k9Le1q5nTElnT7d0dnXL2jXolg4HoCaVLhopjTMuT+6PPRddwzDXooICdxTXoz+2pMNDNhFuz+5dJuPo1YMdiI/75fy0Sbs++2w8ks8E90bvgZ1T00e+CoqKZV55qZw51y5BUusc67WDn4T+SUpCN8+caZH5c/GFQGQg978wNw6uJbfzintJJ8HVEaRC0t3RPUEWw2k5iWAuLcXJYkpONJ5Kt0JCKjco76q7TP6xy4RG1moacyrKBMNBISyhIKHpaHg9z6lzbeY8njd/gT4fzJvldC/kHTpz+dIlcuJUk4xCKE1m0jJNJgV1kS/ruaqDfL6sftM6lEwtN4UtQi4LNRchhGShJqc2MlfJ4kUL5Oy5Vvn4IzUyzbuS1AZpUpVfoc1BMNA/YvYjJkpGHGebTjQ+qubNkY0b1kjz2Wbp7R8yozel4dG7Bw1B53zAfE6uOjbFqo25W3btlKg22D7+6DNJJGG4RtKG2HjYTOAsclasNibRACRkqtGyjsmEzWER1hLq37brv2VLl0phQUz27/9MKsrLZfHixXYMC8ovHBYRlH14PnRfErKl25gsGRIIYUKvmMHBIWlraZfaNatUdjB5q5OBCBp2QIPCMVN/vEFKigpl2bJlJkPWe0v/IT3I3HyVQ3w9pKXtvCQlKvUnTktUz1e9YoXJYFLDw4EL2tsuSHdntyYct7l14BjSM8rhugb7Gt7KVassbcgaxBV5gvwlcE3otacNWnwtDPME1Z84adeI3nvIB/ximXVAdn2BZM1plsbdT5Ht27ZIX0+3fHr4sCR1R1LzFo5GZWg0Je+8/6F0dXdLdXW1hbdrR8YImUasLGuxO9faerEs6i8clwhisji3Uo4fP2H6E0QgGLqRSCQyyq7bt2HDemk60yx9A4OSCCDTdkROHD8uVaqjszGZ0TQWL66S+OioNJ0+PZ4mMkAIIbOEi1sLhBAyy4EpaHME4JPMK6tl/9Hj8qNf/l5+99Kb8uwrb8vPfvlr+dkvfuXm3lED0nV3ds4eNOIyQYNwx/atUllRal99sn0WPjDjFnGQBnr0wAbFfqRXVlIi2zdvlPMdHXK8URuLMF4zwk48i4vn8zCJH4iQG4qV30jEvhzlejvAWRO3X1Cg8lNTs0piGqZWf4GVYS2/6FljZRStPC3I9gYZ8VD2dbcNR9LGYWFBVKoWLLAJe2tWVZvTBi9xTcZs3clBb/+AtLS0SM3KZZaWb1hCznACc6jqWm3NamltbTH5OXmqSaqXL5WiwgJkxBwxXi5btaH62+delB/+QmX+xTfl+dfftUmbP/74U3P+7tntvnzlrgeOLifXzmmrGQzhnqjcb9ssw8PDKr+Ndk2uB4+7P/5c7t6Ngy/f+HuDpAxdr121Unbt2CaHDjbIz3/xrLz+5ofy3AtvyC9+/TtryO7csVWWaMPW7iXuDyHTjpZx/dui8pMpi2NyYdLqZHxN7Wrp7++Ttrbz6TohYfvNWay/5szR4JD11StXyJxKTKLv+tqFtE7BMMazZ5plSVWV7p+IxVeZXDBvjpQUF9kk6mNQNgghs4jIf1DS69MGKnxX6ROSz8CIj+S80Q3nQzLpe4DQCAJoFqKKKoiGZFV1tSxcNE+iYTQqAynURmfl3DmyZm2t1Kyu1sZoxIxSDJeoqlpoc4tkPvNUELYeDAsXzJPy4lKpWlIlczCpZPo4Ui0tKZPFGjca9Y00d6758+fC8kW7UaoWzrM3ooUFRRY2pmEzn1coCOEL7horKvMXzJX5mkcyEdzbgoKCnJZJ6EZMwp3z6D2EYxG9VVBaUU4XLVxg89g49R5IWUWlfVEJX8pB7x4XDfdey3ypykLVAptXBmExr1RpGebAWWhOECSCXjLFxSWySMMtgCxoGbf3U0FSVyNSqudCY65vcFgKiopkg8okzgdwHtxL92sSLZWan+ToqOaxVM8RkXVr10hZSbE1CjFsBDIE5um55s2bK8Walu99NH/+fNm9c7vs2rFFIjZ0Ez100NEvpVmKaINzkcQQ1uqCqDl2CnS7pLTMehUsWqjXZXkJSdXizDrAnXMMDVNUVGzyix5OOOznzYAjZ0nVPA0UyEh8VEpKSmzuoztv2ysrl2Oia9y2dKp2n3MfNOwjNrdQKKfzPKrPkFweyAPkamBoWNatWT0mi2Dc2QMJRt1QoWITkxLVifhaFmS+rKRU5lZWmgygLDjHLnrvhWShyl+xyvgy1Z9z51TYl/AgW7U1K8fmsMokYmVJ06yYYzKMusk5VfFyhUyOVV763IrcZg6DsuQ0D5/mVNHZ2WkyM3eu6l4yY1yvbuTn1QmZIgLh59UJySUgi7n+6Vjoxpvh8+qE3AgKCqK64PPqudsTCbLY399PmSR5DtplIamowFxfuQ1eUKYCfMgCzjsyFfDz6rkBnG3OSf35oIQQQgghhBBCCCGE5Al09BBCCCGEEEIIIYTkCXT0EEIIIYQQQgghhOQJdPQQMovBnAOZkyQSQgghhBBCCLm5oaOHkFkOJn/F1wskxyeNJoQQQgghhBByZejoIWSWgl48+MqJ9eoJsVcPIYQQQgghhOQDdPQQksfAeXOpBZ9wjsfjtuiedAxCCCGEEEIIITczdPQQMguAY8fjHT2NjY0yODgoRUVFulOEA7cIIYQQQggh5OaHjh5CZgEYogV6enrks88+k9HRUdm0aZNUVFRIMpnUI+zRQwghhBBCCCH5AB09hOQxfg6ezs5OGRoakkgkIgsXLpRYLGbrAF/d4kTMhBBCCCGEEJIf0NFDSB7hh2VhQU8d/9vQ0CB9fX1SXl4u1dXV5uSBE8g7gnQtnQIhhBBCCCGEkJsZOnoIySO8kwdgeNahQ4dkeHhYduzYYT15CCGEEEIIIYTkN3T0EJJHYBgWHDvovYN1TLRcWFhoiw3RIoQQQgghhBCS14QC//p/utCzJVNJSaXwlZ8Up4AleUsQDiQWjmkZxxCplP69MY4WG2qVNacO9vX390tZWZkN0yotLZVly5aN9e7xZMcDIyMjugyntziEi+QvKP+QkcnkIFdIqXIcGBi4SHYJyUcKCqK6FKpMhnNWLr1+pUyS/EYbZmoDVlRUus0cBlMSpILkDbOrycWgLYFpHmpqatJ7yEyAl/TX86J+2h09ST1dqudtbfwW68m1WglBUNm4JPlHRGISrtwuKOERVUY3yoZFQzDTIIYIY7LlU6dOybZt2yQajVqlgP1XYzjT0UNmC3T0EJJb0NFDSK5ARw8Zh46e3OCmc/RIalQSB26RINSrVUqBhIOo7qTyJPlHIrpIija9pmUdYyQjaGWmj1wfUHCofCG67e3t0tHRIevWrZNEImFDtLK5kvFMRw+ZLdDRQ0huQUcPIbkCHT1kHDp6coPrdfRMu4QEoZj+GdXfUokmtVEaJCQUpLhwybslhqGJoYgqopAN37pRwBju6ekxRQfnTkVFhVXG3snjjWUYpbncoCWEEEIIIYQQcuOZ9h49ONvo/s2SDMUlFmCWHkCPLMk/gsgSKdjysmDgVhC6tvcOEEvvqMHixRTr3d3dcuzYMdm4caM5ebKP+3hXC3v0kNkC5II9egjJHdijh5BcgT16yDjs0ZMb3HQ9epweT0lBKmy9HDT7lgkuXPJuCbl+PNdqusKYzHTWeOPywoUL0tzcbBMtb926VcrLy8fC4DdznRBCCCGEEELI7ATtUUJIjgFnjXfwDA4O2hAt9LwpLi62yZZLSkomhCGEEEIIIYQQQgAdPYTkGN6BE4/HrXvq8ePHpbe3V5YuXSpz585Nhxrv6UMIIYQQQgghhHim3dETBKMSDlK6EpVQOKF7OMyE5CdwwwT4i2HPWU4ZzMMBR03m4vdjwdjYuro6Gx+LT6bPnz9/bJwmHEFY/Pr14M/rf8n0wPs9M+TyfUfeWC5yA18/k+nC6bFcl8/MXzK9+Pt+vTYPuTSZZZzlnJD8YAY+rx7I4IHNUphMSCKiFXYQ0YrbTclMSD4Rii6RyOZXseb+ZRgok4kd9mEOnsWLF9twrYKCAhuqNZWGDc7phoVxMubpAo1I3HM8X9x/Gq7TB+61H/aYi6A8YBkaGrJfMr14ecQwWQyRhaOdTC2xWESXAr3v7r1jLsomygV0spdP1tnTi68LIZexWIxyOWWkTA5LS8vS27kLJ2OeejgZc25wvZMxT7ujJ6kNnMHm/0WKtEJJhLSyTiHzFFSSf4TDJRJd8X+RQNQwwcTMaUMWZIod1mHAFBUVyZEjR2TNmjX2qXQ4BMD1CPiV8PlIJOJp45UG7FTj7zl+p/LZkouBTKGhkMsNNe8IZNmYGXDvDxw4IKtXr54wVJZMDYE21iKRqOnHXJVL1NUYSk2ZnDnQsN+/f7/U1taOfW2U3FiCAD0Z8SW8gvSe3IWOnqmHjp7cAHrnenTPtDt6IJgDfQOiZqwNbYlJXFKsr0keEgQxqSiPajkvlIgkVdqi6SPOcPS0tLTImTNnZPfu3ZO+qZpKg8bnI5mMaz5dzyMytfT09Mj58+fNoUemF5R39NTIdUePd/KSmQE9qtDYYc+B6QC9CCJmyOayowcOQOQP63QyTC/+nqNXFXo5Az6DqcA5eqLR3H4ZAujomXro6MkNbjpHD8DEsoTkO+jAU1pSNqnChNjBuTNv3jwT4NHRUXt77MVxOpUszplIxtNOHhpPU83AwIC0tbVRec4QMFxy2YiFkwdGLBsyMwPuf39/vzUo0fuLTC2BNi7DoUhOO9WgIyGTZObAM8BLktLSUsrllIEXDCFz9OB+57IOoqNn6qGjJze4XkcPJYSQKSLQBsNkihJvBvHGuKOjwxoVmDNkzpw5fIs/S8DzxrAQ4B17hJCZxzduYODyhRQhuQPso8bGRsolIYRcA3T0EDJFhDI8sDBSsOCNFD6Xjsb+jh07pLy8fKyxzzf4s4O+vj4zWAkhuQfenG3atInz8xCSI8BGQs+CjRs3Tuj5TAgh5PLQ0UPIVJG2RWCUHDx4UJqamqSyslLWr19v++HYQaMi28FDh09+gyEhGLLnew8QQnIDyCOGBJw7d86GWBJCZh7IJV6UYbg75umh3iSEkKuDjh5CpohUyn0uHVRVVdln0wGMFL9kb/t9JH/xDh4sfDNJSO7gZRNfWGJdTEhu4PUk9SUhhFwbdPQQMkXgzXBnZ6c1GODowSfTAY2V2Q3eSOKrW2xIEpKbbNiwQcrKytJbhJCZxPd8Xrt2rQ13J4QQcnXQ0UPIFIHPOG/evHnMsQNDxb8xJrMXzM+EoVucfJuQ3AONSsyjhi9vEUJmHq8rMbcdh1QSQsjVQ0cPIVME/Dn+U85+uZ5P5JH8AGUAn4f1ZYIQkhtAHtGoHB0dpSOWkBwBcomXZCMjI+wRTQgh1wBbnYRMMdkNejbuZzfoKdDW1jZmvBJCcgfIJb7uwyEihOQOkEt8DQ89YgkhhFwddPQQQsg0grk/Fi1axB4DhOQYcLxiaWhokL6+vvReQshMApmEo6e+vp5DKgkh5Bqgo4cQQqaR4eFh6enpMcMVCyEkN4A8olE5f/58KSoqSu8lhMwk2XKJdUIIIVeGjh5CCJlG0JMHcw1445UQkhv4ngMVFRU2jxYhJDfwcunnPSSEEHJl6OghhJBpBHN/rFy5cqxRSQjJDbzz9eDBg9LZ2ZneSwiZaRKJhBw6dEh6e3vTewghhFwJOnoIIWQaGRoassmY2ZuHkNwDzp7ly5dzMmZCcohoNCpLly6V0tLS9B5CCCFXgo4eQgiZRuLxuM3TQwjJLeB8xTJv3jwO3SIkR/AvRTBHDxw+fElCCCFXBx09hBAyjVRWVkp1dTWHbRGSY0Amw+GwDd3q6OhI7yWEzDSY2+7w4cPS3d1N3UkIIVcJHT2EEDKN4POwfugW30wSklskk0mpqakxhywhZOaBYwcL5rbjkEpCCLl66OghhJBpBF8NwUIIyS3geMXQkMHBQZv8lRAy8/gXIvhaJXr28AUJIYRcHXT0EELINFJUVCQLFiywdXZBJyS3QI+e9vZ2mzSdEDLzQE/CudPS0mJySb1JCCFXBx09hBAyjeDzsE1NTTRWCclB0Ntu48aNNiEzIWTmgZMH+nLLli1SUVHBHj2EEHKV0NFDCCHTCL7mg149MFZpsBKSW0Am4YzFMBFCyMwDJw+Wrq4u+2olX5IQQsjVQUcPIYRMI8XFxbJ48eKxt5SEkNwA8oihW2fOnLFJ0wkhMw90pZdLDqkkhJCrh46eqyAIUvoXY4RtK73t3sSPv5XHBHFukjj888cvwuK6eAjj0nLpuX3jZIfRHOimrtu235+0dT1zxj6Xlk9v/Dcdd2xxcfz53TVoPNvGgiDjabrzu7Q8Lm23TDzi8Xlxafi8uHxngDD48WHGwhGSX6C3wOnTp+nkISTHgO7B0C0MEeHQLUJyB8jl1q1b+dUtQgi5BkJq2Ex7ixoNnZuLlJxraZfhkbgkU3GJhCOyZPFiKSosUOUTtjcNaLMND8flXGubOSsWLZgv5WWlGndiYy6ZSsrpU83mYsOtX7oE6cQ0GHa4N4qeUDiQRCIl8UQgTWeapbOry85XpopuSVWVVJaXSqD5CYejcralTUZGRyWleVm8aKGUlZWlU0EOAknpuYaGRzVcq6bTbd1fi4uLZNmy5ZrXueZYCY+d27lczp5DmvjySMqOL126RAoLCibkEW9X3DWLO28prtnhnDsu7MlTpy1MWP8tWDBPyitKNMC4nxFfUmhrb5f+oWHzPlYtxDWMp3UzgttUVlae8w16lMNEMq5PCvnM7bzmAyjrAwMDYzJKh8/0ggZDLt9zlA+nU1guZgLUh8eOHZMlS5bInDlz0nvJVIEXS+FQbn+JEGUCMklmDtSLdXV1arMus3l6yFTgbPZoNGZlPpd1EOQxFaieZH+FKaOhocHq5ZqamvQeMhOEw9py1uXzQkfPVRCEAnnl1TfN2WM9Z7Qu3Lhhrdy+d7cqn6QJQipIyfkL3fLcCy9bW/m+u++QldXLtaKc+HDOtZ+Xl1963RwvSGjL5o2yZ/cOfRC6mVWp4lyHj9bJ/v2HZDSRMkWHh53U36j+Lq2aLw8+cJ9Vc6+8/gdpOtdqSXzhztukZvUqSwOPF+f69NN9crT+uKUTDrv8RjQN/C6cP1du3bNHqhbO0/B6XC8A537l1bfMgYQ0UMbWrq2VO2/bi0QtbXCho0N+9/xLEtI077vrNlm9cmX6iLsc5Lm1vUNefPk1vY+6MxXIVr3mW3Ztu+jevPzqG3K29bwmn5R777pdatPXcLOC66ejh2SDuT/6+vrsy1u492zQTy909JDLAZlsbGy04ZWlGS8uyNRARw+5GlAvnjx50hw9hYWFrB+nBDp6yDh09OQG1+vooYRcBVrfad0XhjkiQTgigRoldfUnpFcba7j5cPZojagGS0grHg0jEUlqnMnqyPqGE5qOSyOQqJxuanbpo4E97j8xPvpon3zyyX4ZjifM8QLHDEDPGwQtLi3TbIX1PNiv+0JRDRe1dYCKGrz6+h/kwNHjktA6PBJGcx5X4hQnnDpwUL36+htyobMTsSwO0ghFojir5TcZhKThuLvmTOwc4ZgeR0oTL9gGY2lej584aelgCWnY06fPaJoTwb3CtSQD3Bu9hsluHiF5wPDwsHSarKGYs5wTkmvAsKWTh5DcAbY25JJOHkIIuXro6LkKnFMETgtdTzkXRUI3T5xsgitDCUnYVlKC4VaY/8YNg4JDBkOiNE6QlITGbW5u1fWEbFy/xo729Q9Ia3ubBnXpWxr6e+ZsixyuO44OMOYiuee2PfJX3/mm/PmfflUef/BeWbtyqWxev84cNSn9F2gk54pKaminBCP6c7a1TZd2TVs3dNm9Y4t890+elr/89tflq08+KpXlJZo/bXyOJuUP73yg1+l681jONc+BphfWvMGZlEiGpLER14w86jXZvdDIgV6j7s0Gl5RIpuRUU7MF27gGXuGU9A4OSFt7hwukwFkEfxHuVSiUtPT0gtJHCckv0ICsqqpKl/uL5YYQMrNgiEhPT096ixAy0+DFJIZUDg4OUm8SQshVQkfPVQCdgt4m8GUUFRXLnIpSc440nGg094bXOXjLkK2A0MslMCdRWJrPnpOR0REpLCqQrVs2SVgTQeiTJ09bSAyxQlgotEOHj8AvowSyccN6Wbt2jXVVjEaj1qX8nrvvlrlzKu18k7lEsB/Dss7qOZElnGnThnWybcsW64oX1mVOZYU8+MAX7QKQRrcatu3nz7sEPJqJktJiqSjXa9b8okdSEOA608cvAy4b1xxPxCUWjcj2bVt0r+7U+I0nT1keLf96Dr6hIbOFzKE5LPeE5B7Qkbk8lIiQ2YS3q2H/Um8SQsjVQ0fPVTCuVAIpKChw88voel//oNTXn0iPnQtZA24yBQQVhR43J+DQ0d+5c+ZIWUmRzJ1bYeFPn26WhDb84EgJ6TIaT0pLW3tauQU2j08ocMf9PkzqHI7ivOgHMznhSFQ6O7s1zYjmLSmb1q/R+K6/jqespFhWVq9w+zXt5nMt6SMOpA0nzd7dO3QjJX2DQ3K8EU4aPTDJtU4kJKdOnbGwCxbMldLSQpkzp1J3h23Img0d03uH83pFTki+g6FbFy5cMNlnuSckt4BMrlu3bsIHDQghMwd0JWzF2tpaKS4uTu8lhBByJejouSrQGHMNMkyiWr18qaxft0a3QvLxZweko6tL19PDtS7RbuvvG7DhWPB6LF1SJaEgJevXugmuhkYS0njytDljkGZHR6c5Q2Bwzps7R0pLinXdOWL8bySijcRUeqabSYY5hUKYYDcpQ8Mj1lMIXwCrKCtBsubogZNFE9K1QObPm2M+G/Ra6u7Jnig70Lz3yQq95g3r9Zo14PsffSJdvf3po5luIyTp7hXy2TcwKE3NZ/V4SJZULdTdKdm4fq3lG18wO36iMe0cc3EJmQ2UlJTYhJImg4SQnAKNysOHD0t3d3d6DyFkJoFdiV6wGLrV39+ftjMJIYRcCTp6rhLniwhJEuOR9HfvLTuktLRIRhIp+cM774m5N1T5ZKsfU0ihsBw9VqeKCs4gkcVVVborZF+ViqhRmQqH5dDRYxLB5Mcafnh4KO0ACek5ynQfzojuqm7iZSwYPuUnYUa4bNyesIyOjug6HEPo8hq2z69jUmeLY0vYGp52Evy36xsHzivkG4f33LJLSouL7HPvb7z1jiQDN0cPHDfIn4uJv8h7WI7V19u8RGFdr1q0yNLA18CiEbydieg115tzyZjkGgjJR9Cjp7UVX8hjmSck14AOXr58uZSXl6f3EEJmEuhKLHhBgh49rhc9IYSQK8Ha8nMAJRMJR6RmVTUm3JCunl45cuy4YIiUd3d40LMmmQyk6cxZc6bg6Gld/3TfITl4pF6KS0qtdw960nR0dlvacLz4+QHQg2jMKXMNwKkSiYSlsLAIW7rt5gVButk9CXr7+jV514MIX+XKBL2B4JSCwwc5ql1dbVlBfuvqG+1EcOTgF2kgrzg3/EVn9DrNuaQ7zjSfk30Hj8iBQ0elSBU1ei/19g/oNXdZ3pBHQmYD5vwlhOQcpgM5Pw8hOQXkEvPzQC6djUkdSgghVwMdPZ8DKBl8m2ptbY192QpDpz47cMgcOnrQBUqDw+2dXdLTP2jrOHroyDH5dP9h2X/omDlZ8OUs9KxpON5oaRcWFZkzBuuDgwMSj49elO4V0STj8YQUaVrY6NPzjI6OXuTkAfhkup7NHDgVF73F1J04tZ4fcwStqV0lQSqhu8Ky/+ARc+I495VTvvgHh1fb+QvS3dNnceHsOpi+5oOHj0r/gN4LTRafbD95ys1bZEkQMgvA3B+rV682WTQnLiEkJ4A84oVIfX29dNmQbEJILhCPx00ue3t7zdYkhBByZejo+Rw4JROSORXlsnrlCts3MpqUQ4ePjg9FSoOQJxpPanC333WYcb1kglTShjFhqBOGTJ05e9bCw9lSVlpiRufISEJOnz6D02k0DJHSEOgBY74RhHbDpy4iCNkkypWV5boOx1RI6uqP6wF0gdVtpKH7BwYHpelMs+5DrxzMpVPl4meC5NPnxzWvramxzcHhYTl4+Ig7iDTTwTBRdGPjKUlpehpJ/yfNIWbDuzQNDB1zORJpPNVkseA4Q1DssxWLh31u8XMTucPpX0JuQjDHwJkzZ6z3Hg1WQnIL6N1Vq1bJnDlz0nsIITMJZBL6Ei9I8KKEQ7cIIeTqYG35OUH7DMpn145tEotFbahSExw1We02zOnT1NRs63CmPPTFe+WbX31Kvvblx+33K099yT5zjqFR3d290tPTL9FI2HoLmTMkErMJn9s7uiQIRSSREkkEITnX2i4trW2WETeJ80Ssb02QlOoVy1wYTWv/4aNSf+KU5kkkpWn1D4/Km2+/63oi6fE5FWWyfPkSl0Aac7ykLwpfDkOvnu1bt0hBNGIHz55rM1eTTQyt4VzQkJzWhiy62iJvjz78gHzly0/KN77ypHz96Sd0Xa+5DEPWAuntG5CePjexM0D0qA0v07Q0j36RMM7neg05FxEhNycow+hdh/qDEJI7mH5RueQ8IITkFl4uYVfyBQkhhFwdtGQ+B1A4vpFWXl4mG9atUaPQ7dc/tt/TfK5VhkfchMgV5aWyfMkiKSsplHJdSosLbN+yZUskFaQkHIlIa1u7DenYsmm9VFSU2vrgcFyeffFV+eXvnpNf//4F+cE//VxefPkNaW/rMMfIZPaomxsnJUsXV8mSxYt0h8hIPCl//OAT+ekvn5FfPfO8/Oq3z0rr+U4LG9Gwd9x+i8ZJpFOYHOjXigq95vV6zXp2DN2CY8Z6KIWc8j3T3KIN2bg5eRbMmyeLFiyQ8rISu+bKsiIpLy2UlcuXwBUlkWhE2lpxzc7Axj9M/vzOex/IP/7op2PL937wY/nju+/b/cV1EXKzUlFRMTZ0i41JQnIH6KBEIiFHjx6Vzs7O9F5CyEyDIZWHDh2yIZV09BBCyNXBVsbnBAahKZsgKdu3bpaS4iL7opV3AHlOn2425wX6qqww5wbiiUSjMfOahDT+8mVLzVGizT45f+GC4NPpGHb1+IP3ydKq+YhhI5j6+wekp7dP04KjCW4WKDukffFjRN7s61oa5qH7vyDraqrT8wmJDI/GpVfTgeKUVCAlJUXy0AP3StWC+RJG75nL4PRrUrZt3Sjlxe5rXfiMu+VDj2F+HlwznDXYAScTrge9dzCSK56+R/iqCaIgXPv5C+bkwvXgH+6Fu66MJRyTZKDXqedg25jczGCC9XPnzpkcTDZnFiFk5kCPAegnDt0iJDeAPYuXIhxSSQgh14a2v13TfTrBZGo3F4G0tl+QoaFh21pVvdwaabh1zq8Tko6ungnXtWjBfCktLbbeLc4R4vaVlBRnxXVfqDrddEbXwlJYEJUlizFPjjseBGFz7rSfb7fzFxQU2FJZWSHzVOFhKBWcH63nz4/lb6GeB3P82AE4SfRc6HkzPDwi5zs6ZXBwSOKjI1JYWCjz5s2TufPmSFTTwT/kxc+3M37NgaxeWa1/sR9HdE3D4ctbPbpgL+bQqVqo11daKs3N5ySRHk6G3jxwggG7bv0H8Hn4U01Nuk+vOeauua1dr2HYTzytC041RljKykpk4fx5di7Ey3Xw/MrKyu26cxmUxUQynn62uZ3XfGBwcNB6C+BTsSDXy0e+4b/ckqvA+QcnPMvF9OPNIfQawNcv3ccMyFSCgeV4wZTLXzpDubAXY2TGQL0IvYk5eiiXUwVePIXsRbRro+SuDoI8pgLVk5O86CY3hoaGBquXa2pq0nvITAAn9/X0/qej5yYACg7C5h+V/72WShhhfe8BNiCmB9xmOnpINjBQhoeHrSFJWZx+6Oghl8Lr1n379tnwSvYemHro6CFXwsvl/v37pba2Vsov+josuTHQ0UPGoaMnN7heRw8lJMdBZYsH7J00vvK91grYNxywII3MhRAyfWDoVktLy5gsE0JyA68jd+zYIXPnzk3vJYTMJN5u3bZtm/Xood1KCCFXBx09OY5vCOIXzh6v8K5V0fl0fOMycyGETB/4cgh68+BNCd8SE5JbQCeePXtWBgYG0nsIITMN5LK1tdV6w9JuJYSQq4OOnpsI33Xr8zhofHgqSEJmllgsZr0F4Li9nu6YhJAbC16EwPna0dFhDUpCyMwDuYS+bGtrk5GRkfReQgghV4KtDEIImUYwRxl6DBBCcgu8CEFPu82bN8v8+fPTewkhM4mXy61bt9q8Wdfao50QQmYrdPQQQsg0Ulpaal+7o7FKSG6BXgOQy+bmZn40gpAcwffoaWpqkv7+fvZMJ4SQq4SOHkKmEN+Yx2/mkgtoTtJ/tXFj6yF8WZ/LFC+J0bjER0YlgmFbqWDSMFxu7BJO6p9UUos7VR65NOg1gPoZwyuj0Wh6LyFkJoFjB0thYSHlcpZj9jPsJrVbQyFdMvQ8lxu06H3GL+6zWUx6zy8Kw2Vql5Q+hSCuNz8pgfsW0+eGn1cnZIqAYYIvRACImf96mjdaZhqTfPdHksmEOXwkxIbwVNPT0yPt7edlzZo16XIw7VXwrCNl9zkhkSBsjflQKHcbC6gj/FcSyfSCehr3Hc/AO33I1MLPq5OrBc8Ajh5vR5EbTe5/Xj2JPGq1nErpH6ufr7MVTC4ipfc1Eo5IfX29ydvqmtXpe02mD73fqheDIKn6MSrR69CPdPQQMoWcOHFCFi9eLFVVVek9zgGUCwrUiX5SkiMdkhy9oOo9rhUCjaepBsYqJnotLS3RLd7vaSGU0PIeVoWpzcqKnVKQw/edjp6ZBff/8OHDsmzZMhtiSaYWOnrIlfDNlIMHD8qKFSvsYwZkKsh9R48kU4LODsn4BQmPNEsqyN1642YGz7+lpcXq5aqqRbqH9sh0oqVcIqGwhFJhSRWWS6x4VfrItUNHDyFTCHpvoKKEYYLGPSYSBLmgQFOSkFBSleSFv5XR1v9dwsmoBGG+HZly7NmHVJGm30pOfxU864ioshwJJ6QgulIim16RUA5/7YyOnpkFJhHmAoFzvqioKL2XTBV09JAr4ZspkMslS5ZIQUGBbZMbTe47ekaDhEQwoKjjJUk2/4/Y4w6QG4jap/rPP38rC7ZGpotUWO95Usu53viChf+9hJb9q/SRa4eOHkKmCNSRZWXlVlm2trbK6dOnpaamZuxrLpdSotOlXE309X/q/PdltO1/lyjt2GkCVS7V5nQShNRs0cZkOLRQIltf19/cvf909Mwc3hzKHGZLphY6esjVAHlEGcFzgHySqSD3HT0YVoQ6I9X5sqSa/wfhu0mSjwSYfwq/EpbQ4n8hscX/N3fgc8DakpBpAMO3tmzZYk4ejHvt6+tLH5k5QqhG9D+aNmH0LsHahNnAuEzNgps/2X4uU7WgrIeCpCpP3cT9J2QS0LBBgxJDRNAbkxAy88DpAOfOvn37ZGBgYMwhS2YnEbVVnU6/WNdz4ZIPC8q3rukqXD3XN6ckHT2ETANoPJSUYE4WkYULF1qD4vz589LW1iaJRML2+7cnNGIIIWRmQINy0aJFUlxcnN5DCJlJYBvBLsILMwzbysWeJoQQkovQ0UPINOANFfxigk98jQuz2Xd1dZkTCMMZ43F8So8QQshM4OtoNCY5PISQ3CBTLvl5dUIIuXpoyRAyDcBIQcMBv37BBM0bN260cecYzlVXV2dhYdT4BU4gLFNCgP9JwVcqJRmWZAgjn90obS5c8mnB1+UiqUIJwij0nGuDXBrUu42NjRy6RUiOAHsJc/OcPHmSc3zOcvB12FQqbMNatGBMqu+5cLnplyCs5TuqBklKbRLdcR1wMmZCpgjVQWOTMU8GRA/H4MjB8K3R0VGTDWzj077++KXiXy9IP6UN4KD9BxI+97/quipP9ogmeQnmoArLaMEiKdr4hk3+mqtA/jkZ88yBenFwcNCGbrFXz9TDyZjJ1YD6EHMbYgg85XKqQBMztydjDpIJCcIRSXa+IOGT/1ZS7OBF8pFAZTEMJ4/K4+J/K+HF/zJ94NphbUnIDOGVKIwWdEeGAVNYWGhvktHYQ2MDyhbLVIKvEY0KPq2ODS5c8m9JhGMSSYUkllQD1oxZQi7GN25Q/2IhhMw8kEvI43TYQyS30Wav6nD9F9LyEItM0PNcuOTLgsmYk8kCtVa1vKeub1oP9ughZIqAH+dSPXogdpn7Mw0Y7IeMYCgXJh9csWLFpGlcN2o4JSQpye4PJOh5SdeiNsM7IfmHGoWhmMpRVIqr/0cJhXP3NSB79Mwcvg7+7LPPpLq6WhYsWGDbZOpgjx5yNeD+46tbNTU1NuydTAU3QY+eIAHTVeL9xyTV+QvdQT1J8o9QEJZUWCSCwl5xuxQtfDh95Nqho4eQKQI68nJDty4HxBJygp4++JwoevdgOFfmRIRI90Yo45GREV2G01tUmiR/gaxgIvRcNGA9dPTMLL7uLS0tnVDfkqmBjh5ytXR3d0t5efnYfIfkRpP7jh5PPD5qdnEoxIEpJL/BSA8snxdKCCE5BhQsqKiosOFcmCsC++CQaW9vH/scuw9HCCHkxoDGDepafgWRkNxieHh4zP4hhBByZejoISTHQQ+EVatWWQOkpaXF5vBBI4QGDyGE3FjgQL9w4QLrV0JyBMgkls7OTrN92JuHEEKujhkbuoXTsrIm+QyKN4ZuufVrK+teLBHPy0rm76FDh2yIx+bNm8e6vPtjk61fDg7dIrMFyAKHbpFLcbV1JrlxcOgWuRp8nYjhlKgjyVTAoVuE5Bo33dAtb0h5srcJyR8+f9mGgvVKNvsX1NbW2kTNMHhOnTplXZozjR82WAgh5NpAfYl69PTp0/YpZ0LIzOOdDk1NTZzjkxBCroFp79GD06EHgT+tr8AJyTtCgRQVFqc3bpzTxTt0kN7o6KjU19fb12Hmz58vsdjFb2KudF726CGzBcgCe/SQS+HtkoMHD9pwWcyTRqYW9ughV8LLJXoy46tbmCidTAXs0UNIrnG9PXpmZOgWDFnfWM31yoSQz0+gxmvUyveNLOdIy6fnf2GE4pPAaJisW7duLBy+TnEl6OghswXICh095FJk1quAz2DqoaOHXCteTsmNho4eQnKNm37oFiH5SnAdQ7cuB5Rv5gJgJGO+niVLlljX5uPHj0t/f7/JW+YCsrdJ/qMmm6TwvEOpCeWSZYCQcVCfQiZOnDjBoVuE5AiQSTjAGxoazK4hhNxYYBmGVM5gEWKd5A/T7ujxDVNP9jYh+ciNLuc+Pfz6BZ9iLy8vt27N6LWA3jwdHR1jhpF37tzovJCbgCAlkZAqbysDqQllgM4eQhxeFiorK6WoqMjWCSEzi9dXkEu82aYNQ8iNJYxXgNB/QdLWSf7APm+E5BGoqNG7p6qqyhw/AwMD0tzcPKExz4b97CMcDuF9jVy40CPdPX2SSA9DoMFMyDheHubNm2fznRFCcgPYNXPnzrWvbhFCbizDI6PS3tEjo/GkthHSO0leQEcPIXmEb6jgF0t1dbWsXbvWvlaxf/9+G9MMRw8b+LOLlCrug0fq5NkXX5Nnnn9F2i90jjn8WBYIGQdygcmY0RuSEDLzQCYTiYRNxtzT05PeSwi5UXz48T555sVX5c133lOjkK6BfIJPk5A8wjt4Mhe8CVu0aJF9lQtvw9rb28fmn8C4d4TJHs4zW3DODji+0t1W06D/i+u+mrJ7A1Lo0qrhQrbPOctsUnldD6fD4RbimE/LTeA5Me1MXFjES6ebSmCvO6hMOE/6vD7OlcDTdPECOXPmnHz62UHZsWObrKqulrfe+oP09GFIH87LSUYJAZAt1JcLFy7kF7cIyRG8HYOeysXF418yJSTfgU5Kr43ZfeP7JuJtwxDC6eK2xxdn48NI1b+6rTst3pnmZmltuyD3f+E2Oa+/H32836Z+yI4PslsJ7pizYWEzw3Z2dieOOdvSxwV+Hb9IS2PbuttvVquuJ3RBqMlBunYp5Kqgo4eQPMZXqhjGtWLFChuOcOHCBfskuwdhUKn7ynm2YIpGtQVuUTLpFJQpx1QSa5K0exdOh8GXYcKS0HD63xRaKpmQaCRkqimpt87fw0wFBMeaKcEwFJkqr0mcKjasKsBkyZpWBN3SXQKZz8WULqrrkEsLL1xMiV5msdxrvOHhETl0+IDcedtu2bltg9x1+25Zv26NvP/BB5JIJCUxy547IZcD8rZ06VIO3SIkh4Bc4mMTlEsym3D2J+xHNet0cc4arMPCm4i9MER4tfvwC5vWXljCflU7M5mKmw0aCqcdMbr09w/IgUOH5N4798rKFUvkS4/dLxfOt0pdfYNLwxbYnMhDUlKT2rBhtaFTzpZU49TyYPZrxH79tu3Ts8LGRt5E03VOG+QEecIS0niwgy++PuDyE9H6YPLj5GJm/PPqhOQr+GxsNBKzimkmyRRxX9liaWlpsZ49NTU1MjzsPlM5mz5VOXZf4EzR1SCpSkyVVazAGZJ4fqZ/9DeszxBhQuZwURWlG4ODQxKNRtKTQ2p4rdMQJ2LKzZIw4BiCIosgjCpckfHPCEPZpWyfpmvK0Dl+8LYlpcoQihJ1JY5BgUZUyZp+gyLXfxNOlA0cTBrH4qaDpVIJezMKpxJUbjik54bSnSXPHbLIz6uTy4F6AcNcMewVc/WQqQV1Jj+vTi6Ht1kOHDggq1evtkmZyVTgGtr8vHpukPkMEmrDRSNqz13ONlCbz+xTOwwbUWyeTtg8SbPzQrrXtb9tPRyVhBm2EbU5E7rPjEuzD8NaHweJuG7DpoWTSFNWe9Rszwntd8Rx8XBu2LNR2Mkms6gznePHg7QRfmRkVAqLCnQd9i7yhmO4Xj0HktO8mI07AdjLyEfU7G3N1qzgej+vTkcPIVMEDNiZdvRkKopsUR8dHZXu7m4zmuLxEZVJhM3vBr+7H+l1/YfuqidOntbfNlWIg+ZYgUFfXlYi1SuWye6dO5wyUeXV2z8oR+uPy7lz56Snd0AKCgokoYqwUH9XVq+Q9evWypyKUlNNpqf0Xh46fEQOHm1QRSly3z33yqIFc+yYx/UUgtMlJO9//KmcOn1GFi2cL/fdfaflE3mEsvvpL38rq1etlL27d8mLL70ivZpX/zzhfHLPbuLzvXPvTlm+olree/8jOX3mnF6be7bmbNK0kc+1Natl187ttj/fwf3CPYDRAzLl4nLr2fuy8cc8mfHApeJm7/dxsJhzT38nC5NJZhiQHWeyY9lhQPZ2JpOFzUwrm+z9mfEz42Yy2T5PdrxLhb3U8avZDzLXu7q6rJz43gOZ8YAPlwn2jcvYxHOBzH2TrWfHmSwND46By4XPTDcTHybz+GThQOZxjw93pXQy44DJ0rHw+g+9Jf29mzTMJL+ZZO+71jCXWs/EO3oywwFsZ69n7sskO242k6V1ufXJmOw49oHJ9memC7B9pfVsMtPw61ciM+zl4mWeH72R58yZwwmZpww6enIKPAM1QPEBjZdee0Mqysvlofu/ILjiTEl0j0n/BEk519YhR47VSZfa9uitg6GOeClZUBCTBXPnyt133S6lGP6o9iJE6+e/fsbOg0ScqOG54yeQ2/butqH+KAuHj9bLoSPHZP7ChXLfXbc6x7yLgMCIJYeO1snRo0flsUcekrLSEjuCpJJBSNrbz8uJEyek5XyHOZ8gw/HRuNraZbJ6ZbXs3LHV0nn3g4+s/O29ZbvGzX62gXzw0ady8nST3Hn77bJ86WLNK86N8+RuWb1e6OghJEfJBUfP1TAyMqLLcHorfytLX9WhxwzeCny2/6DsP3hUKirKZc/OHbJs2RJTduhJ09R0RgpiBbJi2VJ9joH0DwzKb599XpVbVPbs2iGrVlXbOhonLS2t8sd335eBoWF55MH7ZPHCBXouOFNC8umBw1J/4rTERwZl5fJVqmR36R0ef3Pt1KPIQP+w/PJ3z0hhablUlhbKow9+UY/gaThl/A//9CtZX1Mtd962Rwb1PDZ8TA0cnKejs1veV+X4+KMPWJqekiL0NArLW++8J4H+7tmpilNPZunqNt68FEYjEivQ68BblDxm/NmHpbS0VK/fNVoyZdNv4xfhoKP88cxj+PXrfjsT7AN+v08nc9s3aoFPy4N1hMlMB+s+TwDb2G+9s9JhfTi/jvB+GwvC+nVPZphM/H6AtDKvIXPdh8E+xPH7sGAboIGcnR7WM+NjPTvdzF+QeRxkxgWZefA9ohDG5yOT7PR9XJ8mGpSYowfGld/nQTgfHufBffW/2A+Qpg8H/Hn8uiczD5lhPJn5yo7v08e2f7bYzswHyIyHdR/G3yOAXyw+bfz68/ptH9bnKfNcPr5f9+GAD+Pj+HDYxrpP2y+Z+OM+zKV+PVjPzAOOAx8W+OvKTiMzLMg+nkhg/jQXH2ReS+Z98Nu+3Hsy08c6Fp8Xvx9kHvPpZZMZ1qeXjd+PdDLT8HFBdjwfJzMMwD5/TQBp+jIPMtPBfjdk2e3Dr48P/H3BPpwHecM28Pv8OvD5xzYmSMeLKThgs/NIbgQoJ3T05Aqw7/AM/vj+R3LmbKvafkNy/xfullXLl5gdh2cF3LMSaWg8Je+896HUrl4tG9atkYUL5kOoEUC6unuk6cwZ2bF1i8ZVedJ4Yf3ztz/8uaxZvVxuUbt2DI2DXuulJcXWEx18cuCI7D90VPcnZeeWDbJr107rVaMhEcHCfHbwiNnVX//KE1JRWqxH9NnoNcAO3q/HKsvL9Tzb1NZeZrEw3KultVWCZMJeZCKrr731R4mq7X3v7btd/AxGRkflxz/5lZRVlklRQbF8SW1erXnNvs1nrtfRk993hxBCMjDDUpXe+Qsdsu/gMZk3t1KeeuxhWbl8sURU60VCKYmqsqlZVW09evA2BXEOHq1XhSXy6IP3ybraVRLTmlPNXrWL4rJ40Tx55JEH7Y0JHD7xRLoBpecB8ZFRqdE4p06dlOFR11jwoLcQeuOcbDojUTWEV+o5vdKczMjC24vS0iIp16WstEDKy4qkuLhAs5YyxZq5wECOoCuREotGVMmWSFkJ4harAi+0NAqLYpaHfAf30p69GiYYrgjDKB6P2/DF/n5MSu2MJWxjP8KhQWK9t3p6LC7CYRs94XDcxx9S4wvg+NmzZ20/QMMQ4QHiwyjFNo7jXHirhfi+8ZSZPo6jtx0mTvcNTITHNp4rFuQL50N8pI9tOCiwjuOdnZ3SqkYU8op958+fl7a2NjsGent77Xw4jn1IGw0phMU+rCNNHx/HER/rOCfOjTSQVx8fxxEe4NxIw58P6z484iOsv7dwNiP+8PDw2HFs4x5gG/cY+cdvZnzcU4D9CI97hPMjTGZecBz58eFxr3HvcRyLf1a498gPvlLonyW2sd9fO9L2zxpxkReki/Q92M4sC+ghlJkfxMf98OC54fqQNsLgujPvHeL7ZwlwrZnPGutIHyAMjiMOjmNB2v7asY20/L1H/nHt2PbnR3ikiW1cO8L7CfxxPn8vERYL7iXyjPTwLLGNe4qwiI9tPHsc9/cK4RAX4bDtny2OIz8oC8gb7iGOYx14ucFxv+3lAOlhf3Nzs50X4LwIj7QBwiM95AX7cN1eDrAP14HrzzyO+Egf+3CffXyA+4L7nVnOEcY7fyCHSNMfR1ikj22kiW2cA+B8uO9IA+u4N0jLx8c5/bPEcaSPvPhniXuF8P5eYsFx/2xwHNfqywLiIzy2cRzPBOFxj3z6CI98Ii/+WaD8Ij+4dtx73GuE93KM8wOEQ3jEx4L9yL/Pmz/u4+O8yA/WfXycH+dG/s5oQ9VfKyH5Dso5Pnd+qqlZ1q6pkXlzKqWx8RQOjMkQFti0Pb398vZ7H0nt6pVy9+17ZNG8Sm3ga52lNip+51aWyfatGzWu7oNDDyKk8TDVAOqqTNsRNmJ5aYkFgQ0MaUQ49NKBXXzwyDFpP5/WX1eQxbbznXLg4GGZq3l/8kuPavwlanOm1IYOpFAN6RXLFsvq1Ss0Hehtp98uxbmWVimIRWXHti1aR16Q3r5+u/YrxZvtOM1DCCF5DvSRU4ohOXDoiCmxe+68w4ZVYR4bPYSVtEGNtw2uQa67zNBfW7talWWlKT1oyQAp6AaGXpUURmXLls3S2z8gTc1n02Hc+RLxhKxbW6uqNSWNJ5vSRxw4HlIl23CiUZYtXSJFhRiz7PaPJTIBzRuqbT2mTTgJbBJpNOYilp/MBUaCU4K6hfUU1nEfEENB+ri4PO/NA+x+Kr6xgXuABiEaGd7xg0YNGiForOA4wuG4b7QgHI4jno/vwwM0StBIw36UIcTzjWUsaHCiEeTT9+khTziORg620agBaCAivgfpo/GOfAI03nAc21jQAMJxnBvbOI4GI9IHaEAhDziG8+MYFmwjDNLCOT1YxzkBwuA40kRe0eDDubzjBouP76/dNyABjuPacM04N64R9wLxARp6CO/vrW+w4p4An56/twiP8/lng/047p8F0sf5kA5AOJzP5wd5x7XjuH8WSA/p4l7gK4U4d2YDFNfm7xXuA7ZxHEYy7j22ERbpYR3nQ/r+3mABOI7rRh5wDCA8jmMb14djyJMHx33j3z8rnNPHxzHs8/cW1+6fFfKM4z49xEfe/Pmz7yWO+/gA9xbxcQ8QHteE8CgbuHZfjhEf58cvtv2zxDPJjI9rxzbOCxAezw7bCI/0MuUE6WDbXyvS8ccBwiM9XCfw6Xs5Ql4R3m/jOO6nx9/bzOPYBjg/juN6kL6/twiDY9iH+4Q8+HuN44iDbf8sER5gH9LGPoB77cs54iJN5Nc/S1yjv9c4jvjYxj0ByA+uzZ8f4bHtnwXuqT8OUGYQ3zuK8CyRX7/t6zBfFpAe8opwuBak4+MDXDuuB9eB49iP4/7Z4HxI399bpIvjOBfCe7nxcoj75I9nbwP0xvT3gZD8J2QvAYdH4za8aZUu+EIWphlQAdHjTo4wn86n+w+YbOzcukXsq1vWaxvB3K9LTessdAdXG9J642gaqr3tmLcbbbFjmnZE19NpJFMJScZH5ba9eyQcLZD3PvjIUrwSGM6F+X3uUls7FkHqcDu48+AS7GVk4PN1+fTOaV25ZNlSWVXtPixz9FidXn/EroNcGg7dImSKULOPQ7dyCqfS4omU/OTnv5QF8+fL4w/fbyoHY4jhsBkHDiFVdqqURuIJ+cnPfiVPPv6wvVGBAkVQb4wiLIaDdfUOyK9++3tZt6ZW7ti72/ZZl9X9h+W73/mGPPvsixKEo/LUYw+aInZz66Sk/XynPP/y6/LwA1+QVjXK29ra5RFdx0mQN9TQfujWXbffptuu7jRVqXlp1fhvvPWO/MnXnrT9EwnkjT+8K1FVinjLY3s0QZsXyDQ4FL795D24XjRM0VjIxIwd3Is0ftvLbeYxkHl8smMAzxUGWPZxkBnGg7AA4bGg4ZR5Hk/m9qWOYUHa+L1c/MnAceDDYBt5y9bXl0rbh82MDzLDZ/9Odq/8cb8OfHiAX9+4zE4PXGodZIYHmccywfHMfPl4Pq7f9r+ZYfx65r3LDHuluCB7O5Pse5YdLnu/3wbYd6m0sd/nOTtuZrzLxc+M58OC7Hjj6/h1vVX8uf21ZYb1ZO6/FDieGSdz269np50dB2SGQb4yj2fnM/sXXGodZIYH2XEB1n1d4PHrmfE8mfGx7vOXuR+//vli8el4/HZ2OpllAmTGy0wnO83MOADHMtMGmdvZx4Dfh1/szwxHbiSoqzh0a+YZL/vPvviqyl5IvvTIg9LX3ye/+d2zsueWXbJpw5oxuYwnA/nZL39j0xA89eiDEBR9fhpZHx+GYOExYqi/+/CHszdUmiWUTMjfq22JXup33+bsQxAOufrOIuL+alqfHToqn+3bJ3/xZ9+SYw2N8sGHH8uObZtl57ZNGh5O68DC7DtwUL7+9JNSXlKk+UrJj3/2G1m0YK488tADak0nNb2Lh3uOyfyYvTo+dMu+0JXOx69+/4JNQVC9Yqm89fb7Nuzra08/IVFkIC/LgYNDtwgh5CpI6z0Z6O+3z6TPmzt3TMG4v5nAxYO9gYYftLjl5eWm0NJRxuIiLIzx8pJiiUWj1p3UvliAIxokUKUZCkKypna1dHR1S6cuSNcrUnzGsqysVJYsrtLdTvld2sByxpdTfNhyShxrF4OjjuGRUWk73yHtFzrlfEeXtNlvt+DLB+gyOxvAPfPGhb+Hdh8vse3JPJZ9fLJjAIYUyD6eHcYvnszj4HLblzqWaaBfLv5k4HhmGKz79DIXfywTbGc3DiYLn/072b3K3PZkruM8mfEyf8Gl1kFm+OxjmeCYLy/Ah/X7MtPxZK9n3ju/b7JfkLkOsrczyb5n2WTv99t+X+axTLD/Wp5hNtnx/O9k8fy6r6X8NWU/V+DTwILjmduTLdlxMrf9umeyMJn7PJllAVyq/GXGu9Q6yAyfuZ4Jzpl9vZ7sbZB9PLusgsznm31NAMcmSydzH/Dh/P7J1v12Jpn7ssNMdixz32TXQ0g+kSmTA0ND1mMOw7HC4UAqKkpkUdVCOY7hW4r7CIdIf1+fjIzGpWrRwgzZ0HQ0LaunQmG1Q1WOdS+2Ya/a4XTdOzI8Ku0dnWNL64Uuae/skVDEz7WFF5/6q+mgp8+Gtatk4cL5Nu/OwNBI+oteCKb50X8WR3f09vdJUtcxRYLNIpDhjJlMvrOlGue0Hj96oKu3V4YGB2XF0sW4cFm/fq0MDQ/LmeZzE9IgFzN+1wkhJM+BAnLdxEUKi9ITrWLJwisqqA9TigomZ744pAsLRQMFii8cDKBbezpNvEDBKnr3rKyuNkcRhmnhKHqXjIzE5fSZM+YE0pB2zqkAyvDFl16X555/RZ5/8VV59oVX5ZnnX5Jzra0XKVdCCCGEEDK92FekzHwMydlzmPctJDW1KyUUTsLdImvXrJHOzi7p7RvQfeY9saGRsD/R68N63mGvbqO304mTJ2X/wUPyyb79sv/AEWk6c878LegZjnl3wJnmM9ZzyC+/f+EVee7FVyRh7yInOmNAOJySu++4VWJqwx451qB7NB0kqsH8BNKwZxPpIZmFhUVjdvS1YD3P9XpwP+rqj0vVwvlmQ2P//HlzpaSk2Cag9kPTyOTQ0UMImSU4ZZWpHN0O95MJlJM5e2zD/dhbC7c6AafUXPjRkVH77Lr1tHGH7XxQVpjgbsPaWqk/3ijxeFJSyYTUNRwXfL1r47q1qhfTXWWngJXVy+XLTz4iX/ny4/L0k4/KV596TL7+9Jdk+VJ8vWFqzkkIIYQQQq4Osyb1D/pZN505KxWVlXLy1Gk5cqRRGupOumkWQmE51XTGbE5zrJhN6+bscrarbtgxzLs1KB1dPdLd129Drk43ndVz6Ak0nPUqVwtw5cqV8tUnHxtbvv7U4/aLfun+3wSCiFSUlcodt+9VG7ZO03ZzhIGxaQFwFqynAklqvvBi04e5JjSNoeERaWg8KaFITI7UHZcj9SfkxIlGmVM5R86cbZE+vTZyaejoIYTMDlTJQImWl5WZ4urqwkSyqASx1ykgr4hC+htRBQOFWl5epj9uYkjgddUEpaWr6GY7HB8xBYg07TiSxhsWTBinq1s2rDUnz9lzbZJQBX34cJ2sXVMrsQK8WdHwAULdePClgsqKClWMFVJRXq7r5fbLz9QSQgghhMw8+FgI5nDES0P06IEz5uixBjlUVyf7j9ZJXUOjFBcVyJmmZrUXk9bDBbYc7M2uHnxdD74ROHHc7/atm+X+e+6U+++6Q+2/cklpBPzDLD0YzgUbtyAWMZvQL5jrp0LtReAmMZhoI6JnEaKurl4uy6qWyBtv/lESqUDK1La2uS31oFrAagtrvkIpudDVZb1uME+QxU/bzvh1zia3nm2LBnp9mpocPlovCbWbu/X6DtfrvThWJ0f0XvT1DZgTAxNUe3zaZBw6egghswKvRPAZ9P8/e//dHkeWpXmCxwW01ookSAhqMoKhBSMiQ8sMmZlV1d0zPfPMB5j/d57drnmend0PsdM91VO6KkVokREZWitqDRAECEEIQmu42POe6xdweFCTAJzO9wcazexqM7/i3GNXVFWUS19fr8xoY4rF/mGX3EDYF4yEGXbCKswvkM6zvdpoYTis2yVp0Y82Rtoya2PTp610QNbVN6g5FurU+BJBwl1UGzQ0hOsaam3KFLbMxELY2JHLhqMGQ9ZIEkIIIYSQWw2VPlXO7Og4Y5t/vPLr5+x47cXn5Xcv/1qvn5Vnn31KBkfGZGYWOxcGJSsrLDXVldLXMyCz81HbISt0sc1UVRZNlnWvhUXZV+XWrVs3y+jIsBw4eMhkWA/ssZRBZVml9Pb226gclYITts4e2BpCChQ+qelCPFEVidtPn1a5uc7egT9eefE5efWl52zZg7N9g4t+U2V5QkUPIeRWQRsANKJBPVqbm7Rhicu33/8k0aTtxdFIADQTEZtTrFfaaGCK09Hjx2U8sa2lb0xwxrDZmfkFOXjkmC3I3LRxQ8JeneLrScIthq7iuqVpo/T1D0lbe4ctnldSVJiIUSvkxBcPQgghhBBy62DfB1UmPZmQD4MYtSNRCdmmHnoOxqS4MEfKSkttGQBbsFg9bdvcYsqSE2qGRZQh36byS5Nrw2RblWURYl1Nlazf0CCHjx6XofMjarYkGyM921qbJBDOki+//V5iSSoH2Hs3cI/R5akKGsRwtrdPpmdnZXPTJnv+xQOhBaL63M22W+2FFEXEwV4FIeSWAA0Bvh7EYlHZ0toi9fV1crqzSz757AuZmBhPNFxoxLBgc0SmprDYnZoFYrJ5S7PMzc/Jnz/6RAb6h80dgB8MH/3znz+V6Zk5ue++uyQcXJrRjDhBcoO2URvFyalp6e3rt4X13Hbp7ivLkk9CCCGEEHIrMTg0LOeHR6Wurs5G92BLckzpggLIdtqSmDTUYvetDlsWADJt08ZGaWraID8fOCjHjrqpTsmYEiShCPGy7rWCiVn4B9k1Ho/I/ffeK8Fwlpw4edLsQ1iXMhHX5pYNUlNTLWd7+uXTT75cXAIBOFl7wWRtLNbs1xrywP5U22nJzc2Xhroaew/+iOl7gS6rsqJUCnJypKura3F00PU+X6YR+lslcb1qWIcmkQkIyVywtaEbxZHOoIKNRhMLE6P2zlDwO6CJtPVy9DHXb1gn01OTtuDdoWNtdu7o7NaG8pD8tG+/ZOfkagNVI5ihnK/XVRWVcqaj0xaDO3GqXfoGBuW4Xv+074ApcR558H5Z31BvbzAYwCzmoPSrm/7+c3Lbbbeh4tP84N5w/8CwzM/NyQP33y1hjPQxnXtA3Q7KxOSUtDQ3WRhxrNmj6T188ICUlJZJ4/p1eJRF0Ojja8fpM2dk1/ZtCVNPDFlQznT1qH2X/HzwiB37Dh2VfXref+CwzC/MaQNae8s0jHhOLJadzs/r28db5TchtzrI68FFIT1docxKMh/kcewg6kY5p3MbBOWG20E1w9rJeEx+VhltdHREHrjnDtusA7jnTNRBcWzwEZVjJ05JbU2tFBUVqVlU1q3fICPDI3Lo6AnbDQsy7ZmzvXL8ZLv8vP+wjI2OSWVZiWxYv97CguLo0MGDMjg8rnKhyoaQDyEnqmx4QO/duo5FGrdIb/+QDPYPyB27dmhinLyKehvpwhqQuTk50tl5VvNOQLZv2yZZ2VnqAuv1hGWjyq1TkxPS2XVWjp1qkzMqZ2PpAsQD+Tlb/dbWVElAn6mzu9fC37i+QSanZ+Xb736QrZtbZf26ao1zqY1Y/NU1rw6PDtuH06aWFjVwirAkFzc94XDYjmuFih5CVgwqetKZLG2QoDiBcqaoIF/rpJg2qgGpqCiXLdqwbFC73Oxs/IymoClUN1u2bbbGL0sr3VgkIrm5OdLcvEkefOAeKS8vce2fNcZLU7fy8/OlpqoykQ/0CMTUrEBqaiqksrJcTZbeOfwUFuZLZUWZxPR3QSOPs9aYUltbY4spp4JdDqC8qNY4loGo9A9hVmjjXldTKfXamOKoq6mR6mrcV0sxFptO8zx6ozChhIoeQtIIKnoISQ+c7EJFz9qB5xmfmJTGxg1SXVEBg4SNs8NHRZwLCgpMPsTCzIV6DVkzJDHZCH9VFZKTkyUhrVehECoqLJCqyjLZtXObbN/a6uRUyKcaDqq1uroaaVB51MuH9Spr1qpsiHV/ClR+hWMohfLzcm1kDVQpHvhHEisrKyUYDpkcWldbbaN64AqfPEOhoD7PetmwYZ2mN8/ch1XWLi8rl9bWZhuNBEUG3EWicSkrL5OSogKZmpqW3Jw82by5ReU2/0HUgfdg8rE+X34e5Pe4VFdWWLyOpTTe7FyvoiegL2fVWy/8QDgIyWRQwYVD6b+rERYEti0bjcypHC9PVH8bTOVyHQ3fuYZSxX4zrRmXzDAfGI1sXM+JTScTdlhAGXOkzS5xtjDwh3DsnaKade/WGj5tsKKYsqX2yxU92ohrGObcvKAhxr4D7tqHAcwcTtWdhWH2SyBdttUlAkJYKbht3xPPeouAZ8WC2On8zGgbbRjzLfS7kFsXV7eGVGhfWist3UBdjzJJSGbjRkKEw269lHRugxYW5mV6elrTmN4K4qvHC2sJ2S/p+dxvAtnTyZa4h8wJd84OrvAfpjXBDjKe62u73xJ+vdzoRuOYfAiDZX1yC8hI+DI3Po5khQusnAvnxnyqOxj7/IM7H6LtKpZwh/BwkfCl/y/FYwqtUFCCGNWOe4SR8lu79Dj3yfh4M4WcnBw7rpVMKyGEEHJFxLShw45baIJ8A7bYCGoj468BGja9tQ4JviAs2UHxA+UOGhcojdwZiyovNUDazCU1RGhgLT5Uv8vbJwfc6j/vf7HRSgoDOHNn550kgzTAP9IHkK6lA2EjscvTRgghhBBC1gDIayqTYWvxRdkvgbPCiKtE113dQSECEc7kT1PwOLnRvheqrOqCQHgq75m7kF47GRB+4Q7TvpLlQ8iMGoqTLvXaNgmxMGFipkvoLcLCn6UKiYGx+nGX6sDS5M6ID2F7GVr/6bU61AMx2iAQxJV4RrhzcnDimRM4M40VYegBhZe7ds9Pllj+5ggh5BYBjZY2a65RQwuh19aYaGPkGzzXDCVAA4KmSBugJTvvz7nz5yVz586dHdYAwx3+Lbp3OHd6WFzeHg5hthSGw9nBT6JJ/gVml3ie5aiZe/pEHIQQQgghZM0wwQ9yGUY4pspmkOWWFBleFnXy3UXk2cTZrhOynpf5bMQP5ENZPprSQk9y72TRRFj6l4pzD5lV7cwf3MJoKT67tnt3+PDctbfDyftXcyiHcO0VW0n4sN2rwDtxZ/s/YUccv3x7hBBCCCGEEEIIIeSmhIoeQgghhBBCCCGEkAyBih5CSEaC4a1YkA4jOvH/xebt+rm+OF/MDbC5w0qqG39/Kb+Lbiw1S6T6dWsDXTqt/owrPB8WqcP1ol3iWALhubT/Egy2dT6cm4vHfTNzMzxTJr53Qi4Lsz0haUU6t0VIWya3lXgy/3w4L8mwOJbktMux5GfpuBTLZOUk18nvO/l6EbvFWkFXtnOv921h4eyPpLDdzCvv0tl5/LXJyvhLsiMXhrtuEbJCoAvOXbfWEtcIuNev/6VWdQG3WLFX8iSfndvl7r29e0XLdeRmrlzQrxrBi9+VS/935gmW+U2wmI6L4P1g6rK79vEmkXg+tdCwlsdpi/CZkaYHdbHGZc8Ht5bai8d9s4J3gTnp2HUrnUE6uesWuVXw5XJxgdE0BWXS1aeoLlk2SebhFsgN2LbV6U4ksiDT01Oa3vTdre9aMCnML0BsdWKSbIdLnPGfXmNVnmUkfdCDLIdFlCHr2U6u8GDHhXG/Pa7wn5MDfX0HM4vykvUe4r58HR7Ap8lEsHZy0bm1K+3GxYFdY50s6uJdSktyOixV7jKD4a5bhBByIUy5gYWKscuANgbYbQBVHgSDhHBgjWlS44VrHPbNBIqSxOH92iLKF2hYvL8L+UX81mRByZPUWIHU+NHQuTjcXSrev/ODrygQCoIyNx+VqD4j0pis1IF7xO0a0CVCIU2XtZGa3mBIT3hHuIX5krCQKfj3jCP1N0hHkvMEIZmML5fpzM1QZxByvUBGuVnKom/TMw0nf+nvEMoS7AzrZELsqIVnVbkVsizs4TiFZLkTMit2lZVgWMOETHiZd2UyrpOV4d62QVfZ0J0hF7r3faG6EHIo0ob/L1tXJtIfD4RlZnZBr+EPcrML2w60CcHlH8lxnXwPP3i+UAg74WaezHoj4YgeQlYIjuhZW7DV5B/feBM/hDVU2oLYV+OCggKpqqqS1k3rbXQHfh9fH+EaVeKf3nxbYmgsEwTQ4GILSg3s7rvvkg0NdQkbB/y7HQwu4Fcb0OKiAqkoK5GtmzdLfl5uwgZJcmmCf8R94NBhGTp/Xh7/1SNqizQthQPg3qd3bHxCDh0+Kj1952R6ds6+3uTmZEtDfa3s3rlDSooL1K17B089+aQU5uclQlESX2/mIzF5570PpKaySu69924zCwTQJCyPNxPAu8N7GxgYSJikJ0gnDkJuFXwb6c/piK+jWTZJxoK2Xzvi6T66DmUwV+WosrJSlckyS1aBkuPosRNy7MRJ/T2C6KSbeW5urpQUFcrG9eukXuXPQBCqjuWjmX7/5juJK/Vqh6tPMS3rnjv3yIZ19XZ/Ib75YZ/09PQ4pU6irsMokqKiItm+pUWqKivMHd59cj2NkUNHjhyTU6dOy8MPPyjl5fhNLl6PD4+MyY8/75fu3nOo8DWAmOSrbFpXUyW37YLcWizHTp7Sd3BcnnvqCbXLN3/JMjbih6x8+kyn7L3/Pk1bubq4eJw3O9c7oif0t0rietXAD8XGkmQ+6MRjtER6V0AYkh6NXtn82psJbRLk6+9/lpzcHKmrKpN8bbDytEGZnJyWM9pAHDnZLuFwSBuJSmtv3JPH9CIk3/60T7K1Yq1Tu8L8AikozJeCAhwFUlNTs0xpgroMU7Js2GyS39qKCikqLJYCdTszPSVtHZ1y7HSXrGuolgJNk9WBaMg1DHiPqPfPv/5BhkfHpLWlSXKCYWexDDSrATl49IR88vnXMj45JevWNcj2za1SXVWp4cWlt7dHWrdskbycLIvjmx8Pyq6trZKdnZ0IIxGKNpp9/YNy9PgpGdI4t2ic2dmJLzhpnmevFt/e4Dw9PW3Px4MHDx5XeoALmfPgkTmHz+MYGZxqlx6HL4dZ4SzJs49mmSWrBOJROds7ID3d/VJfWyWFhUUqRxaakqO7p09OtJ+R3v4haWyok1AWlFyQCKGAFvnuhwNSUpwvVeUVkg+51WTWPJNXa2tU7kwoTS7EqbYOmZ6bNVk5T/0VFhZIKByWvr4BOdnWLvUNDZKflyOhINbGSfwOeoXRPJ9//b2MT89LPBCVdfW1+vssKWSQrpDKpRh9s+/ICfn482/ULCZbt7SYnFtVrfK3hnP2bLds27ZdcrLDKsP2ScfZc7IzIbf6sHCENGovK09Oz+KFSWNdQ6Zlg2WE9XfAca1wRA8hKwRH9KwteJL/+g//Js1NG+Xh++9242OssQjK6MiofPnNdzJ0fkjuuetO2b51M7QA6kIbsUBY/u4f/1laN22Uhx64D0HBdPHNwFnyb+oaIVws97v3/nstrqiao3Hq0kb6o0+/0IawRp589GELJxgMSzS6oGEHpOfcgHz4l0+04auW9dqI79m53dK8nLgcP9UhX3/zrQoBNbL3wfvta4jpmVzCJLKwIOEszXfqFkb/7R9/L3/9yvOmpPIgvVDw7Tt4VEZHx2xU0O27tsuuHdvcsyw+bWaQLCjgPaR7mcRvQ8itAjoxLJOErDUmJdl0mHTFt+ULKufMzk6rSaaNPo6pXHZC9h04KH/1m5ekSOUVfIiFjBjVfjOULt//8JM0NTfLQ/ffZe8C7wR96r/7x3+XB+6/U1rVzj4hun+L7+xSct2nX3wjAf3dISu7EfDaT1f5MRqNybsffGhKoicee1iTF9FgMMXLjUY/Pzwir7/1nqanRbrPdspf/fZVCSfqc4s3qHkqHpTjJ9vlm+9+lrrqcnn00UckO8t9BIcbjUaikYhkZUGpE5MDh47ITwePLcqtcLOIXntZedOmJunuOSv/4TevSjCUaflgCa7RQwghFwBNgzU0ehUOYYCvmmD6VTwipSWF8syTj0pxSYn8uO+ATM94RVeCRMMSCGhjB0WMNj7mV8MI2tSmS5DwC3fR2IKg/UEYGDZbkJ8rExNTGo6remOxqNpjzaCAnGw/LSUlRdK4YZ20nz4jEbVLZSEStfRiOO2vHn5Qigrz7GsJGmVLm56zwyFTLF2KOMLWeLt7e6V54wZZV18nbe0d1oD79GcSTshx+E5luh7LhBpCMhyf3y9UFtLl8LBskkzG5e+bpTy6D1mZB6bmQ/aDIkX/VxkSsh1k0VAwLtu2tMj9994t7R1dMjMzp27dS7BR5eoSLwXyH2RWJ/MmzpcB07u8rGzyoR6QYbPCAamuqpaxsTEEpWZQISE9QVMC9fT12xS623Zvk4WFiHR19SRCdGAa2Mzcgvy8/5Api3718F7Jzc6y9Fk4emSpkBzS9P9iAHsK9tPrf15W3rVrm8zPR2Tg/JBzQC4IFT2EkIwFQgFG8cQi2lii1Qy4BeowDzpLG7Rdu3bLgjZW7e3tCR8OND8xc6uCBXagMGVM2KY14bgUS37hDQvqiYSysgVqIpjl5OSZgOJDwfeMmdlZ6ew6K5uaNmmjWiWj2qj2Dw0mXCwxOHTeGs2tW7dKXl6eNfJII+LDs1mTjrh/ORRoGfpUKiTMytj4pKxrqJOmpiYZGZuQvv6Byza2NysQYv2Rjvi0Ic+maxoJWSluhjy/1MkkJAO5ifK3m16WuMkgoBjBxyhT8midaPKmPivOkO3A5tZmycvJkfa20/Ye3NboqD9D6l/fSxz+wyYHBrAYs/q7bPWqL9PLyojf4jKZEjJvXPLz3EhoC0cPiy8Ukp7ec7JxY6MUF+ZLWVm5nDzVnnDnZJlAPKxu+mV2fk6272i1pRQQHhaJRtiIYyESk1A4W81dUi6K2ifLymXFxRpnmfSdO5dwQC4EFT2EkIwlHsAEOgUNlzYSkAvcFwltvLRRbFxXJVna0Jzt++UCvZGFiExMTNqix+4Yl4nJSWu8LseSX/Wj57M95+Trb77XGINy956drpG0dKAhj8vhYyclWxvNrc3NUlVRKqWlpbLv4EkNyXX+PaMjYzZCaOOGBrXCFtzaoGt6fEXu03ahNCKcxbCCITl85JjU19XZCKDGhhr7KoMF7i7b2N6kmNBxBb/dWuHTl/x7E5LxaB3tOwWEkLXDl8B0bod8O+lkI2eWSUDJgqUCIBeapJqoF+1sD6xHPCaVlaXSPTBgv5P7OBdSeTcqs3NzMjYxIaMT4zI+NWkfDcfGx9Q/3FwCDXNe5dbxyWkZHZ/U86RNy8JI73P9A3L7HbtdXW2ys6ZL3c9OTcuQutm6uQWxy86dW6VvoF/ODQxqfO4ZVES1keNg4/r19hyLz5TIcaZYuoIfE9J8sqyMUU67d26Tjs4+s6XsdGGo6CGE3KLEJSsry3bempqaSpg50BB1dp6RP77+lvz+jXfkD2+8J394/W15/c23JKr+LsWi3zffkX9/4135t9ffkfc/+lRmZ+fkqaeelOrqanNjjZK2gnPzC3Lk6FFpbW2VvNwcm9+8a/tWGejrkYGh8xam3/FlIYLtKMV2IriaNs03gAgDYU3NzMjxk8dk/bpaTJ+2lmDXzi1yrq9bBoeHzS0hhBBCCFl7vNyIM9aumZyYdNIozGCvx88HDsrv33xX/l3lzj++/q78SWXQP735nn3YvBTwe7rrrMq776q8q8ef3pG33vmz/PDTQduxC2vrYOdZxIQPlBiRc/jYCamtqpA8TMXSPywDgIWjDx4+ZunSZFp6sQ4oRNDkdSKvBewSmywrhzTOpo2NsjA7/QtZmSxBRQ8h5JbEvpxo64NF/cJZy1e0R+O0bv16ee7Zp+XXzz4lzz/zhLyg52effsq+slyKRb9PPykvPvuk+n9SHntkr5rH5PXX35ATJ04kXKpbPdpOn9EWMSh1dbUyMTUjoxPTUl5ZpQkM2TDYOEbtaFqjsYhrwKxld43oleIFBICFFrEGUCwakOKiEhmfmJGJyRkpL6uwqWbHTnaYO0IIIYQQkl5gPZys7Cwb0Q0w1gYS3u6dO+QFlVdffP5peU7Pz+rx3NNPqNx66fn88LuhoUH9Pqmy7pPy/HNPyjNPPSa7d22TL778Wo6faFM5EqoVqHripnRpO91ho8+nZuZkVGXIqek5qa2rtxE8+LAJ7c5ypUtCeL1G+gcGl8vKk9MyPjUtpeUVv5CVyRJU9BBCbg1M0YHhnRh4qtfxqES0sZqenZGiwiLnJgnMga6pLJfqijI9l0l1VYVUVVRi9OplMb/q3vvdtKFeHnvkIWmor5Pvf9ovc3Pz2iC5gavtbe02Xeovn3wq//7HP8kf3nhTXn/zbTM7feaspjFqacaUMxviqn4mJiYWn8cd7kvGxYCSxwQCPcM1FD2BUJa8/8GH8oc/vSV/fP0deeutd21xvdNd3bboM8KNabwudEIIIYQQsiokdCT+I52bCgUZMC4zMzNSiB2pTEJzsh3OhQV5JnNWlpVIbXWFHdVV5Wp3eUkuLzdb5dYyqSpXv+oH1zu2tsi27Vvl2x8OyOT0jJMhVZbEujhY5/HwkSPyr7+H3Pq2yq+vS1vbKYuqf+C8pkblR3WPrcEhf46PObkVZv6Z/PWF5Fc4wRQwC1A5d64/RVZ+W+XXN0yxlCorkyX4NgghtwbWaDqFBxoVNC7dPX3WMFRWoCFMBQ2QnuyLROLwl5fFN2RuPjMCCgcDpuiZj4qMT0yYUgVzmbEg8s4d2+XBB+6TRx7aKw8/+IA8svd+uW3nVlNEdXV2JsISKS0utvQOnj+vMSAhMEdcMRupc7EGM2CTuGEXlcHB8zIygnnVzfLQ3gdkr8b14AP3atwa564dEl1YkI4zXbYooD06IYQQQghZNSDPednPTUmCGT6+BWR4ZEwqyktN8QML7FoFeRMfMaGIcY4xkhvm6OrjfAnUvZMmE9d64deArCiH3BmUgcGhhCwZksOHj0hJSbHsVXn14YceVLn1fnlIj70qS5aXl0kP1r209It9JMXInv4hyK3ueTx+xA8+YqYCGzwvlD2w7zvXnyIra5x6fc+dt/9CViZLUNFDCLk1SDQ6+CIQCIVkLhKX/fsP2naSm5s3JRzdeNzQWuy4FZcZjOTRe2vc9DjZfsYa5dt2bJPWjeulZZMedt4ge3btkIKCXDlxqk3dalWt/ssrymzrzCNHjkkEu21Zm4ZqfKlxs1E/KY1d3B5ahYFwWI6dOCVZ4ZDcedtOi2vzpkZpbVonTY0NcsfuXVKYm2NxmgDhvBFCCCGEkFUiedoT5LqAynUhlQVPnGy3RZc3tzRLLOKmKUG+vGFoUNjRFYoeyJcRlZXdx0SkKSjjk1MyODgkjRsgqzaavOqP1qaN0trSJH19fSrbmgfZsM5tHnL0+EmVWVX+xbOoOQ4osPxHyuTnNfQWjwU/4xNTMjw6sUxWbm5cJ1taNsmOra2/kJXJEvgVCSEk4/ENC5Q8Y+NT8tFfPpOxiUm5Y88eycvJSrhaAdDoaIM1OzcvHZ1dEgzEbcE6DDPt6OiQTY3rJS/brREEfQyaKDR3+HLSoo3mwOCgNXIwy8/L1ca9SYaHR+Xrb3/QhjRoDSWUR8kNZWqD6e6xKN68bU3ZuHGjLUSNryvYyQBfaNAcoI1sbW2WwfPDMj0zq/40TZfbq50QQgghhNwwTHRUIQwH5DsoPI4cP23T/5sa10k+Nu8Iualc6irh6/rxihj/wbC3p0+w1EBFRbnKg1FTqMCutbnJdt/S6BcPKKOwQPLU1LSMTarcqskqKSqQLZtbZUjl1q++/VaiKui6kedOZo1qmE5GvTD4GHriVLtUV2Lh5yVZGcov7zdVViZLhP5WSVyvGsggPgMRkrlguGHokhVYOoCKMhr1i5dlThWJKVMHDx6W+YUF6R8YltOdPdLReVb2Hzgkh44cleKCfLn7jtultWWTYDSqPXkAjWZADqi/uYWI9A8OSUdXt/rtNr9QkuTl5Umh+vXAn80jTvhF+NFYwLao7O7tlzPq//jJNjU/KMFQWB5+4D4pKyuRg4eOytDAkDyy9wHJyclGIBaaa2BxG5TS4iI5efqMTE/PyMb1DWofl/r6erRw0t7eLsePn5Lh0XE5PzImXb290t52Ro4ePSbNLU0uZRrGgYMHZfv2rZKdlSUHDx+VcwMD8uADD9h8bMThqmKk3YHhuNhSE/aVFRXWwFtYGQDebXY2njt9n8e3j+lebxByY0Bed+uPpTOUWUnmgzweMLkVpHMbhGno2Egj89rJgJw7N6Ay65B9kDzT1aPy51k5pjLkz/sOysDAoLQ2N8tdd9xma99gHUX3DgKy7+ARWzenV/17f2cSsmuq3JpKh7obGRm1OM/29El3X7+cajutsvJxGRkelodVTq0sL7N3/uXX39tonq2tkDNjGrXW3UiDHqgnwyrnDqkfyM8bN6wz6bG2psZGo5863WFLA4yOTciIyq5dZ3tM3jyscmtLU5MF1d8/ZO9g59bNkpWTJXPzEfnq6+9kx5ZWt8xC4nlx4Nlx/EJWNjeZAX5nHNdKQH+UVW+9oMlz2jxCMheMlAiHsqwSSmew9eHc3GziLnMqR1Rt+/cfkKBWkPiCgPnKWVkhKSstlcrKCsnBlpCJ3wbbRmJIbETdBUMhOXDg4KLiA6CWDIXUXhu5TZsaNYyyhA2AekcsDviFQgfu/SgbNMQF+flSWlYq1VVV6hZmcTl67KSmIUdamjdaJyemaXBfZZJ+A3XXcbZXG8RR2bNzq2vUVAiLav25EI1Kd3ePNor9tjBfdk62Nub5UqtxrFtXp6G4rx0HDh2W7du2SXZWWOM8pu5ypaWlxX2JSeCbAf8+Orp6JRaZl+amjXafKeD5sJ1+OpdJtI2X+8JFSKaAdjIYCNnw/XQF9SPKJCGZDWSCgHYqsyzPp3MbtLAwr536aU1jZk1M0ZpGZbpB6esf0N9ApTj8BCqeFRYVqgxZZh/fYtEFZ54yKWf/wUOJKyUhwGK0DxYnXr9+nZSrDHoxTnd2ytjYuP3uNv0/0UcvKyuX+tpak52RH86fH5Kunn6TDYsK8tQMrpLTgdE6cTk/PCLdvedk946tZor63WQbTVfbqVO2VuTc/Jzk5udKfl6e1NXWSX1djcV7DoqegUHZsa1VslR+h0Kos6vH1pXMz8+7Mlk5oazMBHJycuy4VqjoIWSFoKJnjUkIKlCKJH8thlIHPwkaUTeiBfbOXQhKFOtkq/uUV4Fbc6uetSl0hgYaNjfPGH5NaaMNHeLw69z4OPTClDzYptL7tTRGYW939uex6hkBKbFoxJRNzghpAM7OC2VY+tnd49mWzBOpd/dIn6VzqSG08NTO4nMmSf7dfSaA56Sih5D0gYoeQtIFKnrWHuwc5eocjAB3m2K438HJZ04mw1XAptwvAaVOMvBn6zMmXF/q94SCCcGjLrZ7lVnNv+UDN5Urud+OoCDrQnZdHi7kSNi7ZQW8O3cNd9gIBWYhiahMa9PE4MfsXTwWigWiR9yN9sQILh+m3qoPyLtL8Tr37t7Jytc+AibduF5FT6aVEEIIcWilH0VjhVZBcY2ka4CskbBtG7Xh0rYB7Re+eqAxgTLFNSNmtXgY2ghG44t3CTDUeckv4sG9b5Rsg3LEiTYLrjVelxY0mlHzFwyhQV3ecAE0egHY63O4hgvpxv+aPg3DXCM+uNN+CO6todTGEeBSW1B3KHCnraCEUzpVS42wA2/IEmxpJIQQQgghK0k8DtksaPKeG1WzJJc5GQ2yJJQjv1SMwzb5WFQS6ZEs310IyJ4YBQ7ZFH8mJ0PGNH8YnOE+YuI+EEC64hKJRH4RLsRGGGHEOKZqwT5ZvoTUCpk8EoUcqjItPorieYMhk0/xIRQKHsjJJucm/DuR9WpkZeLhiB5CVgiO6CEkvUBZ5IgeQtIHjughJF1wigWO6CEkfeCIHkIIIYQQQgghhBBiUNFDCCGEEEIIIYQQkiFQ0UMIIYQQQgghhBCSIVDRQwghhBBCCCGEEJIhUNFDCCGEEEIIIYQQkiFQ0UMIIYQQQgghhBCSIVDRQ8gtDLbQNAJJ14RkGMzbhBBCSCbBdp1kLpBb/XE9UNFDCEGNkrggJPMIBALWWMZisYQJIYQQQm4mfKcXbbp9oSQkw3F5/dqhooeQW5TlDeb1VyaEpDPI36FQKHFHCCGEkJsJtON+lANFVpLJBIPBxfx+PQQ0gFX/lI+vqvyySjKduMQkHMpKWwVKctGPRBckYF9H2HKSzMTn93A4nLZlEqBtjEajaZ1GQm4UaCeDgVBaK2FRd6BMEpLZoF8W0DYyK6FISV/ZNR6PqdwasbqDkEwG5fB62keO6CHkFgWVBzuT5FaB+Z0QQgi5uUE7ju82bM/JrcD15nM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LlFiesRw//xmARjIT0HnAUhGUY0ENXMHtAsHtEcj5yffsS1NMZi7polkdwqBONBK5PxGMplepZNtJNWd2jyYoFEISUk04hpl1AzeQwZnRCSEQTiSuJ61YipNIuDkEwGHbdwKEsCgfTstvmiPxA/L/2xUb3SjjB1vyQDicUXJBTIlqB21rYHWiSYhtk8Eo84hWsgKkeiXdqhpLqHZD61sRKpyCpUYTSs5VOzfyD9Cmc0KnJM2iSiHeGAtusS0HJKSIYRCsQkqvl7d6AVqk1tJ9O3DYpqoYzFo1oeKbOSzCaoAiuOa4WKHkJWiPRX9Nj/8lH8gLwd+NG+VELVQ0imEYhnW3msiuTJ/xb+a+1Qpp9wGNECGcZZ5uV/j/1exkKTzoKQDOa1hQflwXCLtj05YuqTNGwvIa/+H9F/kYHwjJXRaCDiLAjJIOLxkORJtvx/5D9KSK/TsJlchIoecqtARQ8haUq6K3owHD0YC8jH8rO8Ld9pbYDOMCGZRzy+oK1lQPLj+fL/DvwHFQ3T74s8hsujpkC5/H/G/0FmAppmQjKcX8fvlkdi2yUY0o4lDNKwvYxKRMvkP8tUYNraTI7oIZlIPB6TXC2F/9/A/6LtEEb4pKfsCqjoIbcKVPQQkqbcDFO3UPg/jR+UNwI/OkOuP0AyEHypDGkHrVjy5X8P/i4tO5OuPOqfpvO/BP5eJoJzCRtCMpfXIvfJA7JDQiFXJtOyvYzF5b/E/03GA9MSCUQlGOAnEZJ5oJ0siIfl/wj8D7hLy5GvHip6yK3C9Sp6WEIIuUUJ4PupCtWQq7EOM5bEhBn/+Jdpf+iYxUJRzefRRO5PQ6yDC+Fa06oCdnL6+ce/TP2DysRkWChP0lHJA6yN1PojGMPAwMW0849/mfQXlIhgAr8rhuweEpIJsCQTQgghhBBCCCGEZAhU9BBCCCGEEEIIIYRkCKG/VRLXq4atRbD6SwMRsspge8qQpO0aPXpg4dcOOSdtsT5ZsF23CMk88EUDq09lB7LkV/GdaVomF7RQYpHXuHwc2C/zksbTzAi5QWwP1ElDvNpNHgm46cPpBhZK/zhwWMskFkin7Eoyk3g8IGFtG5+I3y5RLYbpvBizX9MuHesLQm4kkFevR2blYsyErBA3w2LMEluQz1SAfVP2acOuHUvuJkIykXhQS+O8VEfz5X8L/ce0XGQS5TGmgjZ2CPt/Bf5NpoKzCRtCMpeXI3fJI7Jde5Vh67SlY3MZi2N79X+UwdCM3mk6uRgzyUBC8ajkxHLk/wj8lZZElV2D6SsPcjFmcqvAXbcISVPSXdGDEhiIxeVktE+Ox3oky8okv46QzAPCYFQ7Zzl6/WjWnVou0084RGcyHtN0BSLy4cJBbSMjCRtCMpeWrHXSEqyUeCBLbIP1NGyC5iNR+Szys8yrtGzN+eqLzYSsPNgIQEvhM1l3oHcp4TQWB6noIbcKVPQQkqakvaJHO5YY5zC3EJHZmQW32w+ni5AMBKN5QtECiWfPSlF+meb19PtSuRCPSCgW0rRqmZyatP1PCMl0CkIFEs3XtiieJVD1pGO/LRqLyOTMqMh8lsSytK3UckpIphGMh21nucKCAlO4BgPhhE36QUUPuVWgooeQNCXdFT2eubk5Pfw0kfROKyHXA8piYWFhWpdJtI1TU1NuaiUhGU52dliPHC2TwbQtlyiLk5OTLJMkw3GjuouLS9xtGkNFD7lVuF5FD0sIIYQQQgghhBBCSIZARQ8hhBBCCCGEEEJIhkBFDyGEEEIIIYQQQkiGQEUPIYQQQgghhBBCSIZARQ8hhBBCCCGEEEJIhkBFDyGEEEIIIYQQQkiGQEUPIYQQQgghhBBCSIZARQ8hhBBCCCGEEEJIhkBFDyGEEEIIIYQQQkiGQEUPIYQQQgghhBBCSIZARQ8hhBBCroq4xCQej0osHpFAUO9iETWMS0Bt4jHY6aF/5lbNJaB36t7MzQ5hJB1wo1cI15mol0DAW1q4GrDZwb9ZxaJJ4bqwRSJ2DcwNzJPCxDlg979Mgwt/CaRJg3DX+E8DxDmqzyeI29Ls3DnUfcCFLZYGXHu7JVw61Rzh2TXcLrlbCg/X+l4tXJ+SJSx9MNa4AvYeEBYhSyCPJOcngDKB/LKUPzUTBVB+4BYulvB+kc9QxhfDQl67bH5Tey0PMSsLiXKnflw+1TsNCuFZ3tYjhvjhMhHHYlwpOHNX7pfKsi9vv8SFC/fuDJLDTr3GuwmauyVzjwvD2+Ba6yI7UAcmx+/MXZp+GQ4hhKwGVPQQQggh5OqwvktAQsEsiWofKxgMy+zsrF5HJRSCaBGwP3R+gkHtNsXRmQtJQN2hYxfUDpA/0PlbVGRYR8p12tBBjGunC1ZT09POXsPUQDRcNffhCsLNsvDjkq0HzhqKxh1Qt4jNdebUVN1HEmlJToOlQ93CHTqg6BxKUNOgaUF6AkhLZF5Cmp4wOsnBkLp3aXbP5/xFYvrU+ozoKgaQHot3OXEoxuwvAs/qNksPU5FpmM6Nfx9xfS5Lz7JO5BLRKNICNxqvpp8QlB1fhjR7ab7QPAJlS+JAvkT58fndKRMB7BKXCRbzIbKZ5mvkdQDvdp0U7i8O5GkUKy0Ldm2H8xeLLVg5QlURi0asfJnCBGc1R7qW4oavJbxCM6hlEPke1q6Mww7xLhGLRV351jBxBOBX3eAaZ8SBw70HxIkypSXT6g69QXiJIx6LWHpdfeEUY6jj/HsMBZfcW1rwvJYm/Y8QQtaAgFZAq14DQWC5mNBCSKYAUT4cyloUVtKVubk5PWYTd+mdVkKuB5TFwsLCtC6TaBunpqbSvnPg03eqvUNOtp2W8yMjEg5nyfzCguTn50tVWbE8tPdBCWvnB6/74NGTcuzYMe0saQdKO4zJEsDW5o2y5/bdGqb1Cq3zNDM3L20adseZLhk8Pyy5eXlWV+VkhaW0pFjuv/duKdfzwWMn5biGC8WM65iJhNVNUVGRtDZtko2NGzQG2CG9cfny25+kq6dPQtq5jQWyLH7P1uZGKa+olO++/946kKKH65RquqzH7H4fxFNamCdPPfmEde5c5zIg45PT8sGHf5Hi4mJ5+snHJBbRjmFIPVlHd4l/+f3b+j/egB6a7nA4LHn5eVJdXSWbW5qlpKjQ3i/i/uffvy6b9BnuvvN21zlNCgud1jGN890/fyJlJUXy1OOPpHXevhDZ2WE9cjTdUIylZ9rxW0xOTtr55sClc3JqWib0AKaQSIDHyMoKSWV5md3Pavs/OjqhZaZA8rWcLf8doADRsKZnTNlaXV6q5TckE5NTej9zyd8M2bVEy2hObrbVaUhPVWVFQukS0DCmLUwoRc29BoU6BGnIUz943wjfnz1q4n4LTcfo2Lj6DljanRuUq6UygjfRPzDobhS8B/jNzc1VP4VWflGmQyEov7Rsq3+kx55X0wwfyaCOyg6HpBzvQe/xLqKxuIxNTMrQ4Hmzz8rK1namwMLPyVYZMCVN6QvSGdD6q8TdpjH4oIAPAU6JSEjmAjnAlOrXCBU9hKwQVPQQkl6gLFLRc2NA6k6cbJNvvvtRNm9uljv33Ca52dkmgA8ODsq4dgSbm5u0Q+dqlX2HjklXd6888ciD1jGCuSdLO07ZOdmu9tGO0uTMgrzz/p9ldmZW7rx9t2zb2modMXB+ZFS6e3pl+9Yt5m/foaPy84FD8vzTT7hOqga8MD8vx4+flJOnTssde3bLbbu263uNmLD00adfi4TCcs/tO3+RD7KyXH09OzevZ+QX/T30d/jq62+lID9f7rj9Nksjnh1HkXbmoLjCs8TV8Zdffy99/YPagZ2QJx79lTSuq7WOX2on77/+/b/q+9opzU2Nah+QaCQq3d09cvDwMRsN9drLL1hnEiMC/k91u6V5ozz04H3q1nVstJtrHWXkka++/UG6+wZlZnpKXnj2SaksKzFzdEBvBqjoufEgzyLH7Tt4TPYfOqxXboSJB4qH0uJiefnFX+vDRaXzbK989uW3UlSUL88/+4zkZKlv5GkM2zEPATlw8LCWsyPyV688LwWFRfLdDz/KES1j+N0whTKu+Q2xWrnGFC8NIKyXex+8X5o2Ncr+g4f0OCJ//dtXTImDCPYdOGzl18qUlhMLS89BPZeVlMjte3bJ+nX1pjACPn+YW5zV3VvvfiDzcwvyykvPuXJoZSMp76ub//Z//5P9dmEbSYdyYxamVEIZvOuO202BbKC8qp999rx4dyi9CFVRc7y7kqIiefGlFySsz43xQj/8tE+Onzip1YrLy5Na/lGOUYZ/89orkhWCsvtmKI9U9BCSblyvoif0t0rietVAhXuzNJiEXDsqcKjwk86dSoAGMxr1Q7fTO62EXA8oi9nZ2WldJtE2LiwsJO7SGH2F6Ayhk/XU47+SHO3U6Iu1d4vRNGWlpaaMcO86IOf6z8nU7Jzs3NJknSF86c5OHE6Jg46e+40+/eJrGR4elYcf3iubmzdKMKHkAfl5uVJdWSHhhBnC7e0fkjt3b5OiwnztXIXVTbbU1dbJydMdMjw6Kju3b9VOAbp4ATnTdVay1M2W5g2WF3wacCBMdNB82tD5w3VH51kbpbRp43rJyclS/9lmDnxeml+Iyjff/yAtLc0yp88J5Xnj+nXWQUzNb1B6NW2ol4a6Wo1T05ubI7U1VSrRBbTT3SPr6uukIM8pP+C2srxYNqxrUJ94AiUhQ0Wicfn6m+9kc2urTZvL1XCqq8olpEIhZnSlxpuO4H2H9B0gremc3vn5+cRV+oPBaJgCdW7wvJaNAXn+6cfl9t07Zce2LXZs27bNRo75PDwyOi7tmsdn52c0f4W07FTr2SlecIB+Dad34Lzs3LbZRqBh9NnWrVtk+9bNWr62SU1trXSe6ZK777pD9t53t2xXs+3bt2ve1XpA8+O5gSHp03K6e8dW8488PGDpG5RnnnpC7rxtp2zdskWPzVKQnyf96h4jBZEn6muql5UjO+l/k1MzcvTYCZmYnpaa6kopKS5Ui+UKQ1z9dOCwNDdtkicffVi2bNtq6d3U2CiR+QU5dfq0dHR0SKPeo14wvxqZS++gPP/s07Jn93ZTLO/Q94Zzs9ZJufruUL8dP9Uu+w4ckrvu3CNPPPqIbNf3u3vnDqmvrZGKigqtqyoT6VlKU/pib1nruFx3m8ZYP1L/EjUiIRkL6o/kOu1qoSqUEEIIIVeHCtqYQgEBBF+y9SJh4YRwdO6uVDiBM3QoMdB3aBgjdvpkw/oGadQjWcnjudTXLcSJDkAoHJLS0lIbHRWJRKxTtlLo48qZzi6ZnZ2Tpo2Nlu7OrrOm2LrcO4Ciw7osGkhVVZVdT9uUmEuJZxD8gnK6o9PibNnUqO9rnfT0nbO0uFFGK/e8JN3R/KFlxI+cL8jPleKCvMWjqCBf8nJz1V5zWyKblJeVyvr6ejl69JgMjYyZotA608hQSeAWitnsrCwpzHPhFuVnS0FulimXCnKy9D5HijXOAj2HocgLutFnyaBcRKJYI0ekUNOTn6d+ivKkpChfdm7bIi+9+LRUV9bIvv1HtU4YWlaOcIXap+30GamprpKy0hI51XZaTUPQlS4D5cnXRYgH6S0pgLK4VB7Ze6889vBemZmZlU8++8LeWTIomYV52fo8+pz2DnOlUJ+ppDDPnhXK497efhsJuH3bZjXTekaikhWMm+K2tblJn9uNkiGEkLWAih5CCCGEXB3acUMHCyNJoORANw6dOXSoLqfc+AXen3a0OiysoGzd3Coh7NiD3a2S8B3GC3VCgU+D2WtHFiNm/LSvX7q+QQSCtlZRRXm5lOs7QQcPC7qe7uy+YBqTsfSiI5hIL94c1hhCai/sN/H82n9s145ulXZ0iwvzZbPGibVIMNvGrVdkzsgtSdzKDfK9y0Omkl08bLSOXgWDuNY/zSzTU1Ny37332Gi1r775HtpUdXHhfIQwbWFjl201eMSDYoBQEbs7IwRc+TQkg3wKBQyUkn4dL7hAWoKY9qTl9qGH7pNQOKD1S28iDBc3lCe4RZmrriy30Tld3T0yPTunDpxyazlYNF7jUDvEEdGy6dIak6YNDdLa2ipDmBKqYSSDGC1apDUcNsVOMByykXR4ZmiVsBg63plbP8ueIOHHLc6MaWiEELJWsAYihBBCyFUSkO1bMV2qUD7/4iv5+tsfZXR8MmGHjhh6O+h0uWt0KOfnF2RgcFgGhnCcXzzm5uclZl/3AzI2PmHdJShN0Fm61MgWUw6Za9/FQudR/9eoxycmNa5+adywzkY2OLdIk8iMdgj7h0aWpcHSMacdRUPdXbDDuBzrcOrzYQTOwMCAtDRvUm8LUlxcYNNfTp1sQyITrpcTjwe14wkhDB1DhBKUo8dPWOe3Es+uz400p+I6uonFXzXNzZs2mZ/iokIpzC+QrrPd1sG3XcPILUpA8wQWF8buUig/rkz4I4hypRdeYQLjufk5K8t33L5DhoeHZf/BYxYGciAOKCH9yBgogGzXLpirrVPaIM+htKtry7cuX8OFlX+UyyQsHFirMaaO494FqWdcaLoL8rNlfUOtDGpZ9WEhaKx309PXb3VFXU2NNG9s1PoDip8zavfL+gKlS/9DSnCyUYI22EnDQd2ANcbi0bh0dJ0198vQZ5ZwUBZ8Gk1J5NbPwl9ZGZTd01p/aBr13j0C3r97fjeihxBC1gYqegghhBByVaDDhSkhTz/1qDRu2CAn29rkT2+9LX/55HOZnJqzTpx1rPAVHF/uo1HtQI7Ie+9/KO+8h+OjxaO3b9DWlUFn0rYL145ZTo5bsDUVr/zwZ9eRCmgnrVvazpyVU6fPyE/7D8tHH38qZSXFcs/dd1gwNlpGz/DV09Mn77z/wbI04OjrxdQnhAfFEEK/OOjEoQ8Id719fTYFC+uAJGylpalJxsfGZXwcO/csByMdBs+PSNvpLmnvOCP7Dh2Rt999T7q7u+XeO/fYOkQupb8EHVl0mo+fxEK4cdm4cYNtI49FdZ1y6VSiw0xuXTTvaP5E3kQ+PT88KgPnhxePc0OjMjW7oHYBy0PIr86xyJbWTVJdVSEHNU8i7/rpXyhvWDTcrhF+QoEEb/rPgWDwH+I2A1i6wylqksE9Dg0j6EbcLS/bGNcnttYXdubCwslYfNeUJ+qnvb1dCgvzpay8VEqKC6S6plI6zpxWN6nxKBqcTVGzcHGjZVCvcScad1lJgWSFwjI6NgGTJAK2Vlj/4LApm6CkHtJyOzU5qTaaDn01u3Zskby8HPn0sy+lraNLy6J7KpsWp2mBAuyXz04IIasDFT2EEEIIuUrwVX9BCvNz5VcP3y9/9dtX5OG990tEOzp/fONd+eGn/drBcR0rWzMmHJLKinJ5+aUX5LWXn5dXX3528VjXUKsdNDfqxoN1dcDlOknwgR2ves8NSEdXj5zt7pPjbR22Tfrzzz4l2VlhdWPdTw3LvNj6P6++/OKyNOBowA4/1oENJtJ+cZBWN6ohJF0ab1FxqZzWjt7xU6fl2PE2mcHivdp/xVS0VDDCYGR0RDp7eqVT03viVLt1vF/TNG3b3JxwdeFnhxG2tW4/3SGFRUVypkvjbGuXYxrG/ELEFrftHzxv74XcuiB/OqWIyM/7D8jX3/24dHz/o+a7HjhaKhQJMH3y0UcesnVpPvz4E1mA5kJBSFDYriZIf7HmcSxOD4WTrTulBxZY7+zqtIWlkfqY/t22e7uMjJyXM929zvOVogGgzGOxdWwzv5yg/LTvoHzz7Q+2u+DX3/8kX333vXT3Ig7EHJfcnGx56YVnZdOmjbb73z//6+/lo48/s9FFeHXRmBupSAghawEVPYQQQgi5KtxogLBNDcGggIKsbGltbJSnn3hENrdulKPHT8qZrm7rRKFPhE5bOBySkqICm2aELYr9gV14rDOkbrD9PRgZGbkiZYUtoKqdqQfvuUOefPg+efzBu+T+e+6S7p5uiWoHMWAdLXTKkAyIPAHJycqyBWmT04Ajy2+xfCUxa1qR5qmZGVsEGUqfYydOypFjJ+XoiTY5cfKU5OTmyNkLdjwDtqbOYw/eI4/tvUfuvftOmZmbN4WPBmrvCseFOoh43mMnjkskEtVOZECOHm2To8fa9X2floHBIYkHQpqGE5Y+cuvi1mlyI26efPQRefm5pxaPV557Ura3Nmku1HyWmsfUX15OtjymfiYmpzUvHTfjxPiXVcTFNzE5ITk5OVYefCoOHT6mzxeUoYEh+fqbH+Xrr3+QM6c71S4sPx84Zv6uBrwCbJ9fkF+QMHEEJCJPPv6QvPjCU/Li80/qu8PxtGxpbVVbTGNDnRKV7Oyw3Hvnbvndy8/Js08/qR6z5MtvvpP3PvizllGUZacsI4SQ1YaKHkIIScF3tJauIaihtwrhLyjYkt6v5+HcxWzHDRvLbcAsbqMUIHC7PzcdBFfYsQNOMSDA2blr3GHBSFHhMQ43sIlhJw98GQxoCPCAkQ7OTzIYgAAzi0P9ErKSoBOJvG9TJXANfU5A86XmX2zdHNWSgqlLIB70+RWZUztICYWLP5CzMRUErtbVVZlx+5kuiUGJBG+KL5MI38qG5XEXv6XF7rS4BMKyaUO9FBcWyg/7DquUk7U0GgBpVVdwjdiS04ADZc+FjXU4Li0e4VmxFXVXZ7eUlBXLq79+Wl578Vk9npNX9fwbPV548nEZGh6RyalZdYs4ET6eEp1EfeaQxhEMyKaN66S2qlKOHj2pHdtZTQreB9Lh3loyGCHQ1t4t9fW18tpLz8hvXta49Pzai0/buaVpoymXpmaXRif4d0duDZDXcGgutvYAx+KFHnEra4k8b2VxCeR9TEMsLS6W3bu2y7ETbaZULCoqdO3PCoFSgXbUlz/9z9KGaWeYGmV1hDaSs3MLcuZst+Tk5snw6Jj0Dw5J7wDW/BqS7NxsOT82Yjv3YX0ivIFfpNjKgoaFt4NyLhEZOj+m9UZMiouKnZsE9o7UvVZfptB27w9lF+9OQ9BgglrfIJ1Q9MK4oqxEnn78IduGvX9wRLq1LLLsEULWiktLMoQQcgviBTkIaG4ByqAMj03IJ199I//wb3+Q//5P/yb/8K9/lP/+z/8uH37yhYyNYR2OsAqGIfnjG+/IH954T37/+jvyxlvvy5/efE/+9Ma7erwnHV3+675bY+NPb6rb19VO3bz+5rvy1nsfyVc/7JfpWTdtxdC0RFRoffPtt6Wjo9PS49ZNWC48fvjRx/LlV19DLlVc+glZKdBZwk4ztvsOOmHWLXKdncjCvHWQcnNz3LQtdCzREYLEEUJHbsF1shIHLLBLFfJ2Q329FBYU2ULGg0Pn1c6FvxiXRoDFWCG+XKj7BDOkoaW5SU6ePCUD5887d2rothzXA2d02JLSgEP/106uG9XjOoOXwnVNT2g5rq2uSqQL4TtwjTVEKsrKpL2jwzqCTimWcJDAFLz633333KXvYF6+++EH9YvnWx6e5/z5EZmZnpbNrS3qwp5sGTBHZxk7EnkFT2raCLkYaOu80mLXju22a92BQ0cspwWhgFwhoHLCKEGsaWOFJBCVCc3nPT3npLK8Agkz5WvHmU6JRxfkqUf3ymsvPS+vvvicnp+WV379jLz4zNMS1oSeaj9tC5JrgC7wZFAMrCi4WiumbfbpjjNWT21YXw+LKwb1FT76uLKF9DsztM/YyQsKs7HxcTsTQshawNqHEEJSWFLwQHjDbhzd8sab76jQ2SsN69bJXXfeIQ88cL92qlrdFBMVTt0aIxDsJlUoDkh1dY1UVVXpucrONTXVkp+XZzImxM/Z+QXbGaisvFwqKyvNXUFBvilz3nzrPTk/OubkUf0/GMqSkbEJ27UIi9WGwtj1YzljE9MyMzvvBPKET0JWCigjbG2ZmTnrLNmIMzWbmVmQ7378WXKygrKuvt6UK67jiA4Q8r6WFRzq1h+WY81dzKZ33X/v3WoWl48+/kR6+8/buj8xdYMjqp1BbIVsI24u0I+z3W5iUdsBKys7S7797kdNrOu8OuUNFDQBG3GUnAYcGOkAhZNtvWwamIuDjung+VEt/2O2CDJA+n2dgQWSoeCqramStvYOCSS2eE9NMzqH6CeWFufL1i2t0ql1zeD5YefuAmnoOzcgeXn50lBfl3ie5VSVl2lYJdKmnVev3PEKH0KuBLR9yJjY9hx58vDR4zI4PGp5daVw5cApS3CORAPy2ZffyEIkIpsa11mLBkXpybbTUlJcLBWaz7XUCkbSQo+CFrGwIE/Wa7mAomdBKw2X/5cnelHxjBtttzvP9srRY8elurJC/daamyvFywmu3Lt7HIjXrSsUl6ysLHsmQghZC6joIYSQC+BGzbhFYdFZrK2ttUUXH33gLrltW6tsb94g99+52xaWLSjIlWBYO46YVhWISHVVqTz0wN2y9/477XhQjwfu3SNVlUUWJvB9uHvuul3d3GXuHt17jzz7xGMyOzsv+w4eMnsv4EKSxFQREyzRGTWbJLC7h5mlmBOyAkBR8tX3P8k///5P8u+vvyl//vgz+eCjz+TfXn9LRsZn5KG9D1rHC9kRHR/twkn/uSH57//9X+X//sd/l7/7h39ZPL61USz4mu+UNPX1lfKrRx/SLJ0tH3z4qfzxrXflAw3/9Xc+kH/6l3+Xt99+1xSeriO3HFNoqHFOVli2b9tmu1udamu3cuOKXEDatCP49//wj8vSgOOHH38yJQ8Kp23Tfik0Huw0FtR4aqudogdYR0/9us5yTOpqa2R0fEL6+vo1vVBoJRx6YKAJgxrrttt3S25+npzEWj2azguNBDjX328LvyJ5qWHh0UOhgI3qgWK4X936zighVwpGqSD/a3aVlhbNa+GQnDipZUj8GlY3HpRl5NXp6Wk5deqUvPnW+3JuYFh279ktFeXFVnaxA9bQ+WHZvGWrZX6boGy7WmWpPRS1Is2bmySi7eOZzk6EamUrGSieoSAdGRmVr77+Vj757AvJyyuQhx/eq3a/VJxeCqQZafXTuH2dgfV+vv/+e1vza/369fZchBCyFoT+Vklcrxqo9FjxkcwHAnbIhIF0BkJdNOqnCqV3WlcL/GQB7Xihmjp87JT0Dw7K0089ph3XHP1ZYakSsDlSYVgPE/CgGAqEZN+ho1JeUSGN2MEnIWhaB88EUuce9A8MSt+5ftmxbbPkZUOAhnlQCvJz1LxPegbGZM+ubWqKAIJy4OBhaVhXJ9UaNpIA9y4kB3b6ydVwmps2qjnSws5dKnj32dnZi79BOoK2EV+D0x2oTTZgmlVhoeRk5ZjiMks7hM2N6+Wh+++RqooyvHB16d51XPN/YUGu1NXXSG0tRrhVSW1NtR11emANEJQ3Kyt6xuLI2za3SH5uNnpQEtfOW2FhgTTU1cgdt+2SIr0GKHolCLfO7ZiF31ZLpJ2rKsskO4S0io2agyIUSSovLZWaqlqp0XT4NOCor67ScKGMde7c2B+XnvKyEk1jUSKNaqlxTYyNSJM+b3VVlaXF4nYe7awn2yo9HA5Kdk6WjUTAFDGs71NXWysFeXmWNlefaDdan7O0RN2ozxpNi61DpG5xXVpSKmENc2ZqRjZr5ztHw3NPpvEt4jqqiCdb3eZp3MWIE2nRhFva0gwoszBdbvHdpSnz2EXtJgH5B58CBgaG9BiUQ0dP2Rb++w66Y/+Bw3L6zBnZtnWzlp+4jI2O2Y51u3fukFAQ+cS3HQEt02HJzcmRs2d7LMztW5ptcWT8VjGsH2cK1IBMTE1Je1ubNDY2SllZqcTVLoSfE6PltMHqHxiQ/v5zsmvXThuBg/awr29ABvoHbR2gnw4ckZ8PHpXDx09KZ885ycsJywP33iU7tA6wPK7x7Tt4UMbGxuSB+++VbK1rUNJhB8UNyhrSVJSfL6faTsuUpqeludnSdkjbzvMjY/LTweOy7/Bx+Vnjwu54UMBu1fbykQfvc0ppdY3yjTQjvX39A3JE21Wka1/i2L//sO14t237DovznXc/0Pd7Uk539crZnj45euyE7TiItbQe0nBrqiq1lFqgeqQ7Lp05ObnuNo2xfqT+uTxASOZyvW1jQAsLSvaqgi/l/ms5IZkKRK1wKOu6CuhqgK9Rc4vbirLRBNYpwi+oteO//P4Nadq0Se6953a1wDiGxBSMBK4DhQt04MLyd//4T9KyaaM8/MC9CbEJlbRTqIVUKMb0E0iTUAjtO3BIfvvqr6VYhUyL0WrjgLz/0ccyMDQi//lvXrOOIaaVYMTBfXfvke3YflkFcVuEFs4T/P6tD6S4MF+efOwRCWJBS/VDloOyCMVEOpdJtI3opKxB03xVoH7D/8ivPidCIYI7lAUJLv/6j5E6GOmCv9St1M0X/CaZ+ec3IxfN4tm/GrhPfk+pv6srm8lmzu2ysJfhO7hwaSXS9Lduqof34zwhDOvk6vmX8SwHPmHr3OHNQXnkrp3iONkvYoU5pphg5JRz6wLAe4PCOOHXDJP94je58Lu8VPrWEuxYlJ0NxYFTzqUjeH8YpYHzzYHLG1iseGRsHDkiKWerreahkGau9Q11lscmp6bl3NB5aWpsVHdQmiTnHSgbg3Km66yZNzbUW753vxXyvsuTsypH9J07J1WVbgqyjZyJYYQryojI6Pi4jI6Oa5z1Eg678HE/Mjam6dFaAXlWzXJzc9V/gaunEYOFj7NIT0+PhLKypLamJimFv2RgcFjr0Elp3LDO0tnZ2anJCEok6sos/Obn55lCCmsQ2aPYs6CcuDeFdI1iiqizNFyvJS452VlSX+emeWH69djYhExMTtno32xNX3FxiVRUlJk75xs+k3+BdMXVH0h/ugN5Kmby2M3wXgm5dlBn4bhWqOghZIWgoucmRl8DpkeNqqCM6SIP3n+vbGnZaL/p5RQ9/9c//LOsX9cgt+3cbgK1CarqE13FqsoKdaiO1c+FFD36n4yqwPjGW++asujB++/RSnpJ0bN9xzbZtL7ehF63aOUSf/n0SykrLZKnH39UQ8KOIxSAUkFZpKLnxoB8Ddy7hGoCORjXyO34f/k7dh02zZkqoGM79WXPZx6W3MPOK1GAhar2dq83zjzhH/7sHvEiDUv5Hu6gEHH+1EY7cXi/Lir4WV5GnDMXj1unJ6bpwMgF+IHbpTQiDCis7NrMl+x+gbqzN6Thu46mS6lPF9YD8s+LcPGu3D1CdW5det0Z5mBp5IXDv2NzYwaassTzAGeXXlDRc+Px+Qj5xfJ/wszj8ltCYajGWIbc8qX6cc6W/w6WH0NBiUYieq3lyNyiXEQFix7bWcPDulQAv6WLD+lwOdhNmXLhJtcdMFlS/OJw+du5xx3cmWlSqrzbJVx6Ev0K+Ndyi/RgPbtoJGr2SCuUMVa2oNSwdOB53DP4Mu7rCJ92D1KLP1MwwIFeg0QwCTO9x/uCX30AS3dK3ZG+uAehooeQ9AH1FY5rhYoeQlYIKnpuXlA/QbAdHBiUtz/4WH718IOycX2dE/wSnSePCcu4VeHOFD3/+C96owaxBbsH+GqKbdL/8//4nyRo0mtC0XPwsNx71x2Sm4M1BgIyOjYhnWc6NN8E5emnnlTz7GWKHog1IexYBOEaa5Qk/V74KoqFKJ947GEVfaDo4YieZPA7obFMZ0WPdQz0QKfyZsQLE+jcuO/mS8DO/wbWkXLGy3Dly4Xi3Xpw73833/nyYXg7d14uECV3KrE4quvguo5cIqpFlsJYOiM2gHvE6O1gvnit52VlMSkMYMHY2aVBbczQeXXucDY3evjnM/skt4b2zBGXW+DapcezFM6Sf5hdj5C40mAdEyh6kMbkZ0kn8A5RJp0CID3TmIzPBy7v4xq//1K6kafgBqNtXG6xjGK5JrX8mJX+2XM7x8uw/KV2pqyBgb2fpTztzs7dL8ummunZu3PxWyjanDrlk61Pp5ixhQG33sCxPC5XEr3yCG6htHXlbil8B+JUB3CTcAsW3ZjnZPdqlEhXwqkBF4gbF+7s0gC3GEnkjJaHk45g9BZ+Iyh6/LtMN+z9Kq4f6RVu5MayVJbI2oP65nracCp6CFkhqOi52YnJ0NCwvPHun+WxXz0kGzc0qOAWt6+CybWmaxBxcQ0jeg4eMQUQ1knATkTw39TYII89fP9iHBzRc/3gN/INZboqerxghS+VWJB0DZpmQlYdrPeCOtW2w1bStWzeXFO3CLl6oOgJBsPWRoJ0ll3Rh0RbmcZJvKmBwg/vOFl2ImvD9Sp6+OsRQkgKroETm2KCCnZmZlalIDfEG2uNXAqM3sGiyNUVpVJTUSJ1leVSW1UuVeWlprRZTlx+89qr8p//03+U//l//A+ypWWTTExMSCR24Q5FcX6uhlmq4VVIpYaHMP2BraQh87gvlOyQpJLunTSfvnRXDBNyI0G+T2clTzJU9JBMJ90/wqMMLi+HqDN43OjDKdHcNE3Wezc3HNFDyArBET03L/jNMCwYteM///vrtp0xFkKGZlxtbKSOB1Wo/cSLI3r+SVqamuRXD967WM+59T4SZ9S4+h9G9Ow/dFhefel5Kc7PswZ1cmZO/vTG2/LwQ3tlfX21hhtcNqLnvnvusMWYEYbG6uJN8O+vvyelxQXy+KMPSygljcSBvI4FPdNVcEG+Q9o2bNggWVnYVYmQzGZwcNB2UkrnDgXKZUNDgy0UjDo93dt0Qq6NmEQiUTl7tjtt+2i+jfSka51xM4N3CuU7PnTm5+fL+vXrWeetIWgbcVwrVPQQskJQ0XPz4hdTxLawn3/9nQwMDMirL//aFCiYghUNuMVkTejQv6BpcfCbh+S//f2/SGtrszx47x0SgjvBCCD3XuEH4eqF7Dt0TPYdOCi/e+1FKS7IlWgU8/nDGt/3trXray8+5yp3KHo01r/7h3+V++69c1HRo5Ev+7V+/8Z7tuvW4489LGFbgJMDNpPBu8cxPj6etmXS5yls4309DftagLSrRAH1Y8IEeRdmTjBfXBTWpj9iWLh7VuDW4VCfphBVe0xlNDN4X/4e/DtC2Hb6RTzuFrjr1I65u4Zbv7YI3jXSoxdmBzQJifB8x2IpvbhGOM58KR6YISwffzJQHLvfVP1ZGlwYFi7+T8SVCtoROF2y88+ZOOMepv7+l0GkNdPTU7KwsKBXS8+VbiBd2Kbe/bbpmcZkIF+jo5YsZ6emGXb+eYDPP/4a+GdNNb8Yzt2Sn9SyC++Idymc5PCWRmo4/+5DBozcefl7T753Zc/7S403Ea7awbW7TA7Hp0f9Iu3L0rSETxtw9UXyu7VY9Arx4uzCuHBI6Qz6ZnGZmEj/NeLwu7m8tDyPkevHl4/R0VGbWtvc3Gz3ZG1AfeNkh2uDih5CVggqem5eIPKh3wdm5ublrXfft3nrd95+m1RWlEtWUAXCRKd0Rt9fTk6uiXixQFj+7u//SVpbmuTBB+6UQDQk8SDUNE5QhBAZ0/ygFa9T9Bw8JL95Gbtu5Wqk6krNR8cn5PW335eNjY3yyIP3WlowOgcjeu69GyN6mpzblN/qD2++L0UFefLUE49qMBG1vfaGIRPB+0dj6dcfSFeQzpth160Lgc4Okm0dLonAYKn+iy8ttpvcMUM+hmt0MlCebOHUeMiyt15axyO5DrVypLeL7wcaGcX/vhqK5nzn3rlFubJ/ZooFUrHzDkZMwaXr3CEtCGpJLsHi5gjLQtJrlKelBV0Rmitflg5zBHO9QFwWb8JQQVsQ0I6r+cY/W0Q0YZcoy3CD9xK0kXhJfhMLpPrHxdRRKEays7MTz4v3pGm1Tg/8Lfm9GUjedStdwe+JMrn0jtMfnwdx+PK2hDP3crh/JufHruDC7l1b41iyvzQ+7tS8mKy0tKCTAoMf2ykLU0Y0X6dGk+ze0qW4cHCNeseNQnDPmpyXnJ3nl+ly9j6sC+VDmOPwna3l7hEWyq67tveGh7Q4kuO5GcC7w4eGYnebxuB3jkZVzuHI5RsO8jI4deqUlSkqetYW1Du+7rkWqOghZIWgoufmZUmAc/XV8NiEfPjRX+xdhbWDWFxSphVvSIX/SZmanJD/5X/8jxKPLmhfNmwjemIqLELcc0IfAsTX04A8+MD9smXTer2Pys+HjsiBg0fkN6+8JEVQ9CTePf7HtK6fDhyRh++/U1qaNml6AvJ//9O/yr133ynbtqDRhaC+9DUW/OGNt6WkuEge/9XDeof0X3vDkIngXaGxTPfFmJHfbkZFT1Sb9DfeejtxB0KC7cyLigqlvLxcmpo3SHFhgSlaQhBaAnH1E5XjJ9rl2InTEk38PhDgtbtmZaYQissnn0iE50CJgr+Q1q1ne7rlxx8PWecwiE5ezHWxkP+xk93zzz0t0ci8hMJZMjY+KT8fOCRd3X2yEFlACZLK0kJZt65Bdu7YKgPn+uXbnw+bbwBlrI2+U+y30PQGAzG58449skH9mJHaw66ru0d+/Hm//OrhvVJRVmrPkFz+oBg6cvSUnDjZJlGJaOrC5hdTgUr0/axbVyfr19Xrc3v3S35d3AE5faZLTqr/noEhqyPQGS4vKZZdO7bIpo0bNHlRGKrdzVXus7JCiV23QvZO0hH8BjfjrlsASs1wlhuB6kHex7M4xciSosPhyhDKKaZu2EjThJ2FcanHX4riqt8T3CNNqANwTg7MhbWUhuT0ePfJ/lPx7iz9KSSHh3OqGx8m7Py6Jd49koQ6xy4T11BU4w9bu18oLenNckXP4nOmEf73cYqepdHS5Mbhf3ev6GlqarJ7sjagHrmeuiT0t0rietVAQb1QhUtIZgHhIn2FVw8aS3wZcbDRBMm/GTqW+bk5sm3LZtt2NNu2PBfJDoekXDt1u7bvkDLtcKEehnAXUkGvobpK6msqpa6mQs/Vsr6uRmoqy2R9fY0NhUXwUQ2jUAWqOrXPCiW+2AfcduwIN6zhIxXVVVWWHih7amqrpTA/17lN/a00ARUV5ZqWEteRJou49+cEeoyESHfm5+cTVzcRWtd9+/1PVkbKyiukoDBf8gpyZWJyQs50npG2tjYpKy21AyNjbJRLKCDd3f0yODAkDVo2itRPQX6e+isyhVyJhlWneX5ZHaq/I4QeKIbOj4zJsZMnpL6h3tYSKCjSo7BACgrypKS00PxC2TQ+PiFvvfueTE1MyPYtLbK5eZOUFhXI7EJUBocGZNeOHTI/Nyuzc/NSWJBvB8rfwGC/lJZrmrU85ucj3EKpqa7Uc/5imnA+cvS4nBs4r0mLmdLG2S2lGea9fUPS0dkttQ21GneRPWdYn6Ont0/fzRnp6zsnDXUNlj+XP25cvvjqa9l/4LBKbGHZva1VNrc0SYm+q4nJKTl2vE2Gzw/Lxo2NCcVUkuebALznkD7Xst84Dbkpy6QCZU17e4eMjo7rMZY4RmxdpJGREbN3ec4pSsYmpqS9o0tOn+mU3nMDMjc7o3k13zp82A2wu6cvKZzUY1TG9IBMgfKYypkzZ6zsog28EBZ+d7eFMzoyoWkcl/GxSU1bUNO49NEs+QxF1tmzZ62c5OXlLdolA8U51maDPZ4j2Q3SA7+dnZ02Uq6goCBh4/Buh4eH7Z2hXvJ+IBsgbVACHj9xSs50dcvA0HmZj0RNiZuleftmArUylFRORvml0iu98ApKp4TjceMO/7ufP3/e7vGhhqwd/ne5Vjiih5AVgiN6CEkvUBbTdUSPB23jzTp167/+47/KA3ffIds2t2j6lwQUdCi//PYHmZyalpdfeFbycrLMHmD02rn+fnn2yUe19sFkqUt3jpxwj4uYdJztlU8++1p++8oLUlyYp35TFJwaR0wi8tW3+6StrUNefOEJKS8tW/z9EZZ/zz6tHnTY3nnvL/Lw3nuledM6NUlJl3qLy7yN4vvTn96X8opy7QR3y9/89lXJClkXMOEQtWpcfjx4VA4cPCi/e+XXUliwNH0wqp3CttNn5OsfftK8mScvPPOkvp+cxPuLy/c/H5bDR4/JltYmfbe3SyCYtEi3Ojpw+Ij8tP+w7Ni+Te654zb3bswK72kpDelK8tStdE0v3uXNtL26++1xoeUJGwRoucTHiXgsYvnVOvRqp9lU9j74gObvDWoXk+9+PCDHT7XrddSUmvPzcxKJRu1DxO9+85r0dHXJJ1996yIBGgneCKZYQuECJYrGIju2bpZ77rpT49bSjDSoo6GRcXnz3Y9ka2ujPHDfXeZdHbizgrLf3tkjn37+jQar6YxDIeOeRWPQzmax7Lltm2xYt0HdYhSPW/NqdnZW/vH3b8qdu7fJbbt3JkrdUriIvP1Mp3z21XdWtqoryizdi8SjMjg6Im+9/ZkUFeXIay89ZyMKMaUSZRgj+8CF6qlYZEG++/mgHD3ZJuFgSHJysk1ZhfBzwmH53Wsv6zvBul0I4Wb4+OJG9EBZn+5AmRjDtNabbATjzQRH9KQHqOdwXCssIYQQQgi5oXjFCRRXpaWl8vQTj2unKiaHjxxZXP9q5dGumvZCp7TzhS/1ZWXllibfYce1F6KuRckQDGXJyMiYLETmZc+e26yze0Y7leggXimhcFBaWjbK3gfuk4nxaTl0+Lia4t2JpntWjhw9KhXlpXLv3XfZdK1k8Gy7du6Uxg3r5Ki6w3phN4sygqweUOrs2b1d/uq1l+W3Lz8vv3v5Bfndqy/Jb195URobai23nmprl+MnTkhrU6P8h9+9Kr9Rd//pr38jLzz7hNxz9x7t8MVl/YZ6U6r647GHH5RgLCL33bVH/uY3L8tvXnpew/+1xrVT49ROuGZFy42BoBw/ecqUsb19/ZpHtQymVALIthh9h8Q88/RTmr5faxqQzhfl4Qfvkfm5Bfnk4+/k0KHjGqZfjwcKrasvt8lAwXjiRJspWScnJmRkdNxZaHouF/bJjrP6XG2ytbVFn/8l+Wt9B//D3/xWnnn8V3LPnbdLVpYfqXZ9aSSEkGuFih5CCCGE3FDQwYGSx3eWssIB2bhxoxw7ccqmLa4G6DiiQ4mpKTMzM7KwMG9pgmLnehUi+JqsQcnJU+1SU10lRfm5NsWr7XTHVSmykI5wKCBNjett2uWJU6ctjej5nunqtfe3fetmG1WRKrJhChxGU9gIKu1MDgwMLr736/kCSDINrFmVLYUFOaZsKcx35wLNsznZGCEWl7M9fbZA+f333C152WEJQ+eiebyqvFSaNzXa6B9Ms4M/f+Tn5Wp+E8nOCtt6WsV6YEMATGu2Uq95GH8YFXSms8tGDmF6M6ZkBVKUH7YIu9oF9EBYhXk5FhbCbFF/r7z4gtTW1MrP+w/ZdEcrI8r1luMFpO1Mr60hVlZaIr3n+pEYey6McroUmMaGNfvuufMOyc3SFxZbsNF8DfW10tyMtfWwpg/e7ipVeIQQkgIlAUKIQVGEEHKj8B0xKB7sy7seVZUV2umLy+DQkNl5FiJYG2RSRiembNFkXI+NT8js3JzaXqZm0vAxJWxU/eFwfidlemZGsHU64t+5Y5st+vvu+3+Wzu4e63g6tAuGzqgdCaMrBIurY8RNe9tpG1ETDMRlx/atcm5gQPoHBzVoDVDjvyxQRsUD1pFev6FB5hcWFrc3Rjh4jesbGjQoLOKc0jm2dxvVDnCVBENBGRkdWzT3758Q5Bs7kCX1v2AQiyyrSSCsZSTRDQiGrCxFkWctX6mZnvU/U5hidyNkKUyP9AfyLpZOtzycCMPyqJ5jam/e9Xz4yFFT7m5ubpT6+nrZf+CQ2iGOpTxq+dWi0xAQuaUHa3HBLCjhcFwefuRuyS/Ik+++3ydR06ZarFeJ9+PK/aEjxy3uLS1NsnXLZuns6jZFrXtPy8tbKiGkFeHotYWKB9bDLcTs/DrbS4dDCCErBRU9hBBCCLmhoCPnOnPoUAZsJzosQIx1OTC6Jpmh88Pyh9fflNfffEf+9Mbb8sfX39LjTZtKYh3OSxKQD/78kfn701vvyB/h/4035YcffnLW6h+jEl54/mkpLauQTz77Uv7193+Sb9R+cnLGwrepW8HLRrQMrA1x+Mgx7RTGZZ12XhFGS9NGyc/Lt+lX6AKie4fnvxRwg44m+ohltn6QyGxizTSMQMIDuMVRVVxLCcvercaLxYwL8wtsTRWAMDigh3gsJ0IZg/KIfBSM2YH1qyTgdi5C3o1GIvLhXz6V8SktF+oOCg/kO2Q7l0eRW5NRM8vBCAFKG1fm7d5OTumBUXwb1q+zRcw3blgnHZ1dMjYxYZsGYK0dKHzcTnxIn3lfZDFOTUN+Tq40ajjwO4JRQbBLcX85rBxpYBiRh+c6duq0bGqsl+KCAmlu3igjo6NaL0zDpZWvS7FpU6NEIjH58ONPZWpuQb24Quf1Q7buFBReV5tIQgi5QVAUIIQQQsiKgs4OtkVHh9Et2rpERVmZ/Pr55+SZp5+Q5559yo7nn3tGWpqbljp6l+DRXz0iz8LvM0/K8/D/zFOy5/bbEKnYzofqpqSwQB554D557qmnpKqyRk6c7JA/vfmutHd0WkdTxI/yuTIWojGbjlJZXSNzCxEZ187h5PSMNKxbJz09vXbt474U6EyGMAJCe9VOsSP2ftz0Mrs1vMIsFdtSXu0i0Yi9YwdH9JAlkBOgbPno48/lw0++kD9/9KVefykf/uVziQWyBaNONqxrkF07t9tou9+//o588sXX0tPXb/k8lNg96krKYjIY7XKms1tmZmdl2+ZmNQhJVUW5KXVOtp3WPIu6wK1jA4XPxUD+tmmYei4pLTH3WE/H210NvlxACdNxpktmpqdlc2urhoPNM0JSU1UhJ7AgtQZ7ucfd2LhebtN3himTf3r7Azlw+ISWe6dshWLKl9mrTSMhhNwoqOgh5BZmSQDB92dCCFkp4jI9NSVB7UwVFS7tOgWwxkdZSbHUVFZIdWWZ1FZVWofQubt0JwlTl8rLsA17jY3cwVGt4RQXF6mtV3hAGYJdekRqayrk8Uf32iKzWTk58u1338vImHYa48uVT5eju6dXprUD23euX/7wpzfk337/J/n9H/4op0622WiIE6dOmfLlclgnVzuZOI+NjlmdnJuTa+nGLj4wxwioi3UWYY8daLD7EEb+uM6lMyfEgfZdD80bGLgWjwX0OiihQBgzpVCITPlyx2275KXnn5Xmjeulr7dXPvr4U/n08y9ldm4hoXi8OmUowGLFJSWlVraRhbFWUH1Dg1OwajlB3kXaLoXlcdtlKyBZWdmWx5cUNlepfEo4xxuBsgn1RFVVlZpgdJJIXU2NnOk6a8oxS/Cl0HJ7+65t8soLz0hFaZH8/PPPNhLxq+9+krlI1BS2SCfLIiFkraCih5BbCAhI/vD38/PuK7I3I4SQawJVCOZeaCcSowQwrQk9K6tZtJM4NDImWdkhKSparujBSJSscFjrIGwHja/ubhFTrKVzuVrJVNTaAYxGtTOqnnC4hOB//UvE76ZR4Os6ponEpaKsSPY+cLfMRyLS1d3rvVwU1I8WkvpHio+dbJcijBJ68D55aO/98ugjD2l4D8hevS8tKZLT2pENhMJw6lCv7nKp/gXuFQUkpj3uvv4BydGObH5+vtoEpLKsVN9FXIZHRlxnMSWN9qQawOD5IX3+mCnGLCwb5ePcEIJ8sm3LZnn8sV/JE3o8/cRDet4rjz++V23Q/rtygbxUWlwoj2h+/s0rL8rdd94hfX198ucPP5GFK1BaApe3kf9iMj4+LoODQxKJBeSrb3+Qz7/5Xr7QA6PdsK5W19luLYuaOpTRS+RXhAklD87Y5h5lGUpNPJiLD0/onsFdO3OfFphZ2bc/2MVkdnZO+gfP67VL25ff/Ghp6+ntl/GJKenu6TG3AEUPZcqH7UGNgOTjnT39xGPy6+eekbraalug/f0PP5a5+YWEDx8SIYSsLlT0EHKLAeEHnYGhoSFZWFBBJCFkcZcWQsi1gnrFFDv4Mh5EFwgKFVho50vNI1GRjs5uadnUaLvyJBMPqF/7sq9/Vhehe4TpGjC5NFgEOY4pIFi8Vf3gb7FzhboOV7GYjZpxdlrfaactHApLUUG+jTBaiES0Hrx0Zwxr4cQxvUQDnJiatG2imzc22ugHPFPTxg163mjbU2/b0ioz2pmFAsneiMaNZ7F+qAbgOq24ce9Jn9Smkg0Pj0hr8yZnr7ZYzyQUyrLFbAP2fPDtnssFhvQE5fipDvNTXV3p3OC9qTkhHpRPlBXkN2D5I47SgHyFUoI8o4fmcxtNlp0lO7a22i5cA4Mj0nm2S11cOk8tKVY0Hg3yRHunhYey1T8wqDLHeTvHohErr6dPdzjX+t+l5I9F5aXGj/W8MLKotKzU2dn/cVsLCGG6cpWEPieeGmlDXFi0HPGd6ztnJQ+LoGPqVf/AeT2fl6mZafUTl7a20xpvWF1g9FBiO3cLYQm8PYwDgjIZgVZVlsuTj/1Ktm3dIoOazq6eHksg3BFCyFpASYCQWwiv5MG5t7dX5ubmbEtVyCl+KDQhhFwtqFdscVV0jGy9G3QYtWukfaOpqSl5/6PPofGQO3bvdj27ZbiOIbpDUBahr2Zd0EQH6lIE1R7urCNnThEQfFv3TvtsqNdgoWaJSNCpRMewq7tPrWJSW12lLi4djwVu8YhN+YAuqrlpk1PgqJmvW1GPNm1s1Ou4tHecMa+WGrPXTiZ2L4q66RxQOEX1bR0/eUp++H6/FBfly+7d28wPKCoqklaN41zfgBw4dNhG/dj70TS7ZwlI2+kzcrq92xbTLSjITfgk5MqxvJQgWUbAuaa2xtauwZbol8VlSQVlX+R4e4esa6iX37z0vLz24nPy6q+ftWtMdWpp2iA9KoNgTRsXl4VwQWCP9a6mZufUT49UV1VKQS6mN2I6V8jKItb7WYhgJCDKhyvL/jkwIg5lPjc7W6IRNw0NUy7XN9TJay89t+x4RY/NzZuku7dfJqbcouhwfzH5yL87xGNKJj1vbm2xegFTMWELRS8hhKwFVPQQcgsxPDxs88gxkmf79u3WkXBcQsoihJDLYJ0r/dfW1iWffva9fPzFN/KXz7+W19/+QP7w5nsSDos88eheCWfjK/ny+mZ4bEI++fIb9fOtfPLFd3bG8c33P6vbS4spsUBYvv7+J/nLZ1/Lx19+Jx+Z32/kq+9+NLtYIEv+7Y9vyQd/+Vy+0vD2HTom3/50QN776BPZd+CQ7Nq5U+pqsEbHpetAPB86dZiOgYVtmzZtkJLiIsFoIY93k5MVku3bttkIpunpGQ1aXww6nYGgfP3t9/LpV/qMn38j7/3lM/m3378jBw8fla1bN8rzzzwluVk5+swIE53VmNx990657fbdcujIKXnj7T/Ldz8fkANHT8pXP/wsb7/3iXz7/Y+ya/dmeeC+uzUa1uPk2rDyq3jlCJQbOENJG4lFpLi4WG0vXRaR+1woIqdOtsvc7Kzs3NYqQazto5YatNo7pc6unTtwJYeOHlcLF9el6O07J+9/+BetR8Jy3z13qh+kMSDZ2dk2XQpK1fHJKTV2ZdA/B8w61K6ivNzKK6aKRaJx6TzbI7u2bdWQEe/SAcXw7h1bNUmatiNHNIUunAsBcxyIy0YhmkInLufPD5m9vTOkBQ9PCCFrQOhvlcT1quErR0IyG/cVCkLAauGFDixw6O/xJeqICiw4V1ZWSnV1tQlHXhiC2yh2bLF0UiAhmQvyuM/76QrKLBSxNxtualFMSkqKJTc3W/Jz8qS4sMAUIvfec4dsbW2Rgvz8xLtHdw91FRaEDdgCrTm5ueovV/Jyc6QgN19yssOSl58rVVWVF6yVULeiY5Wj7vPz8yQ3L+FXz9lZWVJQUGA76Eg8IvV1tfpeYzI3N2vrhiDudQ0N8sDdd9h2zX5UTnK+QOcsJxyS2toqTVeOmmBKWkjGxyYkJxSW7VtbE+uEuE4q/Hr/kG6wmHRWMG7pyMsrUO/6booKJF+vschyXl6OLfy6c/tWufuO2zSNdTa6EuC9uLCwBkhQamuqLL48fSejExO24xDWNFq/rk723nePrK+vs465ejL/NxOhkNsePvn9pSN+LbubAT+qJRAMm8rw0IFDlk9Hxiekt79P+vuHZHBwUHr7ejU/5lo+/sPrb8rwxLSWkQWTCSYmJuXs2W75/sefbQTNnXt2a27EiJklZc/UzJycam+zrdPLysqdGkjjhfSBXbuqK0pk965dLltCCYJ8rX/I17mal8cnJ+Rk2xnZuqVV83NAy9a0nDnTI7FgQAYHBm3Nqu6+Pvnx54Ny9Hib5Gvd/fSTj0up1jEur7i0YIH10+1n5OixNpmcmzdTPAd2xfviq69t2tUTjz2scaJ8BeR422ktR5Ny9+07LE0wWzw0/ahTMILp9JkuaW5pltysoJzT9zUxOSXNzc3qCn9x+f2f3lazSZmZmZZIJCLDoxNy8OhJ+enAYWmoq5G78M40nagP0jlvL2Ep1fyQ/iMDkb+tDdE/sjLgwzDalbKysoQJWQuut20MaGFZdY0LOpwXGwZJSKaAr7LhEKZFrV5DZI2fHiZc6Hl0dFQKCwtVYDsrddqRcIt8OncA7jB9Cx0gBxtNkrkgv6M8rGaZvFrQNuIr+ho0zdcFRrbgK7j1FUwE1w4URrKYAQRyt8YM8M9mygnFLb689JvAbywWMSWATVNK8gu8/AA/qT+l3aqh23YcaXIdObcwtLjpYIpLg5tqdaHdcVwS/ciGaML9kgIGdjDzIx9SWW4H/3rSTiUWf3UT3NzzJ3tF2Klh+XsfnsWr/1sqzD1sHXCT/Aw3A9na4c/OztF0+3ebfuC9YhHg1N8mXbEpRIa+T32nf/f3/wJpRPO5270KpRGKF4xCefCB+2XLpvXyl08+s+lMcxGnkIFflInNzRvl/nvvkjCKM46ksjgwNCzvvPeePLz3QWlp2mR1AHLniModb779vjy094HENEZ0x91aVB6oP3r7B+TPf/lU7rx9t+zcttmUPJ99+Y1E4wsSD2arm4CN4MHaN60tG2VT43qbpuU690t5Bc8xOjYphw4fldNnOmQ+ilKi5prglqZGCz8/L8eeGbz3wUdSWlEhD9x1uwazvG6xd6dBDwzi2f4s9959h+zQtO07cFjODQzIM088YfFhnaEPvvhWzvX1m5IHVV1QIqZsbm1pkd27dqr85/L0zVMu8X4CUlxc4m7TGCgjY1ovX27dKHLtnDp1ytrGpqamhAlZC9Duu7b/2qCih5AVYq0UPf6MziJG8uzcudO+Kl8IpI2KHnKrgPxORc9KoenVThLSDaEkGtPOjXaI8KphlqqsAehU4YB7dPw8UO3AzE2Lwm+19HtZWBooDheuG73oWQxFL5ySB7hOq4Wi8dnvD/8Jxc2F3rV7DucPaTFlFMKLwz3CcH4tXISXAtwsLuKKDkkiHgsDfixsPAvS6J7HtprWc3J4/nkXiWP3I//8euueyljm7iaBip4VQF8jyo7lW+QflAV9t1jw3MzUAG/av+0YpvzBXvMjRqfMzczYosWoKzHKDE+99MssXdnbwG+Gcqx+bfqShYMyGRYs/gxXCNfskv0m8rXVE+rO1vfSay0Y5iyIMNQe4VpZMU9OCYOIA0kKGheWGQs2B5uaHLXnhtyD0Ur42dxv5+JENK5+wUjm1HoJgesRU3vkSY3ZrwVkthaO84+yiDRPz8zZFvRZGldRQZ760XjUDeIBN0+5pKKHLEFFT3qAusbqm2uEih5CVoi1UvR0dHTY9aZNm0yJg6kqwAQbtffp8ddU9JBbBeR3KnpWBqtPtEOGZLvxPAnFhr5rmKW+cnu+QEJJAj/obCaAmVOgOOHmQj/XUtgp7ylhBjt4sy/0itZ+1nFTBxa2rw+BD8fSksD5S04/3Lvt3s1ZfEkxkeoX/swv4oC8g7ehRlgfBAsxx+09LcVtEShIk3vupbBw7c18PMln78eT7PdmgIqelQFlEHnPFirX1+pyiF7gn88/UKLANBiyjrMvE1DK+Ge1aWCWv/T3UXep78ApPRGKutOIcAnZJxjIUn8Leo0wfCcF7pJIpAVKGRc3FL8JC/WCuOADJdlH6/N9cl6x+6CmUd3EYyG9Xkrj0nPYySl5kB4ty87Qp82DN6fPZAmwf0tx2h0MEu8Jt86ZHs6xubVr58e/0+T0pi/4nanoIQ4qetID1CE4rpVVV/SgvQhEIxJBRRrXChkVy81Q/xFylcS0ExMO5Gh7D4HC7QxxI7hQkY1EIjIxMSGlpaXS2dlpiwCWl5eb3eUEDCp6yK0CygIVPYSkD1T0EJIuUNFDlqCiJz246RQ98/EF+Xv5QuuTeXELxWknOOlLHiGZQmE8V34b3KtXcQnFtZDeIE0PiiyOZKH4/Pnzcvr0abnjjjusYk6Gih5CHFT0EJJeUNFDSLpARQ9Zgoqe9OCmU/Rg3OT/Gvj/acsZlLg26kGbX8/OJck8imN58l+Cf2O5W4spepnO4jpBkcUBobi3t1dGRkZk69atZoaFC2GePPz/csIzFT3kVgFlgYoeQtIHKnoISReo6CFLUNGTHlyvomfVS4gpdxKNpa3T5jvAPHhk2BHAYoTI5/p/DGZXAQRKL1T6a39AMXPixAkTPDE9a/PmzVYZQ8nj3VxPpUAIIYQQQggh5OZl9XuD6O9ilXv0hYNRU/wQkpGYJhMZ/eoKGhQ1AF83/TXOCwsLMjs7K/Pz82aH3TByc3MFiy3jHgcUPP6rqDcjhBBCCCGEEHLrwM/+hKQhUND40Tmerq4um6pVVFQkW7ZsMQUPIYQQQgghhBCSDBU9hKQhXsmD9TqwXfrw8LDU19dLY2NjwoVTBhFCCCGEEEIIIcmsvqInpp1YiUhUL2IafUDv0F3lwSPTjpjmbeR2+39pYI6ROlrH482w0BymaeF+enra1t/Jy8uzczLXq+xZSsMv00JWjov9/mRl8O87nd8588TaczPkk0wj+U2n83tn3lg7+M5XB/+amc8JyRxWXdGDndSj8bBk6RGIaadVDeLYgYsHjww7siRgexhIHDvL2dUyfGOafEQiETt3dnZKT0+PKXa2b98uJSVuFwTY+bV3btSIHhdW+u54kmngN4Qij+979cC7Tl6/Kt1h3lgbkvMJf4PVIXgTlcmbqQ7JJFLfO3+DlSEYdHkc8B0Tkhms+vbqkdiC/HPkCwlr5zcuQYkEtBPMCoVkILn693L4QQlJTA9tPANLelVf7PwZjSqu9+/fb7to5efnmzlAw5tcTG9kA+zDjUQWEuGyLK40UPJgxzSvvCOrB/I7FjFPZzBdk4rAtQPv/+TJk1JXV8cyugrEVRYMhcKa39NbiYLNEFgm1w6US+w22tDQIMXFxQlTciOJx2N6yE2x/iO3V195uL16eoA+oFfAXgurruiJaXRTk+Pa9Y1KPBaWINtNkqEE9K+woEiioYiE4qFlQiKEFhRcnKempqS/v98q0/Hx8WVCTKpgieJ6PQU+FV/8o9EFwSRK/JGVBbumTUxMSEVFRcKErDTI5yhLOGOUXDp32FAn4CBrA/JIe3u71NbWSmFhYcKUrBwxLY8ha9fStVwiT2C0ra9D0rn+yFRQJ6Jcrlu3znYb5W+wEjhFTziclfbvl4qelYeKnvTgehU9q15CMEw3HtfuZJxKHpLhYHv1oHYs9Q9AUIGQiAPgCyEYGxuzzj/s8QXZF2ov+CYf11PYL4RvzJEiFsfVYWZmxhbXTs4LZGXx+dyf0x3mi7UB7x11bHNzM5U8q4TP6eleNm+2OiTTQLlsaWmhkmeFwbvFwTaIkMyAqlBCVgkIKr7xnJubs2lag4ODtpvW1q1bTXMO2MBmNgUFBVJZWbkoUBFC0gOURyjc8SUToysJIemBL5fYnIIyEiGEXBlU9BCySkA4wfDvc+fO2Toh69evtw4/YIefEELWFq/o8deEEEIIITcrVPQQsgpAyYMOBNbjwVQtjO6pqamxMzoU7FTcOmB9nqGhIcsT/DJJSPqAOhprOGGKSFFRUcKUELLWQFZqbW21jSooLxFCyJVBRQ8hKwT68Og4YNG4Q4cO2UgerMGzZcuWZQoeL7Sk3pPMBIttY0cfKHn4WxOSXqDOxu4+nLpFSHrgP5QdP37cPpbxAwkhhFwZVPQQskJAMNm3b58pdXbs2GFr8QAKKbc2EFQxogdKHuYFQtILlEvsuJWXl5cwIYSsJf4DGMslIYRcHVT0ELKCbNq0yRQ+fqFljuAgyAvYcc0Lr4SQ9ADlEcpXTA/xdTYhJD3IyclZHA1NCCHk8lDRQ8gKEQ6HpKys7BdKHgoptzbYdaupqYmjeQhJM1AmcRw+fFhGRkYSpoSQtQRl0k/dGh4eTpgSQgi5HFT0ELJCQDhJVe7gTEXPrc3k5KR0d3czHxCSZqBMYsTAxo0bbS0tQsja48vlhg0bpLS0NGFKCCHkclDRQwghqwi+TM7Pz9s1R/UQkj748lhYWGi7bxFC1h7/0Qw74eHMdpMQQq4MKnoIIWQVgbCKtZuwGxtH9RCSPqA8QhF79OhROX/+fMKUELKWoFxGIhE5duyYjI6O2ugeQgghl4e1JSGErCKYutXT02PCKr9MEpI++JEDUMRifTVCyNqDcokRdphSWVJSwnaTEEKuECp6CCFkFcHOIVlZWfwqSUia4UfYTU1NydzcnF0TQtYWlEsc+EiCHSsJIYRcGexpEELIKgIFT3l5uU0R8R1LQkh6gHI5NDRERQ8haQJG8EDBg+mUOHNEDyGEXBlU9BBCyCqCr5Jnz56lkoeQNAMdyFAoJDt37uTULULSBLSVmLqFcllQUMC2kxBCrhAqegghZBXJzc01YZVfJQlJL9CBRLnEyIHp6emEKSFkrUG5HBwc5NQtQgi5CqjoIYSQVSQ7O1sqKioWO5WEkPQBZRKLpXPqFiHpA6ZU9vb2Wrlku0kIIVcGFT2EELKKjI+PS1dXV+KOEJJOQAG7e/du292HEJIeYG07lMvCwkJO3SKEkCuEih5CCFlFMG2L638Qkr5gDS1O3SIkvUC5nJ2d5YgeQgi5QqjoIYSQVSQajdowdAirFFgJSR9QHjFaAAcWZSaEpA9YkNmXT0IIIZeHih5CCFlFsMbA2NiYXWM4OiEkPfAdyA0bNkheXp5dE0LWHihhGxoaJD8/nx9ICCHkCmEvgxBCVhFM3aqtrbVOJUb2EELSAz/K7ujRozIyMpIwJYSsJSiT+Chy5MgRGR0dTZgSQgi5HFT0XAEm/Ak6ZK5Thmt/OLNo4owDgqI726HXgcQZ9jZlw9vhKuE2HkcYLp7FsNXOxQ3UJNEphJk7e7/ukADMl9y49CXiSQrX+ze7RPpSO5zOvxvG7sKAP+cXRrBz5vgKunR9NWk0Pwm/sPJ+QPI1IZkEygjWGQAc0UNI+uBH9GA0T05Ojl0TQtYW/1EECzFj10pfTgkhhFwa9jKuGK8MQQODufvuiMf1FQZCEotDXeJfp1NSwH1c7XDMR2J2BIIhDQHbKjtlR8D8xjWIsJ5hshS29gIlFghqaK5RQ6cQYVrn0JQtpkJCIPhP4ogPJos6koRyBWlMDtfCBOoPDaje+A6nV8jEoABSd3hkCwJKHv1DVNGopkHtcGNpQ1pMUXW1aUTj7fwhLt94wz8bcpKpYJFXjhYgJP1A24e2a+PGjTZFhBCSHqBcNjY2mhKWHwIJIeTKCGiFueo1JrYXvukIxEyZ8+UX30pf/2DCUAlAUeJUPFB2/O43r0gwAEWJyJnOs3L05GkZHj4v8/PzpszIyQ5LdWWF7NqxVYqKSuSd9/+sHhPKEDEVkF2BuETVKiihgMiLzz1tXxihAMFPNjw6Lh/+5RNEb0qTnTu2ybZtm81tLIbF6tRc0zw+MS3vvf8X3CBIA4qWrOwsKSwokHUN9dK0qVHTlaXpRthOwfPZl19L37kBfa6APPboQ1JZWapXTokDRdEPP/4sp890mtk99+yRjRvW2XOAK02jvTNN45FjJ+XQ4eMSVIu779wjmxrXWzjJab4ZwXMXFhbZ+0hn8FtFogv6tpHOm/ud3wxgMWaM6IHA6hWsZPXAIrvpXCZRxyKPUNm9+nhxCFO3sB5IaWmp3ZOVA6OMg4FQWi9+jXyBMknWBrx/HCiX69evl5KSkoQNubG4j9nhcJa973Rug2xTC+1zuZ4EWQlOnTpl9XJTU1PChKwF6CdcT1+BJeQKcI0MBJKAzM5HZEo7af6YmJmRSRyz02o3Z737WCwu584NyKeffykDAwNWIQUxkkftZudj0t3bL1nZuRKJx2R6zvmdnFkKc+mIyPTsgkxOzWi47qdCWvCDHz5yVCan59SN2s/Oy7HjJ025hHRCWeSmWWm1HQ/I1C/CnpPR8Snp7uuX737cJ398/Q0ZGDpv6QsGzbfMzi3I9IyGrXFETRHlRt+g3ocoPAP7OX0X6gZKG8TqpnBdeRodQYlo24JwJqfmNCyEDztvT0hmMTU1pfXDOSsjKCuEkPQAbSAOjOgpKipKmBJC1hKWS0IIuTao6LkCTAGi/TH73hSAEgVjH+Ly2N575a9eekb+5tXn5XcvvyCvvfRrfaGYthSQ3nP9NmULuo+77tgt/9N//I38T//ht/Lq84/LHbu2SEVZiZQU5Mvv1M9fqV+E8cQj95l+A9ObHv/V/Wr+rIX/u1dekOzsLI0cI4cw+iImXb3nNF0iGxpqJTc7W8YnZ6R/ACONbDKV2gUtzXDvFCcixQUFls6/evkZeemZR6VxXa3axGR+PiYff/aVTEzPQTNkbp0iJqYBaJwaYAADeTRMhI7/Q2pufVQ8oGnVfcxXnkbTDyGOOALHSCIECDtYmCUhGQe+kFDBQ0h6grKJUVUso4SkD5DDUS5tVDkhhJArgoqeayHgGp3c/AIpLi6Wwvx8KS4skJIizOmPm10kErFzQKKyuaXZKUviUSkrK5M9e/aYHcA6APhCgZ148vMS/oNByVNzLDznDxeWRSxdZ3tkfm7eplo11NdLebkbXt5x+ozaBwXr6yRjcanQGtBEFBS4cCsrK+WRhx+S8tJiiav91NS0HDl61AZuXg/XmkZCbhVyc3OlpaXFBFZfDxBC1h4od1Am29raZGxsLGFKCFlr0F5iKgnLJSGEXDlU9FwDAf/FT7A+DxYRDus95nA75QW+A4bDYT1jvExc9h84LAuRuATDIVO2uA6ec4npG/4LhXX6cOBLYuJr4uJXRZwx4kXtOzq79Kw/XTwm6+rqpLKi1OLq6u7ReGIaT8rPqn4tFPyn/qOJ+MKalj27d1nQIU3vGQ33euYBuvCvMY2E3CJgMebTp09beeeoAULSB694bW5u5vo8hKQJaCchm+IDSXl5OdtNQgi5QtjbvhZMGAzIjz/9JB/+5VP588efyUeffCFHT7bZzKdYNCZ19XVuVlMoSw4da5PX33pfjpw4KZEFLMrsFEUQKr2SB0RtByo0YK4DiMN3Bk0AVav5+QXp7umVuEZUoQ1eUVGBVFWU2y85OzMnfX39GubyRQMtREuzCycUwogaN92qpqrCpUMdTU9Ny8zMDLxcE4korimNhNwqoLy5dbuWdpojhKw9vgOZ7gt2E3Ir4csiPqBCZr6uD5KEEHILwdryGsA4HczFGhwalbO95+RsT58evTI8PKINkBMQG2qqZM/OzabsgGJnfHJKvv3ugLzx3sfqDruOuVVw4NY3YlgDx104hcySuZ4hgKr9ma4eiUSiElKzhoZaiQcXnBJFk4Qt2ts7OtT78t0rnH+cgwkFkl7bTx+T3LwcvY+Z0gfTqaJRJ+j+Ek2T/o+pWYsKKHuCJHB7jWkk5FYBUycxYsB3Kgkh6QPK5fHjx2VkZCRhQghZS1Am8XHk2LFjtmsv205CCLkyqOi5FrCNuDY0mzc32ULLd9y+S8+3ycbG9dYAeQUN1uJ59YWn5LYdW6SwIM/WwhkbHZUP//KZTExOmZsrRoPE9DDsXKURaFhxCYWzpeNMjwwMjUhebq596ejs6rZdti4NGkksNhmQyEJinRBNN76SBEPLswTs/Kgj37SakgcKrMT9Ijc0jYRkJhBUz5w5Y9cUWAlJL9C+bdu2zdbTI4SsPSiTkE9RLrm1OiGEXDlU9FwDGNWC0SotmzbI7u2b5fZd22TXjm2yrqHeFl1G58134MpKiuTO23fL7157UR68+3YbBTM1tyCHjhwx5crVMDA4tDgaCKNv9u0/JJ9+/q18/MXXMj8/p2ZujM3REyfN/eXA6KPus70uvZruwsIiycvLS9gu4UYlOWUQ4sW1TTOD2TLiNzyNhGQaWIwZi7gnK4UJIWuPL4/9/f22lhYhZO3x8vTAwIDMzs4u3hNCCLk0VPRcA2hirJ3R/4JBjGxJLK4cj+k/TINyXx9sSlQgaMqfYDwq27c0S11dvURicRUiZ2xh5sthSphEo3a6owPjcOw6pH7jsYhLiMaDA8qneCwgZzrPqgu9TvzhGgmMx6IWlqVP07UQiciho8fUPmjrCTWub9BrhBd3W0DrXzQSs10OcK1e3IQvTf/ExJReuLSEQ2E7g6tKI4ztPz1g7rxZGuEWT4CFrwPwS0iGgLohOzs7UUckMj0hJG2YnJxcHMlKCFlboIBFWzk1NWVTuPiBhBBCrgwqeq4FbWMwMkUCUIaEJKavMRrTThsUJtp5i+nft9//IB2dvTI3HxEsexxTt+NTszbvH8oObHMOpdClQMOGzqBr5ES6e/rsF4vFIvLsk0/Ib197UX776q/ld6++KK+88qKUlhSbv4nJaekfHLR0Ar82j2mc0EAGwjIyNiGff/WNDI6Ombuc7LDs3LHN0oT46upqXdx67Dt0WAZHxiQax7MF5cjxkzYVC5of7NxVW1uj4etTX2UaBweHNGqoc5A0t7YRwggE9b1q2HhvOOMdE5IpTExM2IgBlEkKrISkFyiXu3btkqKiooQJIWStgTy6fft2W+OOEELIlRFQoQb97FUFa1TcbGBUCZQOf/74c+nq7tNGJ2EG9U4oLDFbxDgm//l/+Gu1C8j7H3wqvefOa0cuYg0TOnT+a0RIAvLcM09ITXWFKXA8A0Pn5e33P7LrF559XKorKp2CRjk/MipvvP2+KUFKiwvl5V8/KyEMw0kABcx3P+yTYyfaTNG0pXmT7L3/bhkbn5R/f/0dc4MRNhgpA18I1tKtF7nZIXnk4b1SV13lRuGom/lIXN58+12ZnJ6VaGLkDnbPiiwsyNzcgoWhDyV37t4ht+/arjcxGRoeu7o0NmkaH7xH9h88Ij/tP6LBJUbwqB2USBj5hPfc0twsD99/TyKUmwf04TEdLt0788hjkeiCKd001c6QrBjz8/MyPDwstbW1NmoAAixZPdJ9RyXkCX61Xjvw/nt6emyNHnYqVx5sboEPPSiX6QraSJRJsjbg/eNAucT26gUFBQkbcmPBx+eAhMNZ9r7TuQ1CeXS7B1N+WilOnTpl9XJTU1PChKwF6CNcTz+BJeQaCIbcKJR4IKw3WbIQ8VO0ElVONC5hdSMS0SMgk5NTMjo6rgKkU3ps29wi1VUViwqUy4GC1t8/oBdhi3e9rQWENCwdAYlK4/p1mqiYVdDdvedkPhIRTA+D21A4ZIoTpBcjkTTBWqdHpGlDg7zw7JNSX1stIc1I8Auy1f3TTz4uxYV56j9ugtjU5LTMzi5Y5Q8Fzm07tsrunds1SlS2AekfGLqqNPb0aRoXNI3qDskxd/oeYxLWtGL6W0LwY3+HZBAoz1yjh5D0w5fJ8+fPs2NPSBqBcokPJFDEejmVEELIpeGInisFr0kbmvaOThmbmHAdNDXCy0NXLaj/Y7rSntt2md307Jx0dXfL8PkRW9QR2jh8haitq5P19bUI0MJL7uZNqbuTbaftenNLkxTk59s1fqLunl4bMYPRNk0bN0hpcZH598Tj0G4H5fCRYxLVhhBs3dxsyhtMtcIIGbhOPIYUFRZIdVWlFBcVaUqWppBh7Z4YFDd6xrPB09muHuk7N6DPMSWhcFhKtJPa3LTRpp9ZCjRNGMXTebZHzg+PXkUa45rGFs0PE9LXP6j2/m3CG87OTXl5mTSuW2fmNxN4BI7oIalgzStM3WptbU37vJGJcEQPuRR4/3j3fP+rA0f0kCsFZTOsMijrx5WCI3rIEhzRkx5c74geKnpWCVSYXoC8mfCVfXI28fc327OsNng9VPSQVBYWFmwaJ7aJZRlafajoIZejvb1dqquruU7PKkBFD7kSUC92dHRITU0Np1SuGFT0kCWo6EkPOHXrJgAN1M2o5PEkV/jJZ5gTQq4OKHqwqw8hJL1Am4YDHUnsjEcISQ/Q0cnPz2e5JISQq4CKnlUADdTNquTx6fbKHi8IE0KuDSzGPDMzQ2UpIWmGb++qqqokJyfHrgkha4tvJzHKDuWS7SYhhFwZVPSQywLh1wvAqdeEkKsDU7bWrVtnwirLECHpx8GDB23hV0LI2oN2ElN1Dh06JCMjI2w3CSHkCqGihxBCVpHZ2Vlbp4xfJQlJL1AmcWDkAKaJEELSB4y0y83NTdwRQgi5HFT0EELIKoKpW9h5C1M6sXYXISR9wK4+tbW17FASkkZgUdi6ujpTwPIjCSGEXBlU9BBCyCqChV4bGhpMWL2elfQJITcWTAmJRCJy+PBhmyJCCEkP8FHET90ihBByZXB7dUJWCHQaCgoKLjifPB3mmNtYEowo0aREohEJaU0Q49T3FQdbq4+Ojsk6KHvMhF8nV4OAZu5AICjBcHovjo8ODbdXXzsgEmF9HihkuSDzysPt1cmVgN9gaGhISktLJSsrK2FKbizpv706tlSXeFDPMT00jU6SJTcU97ufOnnSytrGjRu9EVkl8LpjWv7QO8jW/wJaJq8VKnoIWUGwHktZWZkJscmNZjo0oFb0tbGcjs/LZGRGokE0mlQ6rDRzMzP2VRKjeqKmaGMLutKoXCjB2LxEAllSH6rUjmX6vnMqetae8+fPU9GzSlDRQy6HVzqgXBYVFVnnk/XjSpD+ip54DOUwKDMxlaOCoxKMcrv9G47+9sFAULq7uyUYDEhdfT17BqtMMO56Y8FAXMLBbCkPFTuLa4CKHkJWCBSttrY2m1O+devWZQ1nOjSgKPkRicpnckDejn8vUU1TWP/ICqPvPaB/+CIV0EaUrDzhWFhmZFpq4lXy/wj9WkKB9O3AU9GzdqCOxrF//35pbGyUioqKhA1ZKajoIZfDl8t9+/ZJS0uL7VxJVoL0V/REVX4KadoORtvkv4a/lqBKseRGo787fn+cNQ+gjiarz5y+/mxtdp4J3C7PBO9MmF49VPQQskKgjczLyzcBEYvvDg4OWucB07k8a9qQasmPxaLyWeCIvBn4WavyBavfySqg715FV3bmV4lYPKgCYVTKYqXyX4K/Tev3TkXP2gFxCOtmzczMcDHmVYKKHnIl4DfARgYYzcO17VaKm2REjyZrX7Rd/nvoc71e9S7sLUHqW6U0sroE0T9TmRWf35+O3ynPBvckbK4e1paErBhxE16zs7NtGgAEFAiLyVtr+07dmgHhWhvKaCCqlQH09/xblT8VoDA0NsmEfyv4F4KUou87FojoHSEXBuUSdTKm3KJTSQhZe7wCdnp62hZLJ7cwQSiEIT85xXByO8+/G/cH6TT54N/q/sU0f2NNyZj2I6934D8VPYSsMOg85OXl2ZBjzC8/c+aM9Pb2mrk/CCGErD1Q9LS3t3PkMSFpAmSkhYUFK5fYzMB/KCOEEHJpqOghZKVIUeB4pc727dultrZWOjs75ejRoybAEEIIWXswCnPHjh1SXl6eMCGErCVQ7ITDYdm5c6ftusWPY4QQcmWE/lZJXK8ac3NziStCMheIItnZOYsKHn/4tQiwoCDWgcDOLsePH7cpXFi/x3+twtlfr4RgY2vEaPDtck5OSZ/dE5KZoOzFJF+y5WHZtSLl6Ubhy306pzGTwbvv6OiwKbfcdWs1QF4Ppv26K74tJmsHRvRgcwuUTbISII8HtCwmpkWlYRvk1ugJyrn4iOwLnFITjlcgGUgM5RALYcdlc7xOWgL1CYurhyWEkDUADSiO4uJiE3AxtQtDkqEE9Qux+mPl8Nv3BSUcxyzcEA8eGXloV9KOaBzrO3BRVXJhfGeeijZC0guUSchKOFPpdusS03pZ+8CaB0Iqt+Yta+d58MiUA+tKRmRBwqJ13nUu0sNdtwhZIdBPKCwsumiHAUUPdslFEF+SR0dHZc+ePYvmK6XwsdCjcfk4tF/eiH+r1YlWKFrBEJJphOMxiWneLo4X2a5bwRUoTzcK7rq1diTXuWR14K5b5ErAb4AD+cSXU3KjuRl23cL/UTkUw/bqn6hB2MwJySRiWg4loLKg5u9XYrfLk6Fr33WLih5CVgi0kRdT9Phi5xtTf49OHkb2YIeus2fPSn19ve3YtSINrsaJfWWORDvkaKRTZkNQ83BHC5J5YE+57GhcguGA/E3w0cWh6ekIFT1rC94/FO5VVVU24pKsLFT0kMvh5aO2tjapq6uzKe6sH1eC9Ff0SEzl1mBcOhcG5Ov4IYlze3WSicQDEoxDcg1KU7hBHgjtSFhcPVT0ELJCoI281Iiei4EiiSlc2J0Lu3ShwwEzLEaYvI4BwkWn5HrXNkBcc3OziTsKTyRzQZlZMcXpDYKKnrUFdS3WTFu3bp3Vv2RloaKHXAn4DU6cOCENDQ2mgMU9udHcBIqeBAsL87bdPtb3IiSTwVqB17NeIBU9hKwQaCOvVdGT3MhC4TM4OCi7du2yxZtTud7GmIoecquAskJFD7kYqHehOPfvn7/BykNFD7kcvpviyyR+i+v9wEUuBBU9hKQb16voYQkhJA1JbmA3bNggW7ZssW3Yjx07JhMTEwkbQgghNxJ0IjFFhB+kCEkPIA9B8YARPWNjY1TyEELIFbJmtaXX0BOS6VxtXk/9igKhBkOVMRKhurraNLtYv+fcuXNmj/B9HP4aB0YGEEIIuTJQ9+IoLy+3dUAIIWsP5BmM+KqsrLTt1VNlJEIIIRdm1RU9vkPqSb0nJHO49rztOxzJBxQ+EHSwUDPKTX9/v0QiERvpg3tfluA2+UwIIeTKQL2JtXnSeSoRIbcSKJOQb6B8Rblkv4EQQq6MVV+jB9FhTRCcUXlj1AE7pCQjCcQlNycvcXPjFC8oO77YzszMyJEjR6SxsdFG+wDY+aHNvpxdCq7RQ24VUBa4Rg+5FHj3Bw8elPXr15tinawsXKOHXAmoFw8cOCAbN26U0tJS1o8rAtfoISTduCkXY05uMKnoIZkLhhuHLX+3zbocAAA+9klEQVTfyEbTF1mUHSh0RkZGJDs7W4aHh+1LNIQgAHdXMpedih5yq4AySEUPuRi+zsRoybKyMhs9SVYWKnrIlYB6EZtSVFRU2A6kZCWgooeQdOOmW4zZd1Jx9teEZCYrk7994wvBGNfokGDeOhZp7uvrMzvfUfTljOWNEEIuDepM1J3sTBKSXvip6yijXgYihNwY0DtAqdKewgr1XMhaseqKntRKmhU2yVSSK8sbnc9Tw4MQtH37dtm6dat99dq3b5+N8CGEEHLloC7dv38/609C0gR8pIICFlO3JicnbXQPIeRGomUq7mbYxPVMMgeOeSMkA0gerYOv0c3NzbZwYW9vr01D4GgeQgi5PKgrUX+WlJQkTAghawk6nziampps6i0h5MYSWYjI6Pi0LMzPa1lLGJKMgIoeQm5ykkf34BpfpDGdC3M60VnBPaZ1UeFDCCGXBnUoFrnHboaEkPTAl8t564iyJ0rIjeSb73+Wf3/zPfn4i2/0jqqBTIK/JiEZAASfCx34+lVVVSVTU1PS1dUl4+Pjpuzxh18MnbNyMw8scoohuPidIRZPTk7LB3/5XD794msbBh+LRRfzASHEjebBAaU4FvokhKw9KJOQVc6dO2ebRxByq7Akn6FtclOqLiazufZLZXq4S8h+yQdkfe0tICjsxAQP5u9sd7ec6x+Sx391nwzq+YcfD9gH4lT/IFXF6uzQj4iL+lB7V1adnVvA3vsF/hpnhKW+7dqZwwTpjugBVxcG4dqjkCtiTXbdQibgHFuS6aCjHQ5lJSrXtSG5eEciEVtg9Oeff5bi4mKbnoC04cv19PSUVey/rMbJzQsaXzTWIguRqLzz/p/1HJP5+TlpXFcvex+4z/LHWubP1QbPyl23yMXw5QF1JXbcWgPx6JYD7SR33SJXAmQV7oS3kqBfxl230g3fDuGMetL3n3/5+7jfTy1MkWO/IUz1HFR/0VjE3lfQDAPmempqWj778gu5a88dUlVTLuNjk/L1199Ja2uLtLY0qwugLtVPPKbpQPCyVFcjjqAG6OtH7DTs0wfzmPpBOv0zQBmE9MAsAH+xqKbHKZX8bwk77y8VH5Zz/0v7TOSm3F6dih5yK5AOih6UM18x+jMWGZ2dnTVlD+7z8vJkbm4mUbFykF+mgEY9FHSN7seffSGT2qA/+cRjMj4+KZ9//pk25M1y++7drtE3cSDzQRmgoodcDNSHUHgPDAxIUVGR5ObmJmzISkFFD7kS8BugXJaWll5Xp4dcCqcooKInPUj+DSLaUw+HghK/lGyAUTz6+8XNOmhSHUbzQ+aBQgX+gvob+35BUOXDiClvQhKIQwkEdYC60ACgGIpHMH05pnIkFDIaclDraG0fA8v67/Dj/CHumKYhvDgaCHWmuk9KL8KG+7m5ecnJzdZrKKXcCB2nANI4EJymRW3gJYmEkkjTHdc0ONk186Gih5A0JR0UPanF2zccOGMYdHd3t+3WFdEKnSN6MgxtKPEFZn5+QXrP9Ut9fZ3khvW314Z3YmZOzvUPyKYN67QRV6doXG8BkPep6CEXw9eX2LVw48aNUl5ebvdk5aCih1wJeP/YdWvTpk22BiFZCajoSSfwG2BUzMzcvLz/wYdSVVkhD9x3r/0uF/x94lEbvb3/4BHp6x+UoeERk+jxEbcgP08a6mvl7jv2SG5OtsmHUJq88ea7WgerKwsTYeihrxSKlHvv2iMb1jdILBqTk6fa5cixE7KhcaPctWcnYnMkPMXV/7Hjp+TkiePy5BOP22YwLj95pU9cTpw4IafO9Mj58+ftHnV+hZbl5k2Nsm3rZjWLyfc//mT9pj137FKfqb9tXA4dOSon207Lrx56SCrKSxPmmc31KnpCf6skrlcN/6MTktmgkg6taWOJuC92+PV7UNlGIljgMLMVPahz8NxL164Oimgj1neuX05p44G5yue1cYxGFrShyrehpfCiNZY1Qvj4gTnMbac7pK39tPT2nZO5+XkpKSnUN4cw4TbxFjWO82MT0tPfI6Oj41JSXKz2MbVbarwsCXogntGJcenu7ZOZ2Vkp1LhtjrT+hTSck529ElmYlaKCPDl7tkcb8FEZHh2TkbExGR4ZkeGxERkdGZcRmCWOrOxsycnOkqHzIyoUxWRc3Y5oekbU3eTUlKZCn02fqSAfoxYyV1hKBr9/tr4Xnw/SEd8+pnMaMxW8cxxQ8KS7QjBzQF5Xkd4+NKQvlFnXFuQPXy5ZP64UTnqB3ArS+R1jjUFM5cvkfGCPpj/JqfYOaT9zVs6rHNnSsklys/D7QOJcAvLszOy8vPvR59LV3WdKkOamjTZyG9dYtqG3p1e2btms1yEb9RPSeverHw9ITk5IqqurTOYtKNRDz4Uqa9bALC/P0tHZc06PPunr75eN6+tttOvSu9d2U//v7uuXjq4e2b5ti+Rmh9UEqpqYjEzMyPsffirtpzslPy9Htm5ulcbG9VJcVCxjKqvG9bdsbGy0ZzjZfkai+mCbNA6EmwwUVp9/+b1MzkxrHRCW9Q21+gwYxQSWu80k8NvhuFY4ooeQFSIdRvRcCi8sYXHDublZvUdjkbmVJUgWEKdnZ+XAwcNy+kyXhLNy7GtJdk62DXUdOT8slRXl8vijD2uFFbGG5PipDjl05LhEtFGqVrf5BQUSi0ZlaGhIFuYXZHNrq9y2Y4uGj98e8YjsO3hUDhw6bl9H9t5/r7S2rNeQkhQ9mkfgNhoLyvsf/MWUTFVVZfLMU08gseY0EInJ//XPf5TWpnXywAP3a0P3tczMzNlzRKMx9RuT8yOjUlNVmQjVcfvOLVJXWyufffG19A4MSanfLlrTZW9Aw8fXmm1bWzUa904yHbwzjughlwJ1BEY6olPpvkqSlYQjesjl8O02NpSorKyU/Pz8hA25sXBET1qhvwGmVr35znsqF1ZL37lzsr6hXh645077fSC24QQZcm52Xt758GPJz82RRx9+UHKzte8RdJId5FeM3sH0rexw2PzaJ0cN+7/+4x9kc8sGeej+uy1KQ99pIngFEcRln8qxx06eso+QM1OT8uwzT9uHR8siiEDZd+io7DtwSH776q+lWO0wenxsbFze03RBefjQg/dJXU2FCxtp1xjgFYqeoBogvR9/9rXK49nyyP36jEmyMsDI9A8/+lR27t4uRw4fl1df/rUU5mpe1fRmsrx0vSN6MriEEEIuha8Yl852yli84OI70u+8/7G0tXXIXXtul9++8oI8vvduefie2+WZXz0gf/Obl+SRvQ+4Zkj9nO7sku+++0ka162Tv/7Ni/Lkw/fJQ3ffJg/ds0deee5J2dzaLD/s3y8/7j9ojZd9nbb2MS55BblSU1MjBw8f0gZpeWcGI4QwbQojioaGz0tdw7qEG4SCobTqQMPCCY0e0vOrhx6QZ578lTzzxMPy3NMPy32a5tyckDz/5EPLjvq6OksHRLd19bXy3BMwVz+P7ZWnH3vIwtgOJU+G/+6EXA0oc/hSnM6KB0JuNdBm40C5tHaRkExHZc/2M50yMj4pO7Ztkc0tzXKqrV2mpqdtRA7KAWQ8rJ3z7Y8/yejYuDx0/72SByWPKWtcOcEZYl5WKKxlyCnz3E5ZapoIxy4SBxQv+AjphpzDCOv2qJn6efSRh2Q+GpdPPvvC3F6OH/cf0vTOyGOPPiL1NRXqw/tROVkvcYQ0/ZaEyxTrjq4uWbd+nezavs2e+9DhI/bsmd53uV6o6CHkFgWVe3JDkOlYY6ANFb4sHDp63KY97bl9t2xp3SQhieK7skS19YSixRaUs5GSUb0PSNvpTqmuqpB77rpdQlhgDosco/rUsBDwbbu2yabGBjl87LiMT2JYKb6xQEcTtK8fm5rWy5g21n39A2qH7SPdiEYoeTAip629w6Z2lZUXWzOIBthGBZmrxHc2NcMzWCOs/rGrQlA0kTFt6OOaZn2K5AP4BhyNYQxx6XXMGkZtZBNh3Aq/feoz2u+TMPPXyWYg2T6ZZPMLufd4++TDm6eecVxolKvlgxT3qXj/F3OHcJPtgb+/2JHsBphAmOBC7pJJvk92m2qezMXsLneNsz/8fTLJ9qluLvZe8KzYkRBf0FL9JLsFqfepv2GyPa5T7z3+OtWNJ9ncX1/MXTLJ96n+LnbvSTZPPl8M2F8qvyab+/xk1/i7gD+cU6+Tj2Tz1Gvg75N/Z2+ffE41A9482Sw5jeBqrlPPANeXsgcXs8c51W0yV+o+Ob9e6rdLxYfn3SGc1Pfj8e78bw5Szbw/b56Md4cD5RK7btmHFEIyFpQBd5w61SZV5RVSWlyiMuYGWy+no7MbBcPKgZvCFpHunj6pqiiTosJ8CJ7mWwuNLaIMlna2cmUJCzE7ORRm7sOkP0JqrwG7A1hcIZmZnZGCvFy5c8/tMjwyJvsPHTFrFEcru7ixIo26QGQhEpGz3b1SV1Ml5aVu8xeNzeKDPYJ3ojDSE3L+U4C8m3BkW8C3Nm+S7KywrF/XIJ1dZ2UBIy0RGLkorC0JuUXxFb6v/DMfPK82Lvq8p9rPSHFhoWzZ3KLmbhirfx8OfG0IwVTNQjIwMKRum02vEw+kzpVFKxeTHVs2I3BpP31GzeATDZl2MrSNwnzkrKxsaW/vsDTg8AofrPGDxrC1pUXjRIOmjRYaLrizO/19rKaGuUsPdkmAAsqaVjiCG/0/+XA+Ya7/Y2gsrjVcBGW/O6707NxmNsjjIDW/4zq5s2OCSOLwbkFyZxEkT+PAtbfzYeE6OQ7vz4fj3eHs3SW7xzXsEDaEOW+WHJaPN9m/t/PucCSPTPH23i3OOHzH6ULXOPu4vLm382EA/2z+Hvhr7wf2cOf9+nuQeu3xZh7Y+bA8yff+nByPfyaYebd4L97cAztw7NgxmZiYsHvvx5Oc9uR44Q5hJqfX23s3PpzkdPhrvGNvD7w/HKlxJpPsztv5e4+/Rzg+Xn/t/eCc/D6Szb2dDwdHKnATUcHeu8PZvwvcw96fk/MT1l3ANQ6YA2/nzZOP5HeHA8As1Q3w9p7l8To3PiyQGo4/AM7Jbv3z4T75WeEG1zjj8CT792H4M/D+Pcnuk8P0diD1Hmd/AG+P84X8+t8K+Pzn3QFce/vks3fj7f3z+3vvNvk9IG/gPvk5cH0h/yA1HLg5fPiwTdfBPSGZiM/zYGpmxhYuxmLFwWBciovzpbqmStpMxkS5QFkUmdS2am5+wdbU8WVLQ0JgVm4gQDp50dVbVs/C2kzEpn0NnB9ePM4NjcjA8JiKmW6aF1xCbkY4WEdna+tGqaqqkAOHjmoa52xKmEWrbrS0Oz9qMD45IVG9Li8rsU0/EoKs4euFpfSqWeLsQZwh2y1EZGR8XGa07K+vr8WDy5YtrbaeJWTn5DDIL1l664QQksE4wVFkRhvP8fEJqa6usEbkQm0EGo5INGJ+sIhxVK/r6molpmdrIZfhGjfboQcN0siI+fONGGxzskKyYV2DdJw5IwsL6My4xgtxd3R0WfhN2pivVJXsGvulRhXvAWNmbftLUy5lNnh+/CazKhj09fXZ9eTkpO2uhN3ncA/h5+DBgzKmvzfAGfY9PT12D3c//fST5p1xCw+KgJ9//llGR0fN/+Dg4OI9gD38o4OD9w7/uPfh4x67yMzPz5v//v5++fHHH60jAzo7O+XIkSNmj/gQPhQQCAsdnbNnz8qhQ4fMHma4P3nypPnFPfzDHs8Mjh49arteIC4ccI/4MU0Jz378+HFz4zvDp06dkjOaX717xA17XGNdL/hFGMD7xwF7xIm44d8Dv3iXeBbYo9OGNTdwj98C4eHdIe0IH/5hj/vh4WG7xxnAHv6xPhbsUeb2799v9gjP2+NdQvkCYRm/LeyRPqQD7hGvD9//9rjHb3b69GmzR3jeHn7xrPCPe+8fa/r4dwdgj+fx9u3t7ZYe30HFb413BRA+3jX8e/uOjg7zA+Df2yN8uME17JEe2COtPnykHddtbW3mHyBfIL/BHmEgXyFM3KM+RFpRLmDn/cMPwkd+x7vq7e21sLx/Xy5g7/3jWfBb4N3gt8S7xzvAPfwjPGyRjXv4Q9qRF+Df/3Z4NyhHCAf2WDMN8SNd8I9ygHLo8wqeC/Z+YVb4RzmDP4BygHvkCaQH/pGXAMLDe4I90gH/cI/3i2sceLdID/zjfaEc4LfDNeyRR/GucA0z+PXlACB85A/Yw8yXE4B3iWdHOfLxwb+P35cTpAnvBuDevxtfzpAGgGfGu/VtkC8HeAbgywHeEex9+PhNfD7Hu8Q7gj3yBsJPLSdwD3w5QLzwj/KDe5zh39d5vhyiTkTegR1AnsDzwxz2yEN4v/itAe4RHuo4vCuk16eFkEwEihRXPALS03vOzk3NjRIIarssMfsgODw8IuMTU2qGOmFJwY5RqFYvwVTvMXKmXduSA4cOy0/7D8iBg0el62yv6VvwkRFTpsDZ7rPy9vsfLR5vvfehvPP+hxLR5ghlLbW8BYMxeeiBeyVLy+zR46fUBB8fIWO6cJ37uEQSdXJOTq6V36sF6/ZgfUu8jxMn26SmqgJiq5lXlJdJfn6enDp9Bt9XySXgrluErBjQpq/trltXAipgKBoc6Z3W68H/DmPawcDK/o0bGqS+ptq+Dlxoe3Fsa6k1lUxOTcvJtna56449Eg7jy6PrXKUSyspSgb/d3ueW1mZrjDDUtLd/QO64fbvk5eTL8VNtUlZUnNgeVlvRYFy+/uZnqamtkeamBhXAz9uOWBieCnws+w4dk8qyEtmwfl3CBKAO1Y7Q9Kx0nOmSndu3OuMUznSeld5zAyo0n7OFp9s7Ou2MXcOKiopswVltyhOuMxe0Odi5wC9s59sg/BbYiQvAzG/di44HKC0ttekC+M3hDvcQqnDArKSkxMKFX28P82R7n19gX1xcvOgeO1fgN4BbCGhIF+zhHvd5eXlmj2vv336vFHsPwvMLlSJ82PvFp3GPsGHv/eMa9ogf+Rb2Pny4R9hIE+z9PcIEMMM90oR3hfAQVrJ/vIvkdw173AO4wT3SDPBOED/CSvaP8HEPcx+fDw/3+G1wD3Pc+90p4Af3OOOAebJ7pAPh4zr5t8I1nhH2/reDGeLHvQfx+bwCN/CD9+nDgr33j3eD94L4EZ+PH88PLmSPe4Tp7/1vBXAPt/638Pbw40HceLdID35b3OMdID3ev88LOPDukWb/W3r/sEMYyfbJ4fnnhb3/LfGOET7sAM5wj2dG2HCHZ0n+rfBbIGyAeBCeT6+P34eH8JOfx7vHNQ7Eg/h9WvGe4N4D94jfh4304Lf07xrvMfldwr+PH+Elvzu49789wD3c+t8GwA5xevfJ4eMeaUu2h3v/W8MM8fl3C3vY4R0A2CM+7x/PjHv/boAvR0g/Djwrzsm/tXcPM3+Pa8SXXCfCn7cHyeUEbr1/nAHSjfR7e/jDPa4B/PvfDmb+twPJ9wgPz4z3hmchK4GTKSC3Ap9/0pFM3XVLS4H9Cvpgtp15Tm6e1NfXyfxcRCLzUcnOybVduLDTK5QdGK2N7dex5XhtdZXU16pMq359efp53wE5fvKUDAwNmXwJ5U4jdrTCqPBYxGTLDevWyUMP3iubW5rsgPyK9YCKC/NN0QL6BuB/QPbs3mnyYpbVF0E5ceqkbN262STIc2rfPzAo27ZusR1fMeLmxMkOqauulHUN9VbXXO736lB5NahlHTt7wS38QHX11bffS31Dg9UF8wsRq4dnZ+fktLrfvqVlsT7KRPBs1/N83HWLkBUC2vd03nXLg69+2HXLkVmNZjKo6tBADQydt68Wt+/aJnfcvktN4rZ2jXZXEi4TbgPO/bmBYXn3zx/Kf/6Pf61uMALGfUVZBFWo3sb0+MOf3rGG9JVfP2Mufj54WA5oQ/qf/9Nv1G9Q3v7gI22w5+XlXz8rQQ2/q/ecfPTRZ/LCc09LdWWZuj9qX1ufffLRhMiFjofIf/unP8iWpg22c9cSqEPxPCPy8adfyF//5iVnvIgTGD79/GtbN2jThga7R4CWJ/XcuGG9CtlOCM9k3O/phB/fwfNcqAmE/dU0jd598hkkh3GlYfr2MTmMi4UHku2Bv08+gwuZgVQ3FyPZb7K7ZL/J4YJLuUu2A8lm/jrZj+dKzJLD8qSaeT/ouCa/b+DtQKr5he4vdPZczj/wZsn2qXYg2cy7TfWT6h9czH0y3u5i9sCH6d0mvzvvL9VN8tmzzI3WY6gzbZ2IC5Ac5tWQGr/noulIugapcaJjkRrehfylciE/IDWM5DNIvvak2oNkNxcyA95fapgXM/ek2uPsudC952L+vBtvnkqqP2+WyoX8khuBkym469bagRExGLUytxCT37/+toqbkE2dHIj/AqGgLMxHpUrlxacef8TcTk7Pyb/84Q1p2rheHt17v/6CWi/DrVraaBf8jvrv/T9/IkUq/zx0/x0aospD6ub//Mffy9bmRtl73z0WP4Bz/P7OK6RgkR+xg+zBQ/I//6e/0jut+/UP6/+8++ePJDc3z3b6OtneLt9+94O89vKLUlKYr3LnpPzr6+/IpnX18tgjD1k4CDy5nDujhJmm9+PPvlrcdQvP4NbUPCHf/3xA8nJzNM2aRxNpiscDMjU7Jw/de4dsbsUyDC7dmVY/QNmN41rJrBJCCCEXwSr/QNy+CuJyYspNkbEG0TVBKaDxiUmONi5oj7AQHYQKm6ucjHpF4xKJxGw0Draf9Oa+wUH4mCa1e+cOGR0ftyH0aCp/3ndQ1q9vkNrqCrSdztMKUF5WaiN+du/YJrft2iG79Lxbz7eCkgdc6hlhl3pczPxih3effAYXcnMlRzLJ9xdyczH3yeeLmaXeX4pkt8kk+/XXyWaeZLNUO5Bsluwu1e2VmKXag4v5uZBg6O0uZJ6Mv7/Q2R/JXOg+2Sz1+lLuU88g9dof/j75nEqy0H0xUsNLfnfJ5wuZJZPsBiBqb5Z6gAuZX+7w/vw52dyTbJZq7+9Tzfz5QtcX4mLuku9TzyD52pNqn+rmQmbAm13IffI5lVR7nP1xoXtPsr0/J7tJde9J9Qe83+SDkEwGEmk7RlyrLPlXr74kv331Zfnday/JX//2VfntKy/Jr3/9rPT2D6lMOqeuMZo0V2qqK6Wrq1fmFqL///bO+7GqKtvj31vSGySBJCSkhyJVUZFuL2Mvb5w3v7x/5f0hb2Yc66COvYwyyoyIXREMIT0ECOm9J7e89V37nuQGAUdBudysTzicc8/Z7ZS717rfvc/eCEdDOp4koRBEocjPulrWKt+wvnVbi98nrmMLQ7JB04loseNxMBgnLGGvdw7MfIavxx4/Ib61673LNOk75+bkonBlITrPdGmvo/hhAi60N9r5I7bPg8fmw1HUn2zA2tIS/EGuwdNPPY6nn5TrIdeF12RdTRXa5bzj0/O2DYcJPYZhLBtofPLy3Osbvf0DYhU40j+Nwo8Ng2cscnKyEEwJYnBwyIlCF7YgyT62bA8ODms31xUr3as73O+lwf/ZQ6ispBhZmVnavZWzcA1JmnU11Qvhfk1YRs8IXrg2DMMwDMMwrh0UZjjza3Nbhw6u7I9yIo0wAuxhLtsBfwS52WlYuWKFvq5FnzQgkTauq1WxpEn2cRBlDjFwIVfL06PLqD6upMgZtdaWl6K+oRED4gPLkQXfkuXZWFcNXzAFn37xFSJxkgOPe2EYnj75hb4oczh7vhtTMzNYV12l57+wMDVfWM67Bj19fQvpGD/GhB7DMJYJYnzkfwo1ZWWlGB+f1AFNdRwlF2ABNUK65hJFQUEBTjU2aly2ZCxBwlBAam1xg6fW1NYsGByKK7otC8fsYVpVVVU4d64LzRKe4zjw/WtIfBWcmOGviFcuZ6TdZzOOhmEYhmEY157+gSEMDo2gpKQEUTYs+gLid/pUANIxIhFBaTFn3+qAT/xXjldUXVmB6upyfHf8BE41NCOkk34s4vmhxPP/finqHcf83mg0hF07d8IfTEFTbDKIgOf3Cutqy1FUtBpnu3rxr8Of6iD8HgzDcZY4mDtfjXWDSy/C4y2t7UhPz0RpSZFeB2+JqC8OFBasQFZa2sLEDuRKzy/ZMKHHMIxlghhKqfL4/01bNoLTnX/x9XdqVMWiyHGKHhxvglscAI5RggiIUeG7z+d6BnCioUVbVhjOC8/3hFvaz6CpvR01NVUoyOMYMBRuJITYWq4DgRSEaagln3VVa9ErRryl4wwqK9YiNeiMOEUkls1JPvI5yuqZxl3iy3b4QuMlCXOPjh1xEbvG96+JllTCaPddpiXJcgA/5qWLWQHDMAzDMIxrCn3EptZWffWqeHX+gmjh1vTmxGuLBFBSVIjxsXF09/SLD8eBeiPYs3sX1q4pwWfi17746pt4671D+ODjI3jng4/xt7+/jd7efvi1UdE5fRSOAuKkNrV24k/Pv7yw/N9zB/GX5w/qpB2er0sYi6+AqeepPivHVgsgOzMdO2/ahvD8vDZoqmep/iz96SDu2b8HtRWlOHOuC6+9/T7eeOcDvH/oX3j59XfwwsHXdOYszSPM2cMkbiwPjj3UdfYcaqsqEUxZ6uQ675j5BFBcsgqNLW061uai12t42KxbhvGrwVd6bNatRIL3gnUPZwLJzc1DO6cxPt2JoTEO6hfFzOwcznV3o62tAzPTs8jPd7NjrczLxWD/MJpbWtHbP4hwJKSmZGR0DCdPNepYO3wta9+unQgEeA3ddeyTsOxWunXzDZo+xZwMyZutFNNTk9i181akp7nZUNj1tLdvUFs3amvKJSxFJDeLybHvfkB+QR4q4mbdokFkt92ZmTl0dHb+aNYtGtxwJIwzZ7swMjaJiekZnTmhSxwDvt/d0z+EUGgeuTkUppaH2sP7781Ok6h49jHR6w3DuDq4etFrjU1UzGc1kh/3A9tm3bp28HzGxidQUVGO1QUF3BE74o7RT+Sas88FAkHxJ1ORLdscyDggXmkl460qQFpaCgJSr7JRLyc7Swdv3rJ5I27YUOca9+RWMx1WayUlRSgtKsCaolVuKS5CcdFqHfcnS2cTFJ/EF0BmRrr2rKGQ48H4LGJhYSH8wYDkXYiS4tXaq4ehdLD9gF/OZy3Ky8ukvBkaPih+cv7KfNTV1WhvJM4qxXChcBQrxe/Oy8kSX3hK/OMMrFtXK34be94v2gheB54/n4PMjEytn1cXFmi+jsUyXu/YrFuGkaDYrFuJhVfVea9TcRkeHce3x46ju7cP4Tl2dWUrBcS4peHmHdu1x40OIMeokQBONjbjVEsLJsenFwxuZiYNURW2bFqPFJ1+XbNRw3vse866Va8zdmnrhjwPkXAIX3x9DAP9fXj4wQcWRB5y7Hg9+mT/vXfvZ0kkDdct99lnX0F17Vrs271HwzlYKB/6+wdw+JMj+P2Tj7vdS4jorFunz3TpK2eeYdfzl78tG9dh5y07JFzy3vd4eP4XzrqVaPBZ0G7MCVxGw7ha0E762bIcm447EWF9ye+kYSQ39ENs1q1rCS85Z7NyV96J4B702bifPhzvjZtIhD6tq6Ncj3TuYS9xNjTTt4ylpf/R+ZMwGp7/cb/rBeP1hXFoYAaSLR6R54KiET+zwTJOcCHcr0hajLlYDu6T2GHmyc8Uqigk0s92vij9W4ozWlY2ODMfCcmp331iE9z4zSwDfaJFG+HlyXhh8Zm0J5GWL5ZvEnGls26Z0GMYvxIm9CQe8dXd4m0R4yOGaHp2Wo+npqQiJTXFHdLgElCMFc0Po0fESIXm5vW6BQNBCZsqazFIYtwimigNKA0jIwc0jl+tlTwRUZpIWYsx80ylVyY1fPwsf9xi+wxn6qKBjEaCEmBe9i0a2Ph4TH2p6XVot1u16iyXq3PV4EpUxuZeb70c4LUyoccwEgfaSRN6DCMRoI9gQs+1hb6fq3Pk5GRr8R7QN5QDC+dM/26hoVCDxcLSqRMYfcFP5LHY/XSvY3GbaekuYWFD0fvv7ZOVex64diLNArqfopMn7rCMsloI461jhYrhlYvlj0boWzthivbAi0+3NcDkeFyOXcjCuS0tTqwcyYMJPYaRoJjQYxiJBb+LJvQYRuJgQo9hJAom9BhGonGlQo99QwzDMAzDMAzDMAzDMJIEE3oMwzAMwzAMwzAMwzCSBBN6DMMwDMMwDMMwDOMawbFUvBFVuOagyrpPF45lw9frfnrElcU4i8vlWMzH/XmwDPHl8bYX0I9Szsh/NnOvF1vT4tpb4tJ2bwx6Id0xD287GuE08Rcpj/EjTOgxDMMwDMMwDMMwjGsEhyPmZBycFl1nuPJROolS2dC1G5KIAsdFxrml6LGwuPCaDuPFglwKhuE8HZy9SuPLZy4ufzd2IMds+tG4TRo8qlOjX7RMF8Dz00Gk5dw4sxbHhWIZmbeXNGcKY5rewjzjBR1+9kt+F5TEuAQm9BiGYRiGYRiGYRjGNYJCCMUPih6c9coJL+6YzroapaByEcGFcFdsUVFGNjmTFdc/JcIwn0g4rIKOJ/ZoPO0549Ih8YIL4We/PwCOVe8Gxl56/EJUUJI1Uw/4g/K/O5f4nko+nX1LzjZupi1P7OGaA+NHNKiblv3CMhlLsVm3DONXwmbdMozEgt9Fm3XLMBIHm3XLMBIF/i6zWbeuJXyFqut8N7q6e+QeLHrkKSkpyMzIwKr8lcgvWAmfX6WS2FHH519/F9tyaFy5hxRr6mqrUShxL0VTWweGh4Y1vDghKrakBINIS09HedkaZGdlqqji9ezxiMrfmbPn0NvTj40b14t/lSn5Xvq5mZiYQlvHaQwOj2BuPoTUFMkjLRUr8nJQWV4m55ip535OrsGNWzYhNTVV8/OeRxWipBydZ86iu7cPm27YgOzMDDmWXM9BPFc661bgf4XY9m8Gb9g10JcM4zfGKd2J/oONDmw4/J+9X3s9EY2GcLqzCwNiUEZGhzA8OIqR8TGEo2GkpKYgyK6fkXm5Rz6E5IeGmBD4ohFEZbutoxPDw8OyjGJ0ZBRDI9yWdEZGxOAGxfgsVro0dHrVLog7InEZfmh0XIxTVIxmQPIMICLXmt1ONYoaL245B2toeFzCDyInJ1M+/7hr6pJWGV8UYxNjaD99Bq2SZ9/AAEbHxpAm55aWFtRSBST9ZrkGuVlp8kMqGIsYu8ushyXzjs4zmAtFxFimU/mXfcnXJdb7DnLtOQ6JimcfE73eMIyrAX8U0HFP9Oc93m+176aRnPC5dj0sEvUZ92xjOCJ+a2he9iTXd5F+aGvHOZw61YrsrAztucJznpqeRktrG042teJ87wAqSksQSPH6xlAIAQ59fBR+XwTp4uOEwxGJy04V7KUTRkF+PrIy6VdenBM/nEJPfz+y04OYj7jOGFMzM2hr70RDYxNKS8uQkZGKgJ89fNw1l1zVt/3n4SPo6hlEKDKHsjXFcn9cLxveJ5YrIL5qWNbHTjbh0OFPMTExgeLiVbKsVl98bGwUTU3NWL9+g/ivQXSc7sTxk824YX2t+mvx9W5AshZ3FR9+fAQ9fQMIhedRsaYs2R6DJQSDQV1+KdajxzB+JaxHz7WFgsWfnzkIHwWd6Dz8CKrh451h60hldTlu3r4VGWJYWAnSePG94YgviGeePwi+2UyjGxWD6fMHWFvq1dm3dy/qKtYwC0UrUEmX7xgvicu85GBADC8FGlbUG9avxy03bdP6j8+FLmKrVcCJ+vHhR0cwODSIp596FAGJG2WicfBRomGdnpnD199+r0aY+9Iz0jAzM4+IGD2KSXffdSfWrCkUixjCMy++iqeffBiZmVmxVISYER4dn8Brb76FzKxsPPnIQwhKWaRkeiyZ8JwOkpOTk9Dnx2fDevQYywkKPVwSFdYf1qPHSHY8O8nedYlvI0OYnp6ST4lbb/wyIjh2ognHjp9QPzAnK0vPld5oWM67ubUNX339LaprarBv1816n3jfeE2eeeEV7N61A3VyTJvr3L84/+fS9/RfRz4XXzmA/btu0d489GkpMlEweu+DQyoS3X3nfileSJIJaJqssweHhvHG2+9LeWpx7mwnnv6vJ8SPdMK95ut3vm1jcxs+//I7lKzOxx13HEBqinvGGIY+dFh81ZQUijoRHP/hJL49cQp/ePxBZMn5M8wCst3V04dDHx1GVVU1znWdxR+femKh8TQZudIePSb0GMavhAk91xapZfDM8y9jbUUZdt68Hf6oyjYYHxtDc0srTp/pQWZGGh68717kZaVBTakYmbAYpedeOIjKirW4ecdWBHzsrioJUrCRjYz0DATEIHmwCmWvIA4otzTuFgSQIulGVVCpP3lKu+TetG0Ttm/bogKSxmMVLJd9YnIWr735rhq7A3t2Yk1xoROYlhDFxNQM3n3vA8zIPWNX2XXrapCTQxHHj9HREZzu6MDWrVvluaO05cefnnsZTz/hDOYCkif/mls78P2JekxMz+CBuw6gpGjVRfJMDnid+V28Hnr02I9KY7nA72L8kojYd9JYDnjfv0TvYcfvI3upzM3NSll/eU+HxCSKb78/ieM/1OO/f/8YMtMofvDeuPNmy2BzSzs++/p7PP34g0hPT9NjjPfn517B7ttuxIa6WnGAKbLExBYeZYviZfz7jz/5DMFgAHfs3YkQGzfZ+BgT3z//6nucP9+FJx592DVcyj6OtMPf8Scbm9Ha1o7bb9+HN954B/v37kF15Vp9frS84gHPzEXxuvi2/D30yO/uRkZGuvjL4nFL+gxDYXF+fl5fGaSYdSmhx10D4PCnn2NkeAgHDuzHm2+9h9/ddyeKV6/WMMmICT2GkaCY0HNtoTl6VgxfdU0l9u+5Bf6IE3rE4qmBOX32HA5/chQF+Svw0P33OGMZFWfen4K/PPsSamursW/PzUBY4kk0vhMdkEB0MNii4cEKVEyabNAwxsXdvUPiBsVWhhCWPOfCUbzy99eRl5uN391/H82kXm0a47BUw8d/OIX6+gZUV1cjNDeHfftvU3EqHoozHx3+BJ1nu3Fg/x5Ula+RMklZJD6fN9cqzvLKZ9lkY8r/yTX4wxMPIjs7TujRUrtWnJy8lWjvPINVeVm4XdKkRUj0Z/bnQjPHc5qT69rR0ZGQ9sdzjOLXhpHsxLug3rOfaNh301guxD/niQx75paVlcpWkvkq4l9+X98k/uAJ/P7JR5GRlr54P2QtWxLKh4N/fweb1lVj85ZN4u+xB3AUf3nudey6dTtuWFercUKSFkUUxv2peutj8QVTgwHs23kjIL9b2HOcfjJ7wbMnztjIKB647y746CMLEZbJ58eHhw6jqGgVtm7egLff/SfSUlPxwL13LOYn6bR2nsMnR4/i1ptvxKb16zS+npP88Yzojy2W8zJCjyx8nezga29h+7bN2LZpE9589wNUlpfgxq1bNUwyYkKPYSQoJvRce/70wkHUVVfhwK4dcjc4Dk8cYlCOfvMdGhtP4/47d6F0DV/HiojxCuIvL/wNtdXV2HfbzS5sTBiJf/fYw33mxsXjRsQA8+WwaNSPv7/5rhi0FDz88L0IShwaU85wwMbiV996B6sKV4rRqsC/jxzF0089jsyMdK0rvfzGxyfwsqRRXV6G2/ft/olnS8ojxf7zC68uGEwPljmCEF559X3cf+9+tJ3uxMn6Djz11H3IYgvSBYP8JQvXg93hvbFXt4zlAp93rwdBIj/zXo+eC+t/w0gaxFehqxM/nl8i4uoM1hf8lFyv7FD++OZEA46fOIE/ig+Ynp4eO+LVPe4efXj4UxVi7j6wV/axCdOPPz//MnbfehM21lWrKy/BZEWRiD7k5Xv0fPTJUaSmpGD/bfSVWR9LnSf+0uxcCG+/9yF27NiG2soK7hSfVp4RepCy8eKrb+CRB+/Diux0nDjVgq++/R5PPfoQ8nIyJYQbLvqTz7/R8YWeeOR3WJGX6zK8BJcTeji0wvGGFnz37Xd44jHJQ9Kqb2hGx5nzeOjefRLOnV+y1c8m9BhGgmJCz7XnckKP+AnoGxnBW2/9E+try7Dntp2y14k1f33+JdRUsScQ90kVSYFH6iw6F/ojPK67sDO+3Fgal69f0dBxUGga2amZEF594x1Ulq3Bvr07eYQWSaJF0dMzgA8+/hh3HNiHwvx8vPLaG2JYb8LmDev0+XF5+NB+uhP/+vRL3HfXAZSVFKkhvzSXF3q6enrwxRc0mPdjYnIar7/xD9y0Y7PkWSd5JafQQxJ1jJ54UxwK8ZlJru+iYVwMPvfemCCJ+syzjCb0GMkOfVZxYhYGfk1kO8lXfaanJ6WMyeWr0C/8SaFHQh398lv09fXj0YceEF+Wv6cp9BxUIYW+Hm8dfUveQW7ffeftzue8BOzd3jMwhMK8HETFv42GQ5IfMCQ+8uaN67F1ywb1gd31ZsMldCKQ4/Un8cQjDwDheUzOio/7+js6E9aObZvlUfLBLwE/OPypDlvwP3/8LwS01/mluZzQwx5Ab7z9Dx0v6L67b5cyzmNmPiL+8pt4+slH9bV8woYDL04ycKVCT3JJoYZhGP8h7E2TL0YtLSWI/uGx2F4HTcTwyJgYHDG49Y04Job3RAPX9UtEnouxELf+FL6X+PUNLTj61TE1pBvqqnHbrezp41pYaDhZDTPdlXl5KFtTojMtVFVW4OSploUfF4RO18TklBq7wsICyegKxHJxFn74oRFr165Rw5uTnYWKyhI0NrQhFJdnsuAZ/evhB1oyOSiGkSzwe2nfTSOpuZ4e78Q35Vcd+i8qtrhP7h8/sG7Sfa4hq3h1IYpWr8JqWeuyqlCOXP7m8mhGerqEl3irCnRGrKKi1SgVn1Sne5dFx9QRv5m+J4cjOFHfgNKSYszOzGN6NoJAMBVry8vR2NyKeTZWSbk8n4t1J2chvhJ6+wcxMjqK2toaTM/MqshDKaugoAAnG5tUWCI6vIKxgAk9hmEsS2jYODNBenqKGKWlogmNx5QYkp7ePl36+vvRK+t+MTScJvJyeHG7e3vFMPXjfE8fBiTe2MgIQvNh7Q7r3kt2CfUODEge/dh0w0Zw6kju37xpE6amp9DS1hFLUfbrDw2Nol1sfy7afVfSosHtlvx6+/pRXlGu+dEgb960GeOTk2htO83AjOEiJgHqIOn1S9xzYhmvByHKMK4q+sgnfl3jfT/tO2okK3y03ZK4z/jC99B90H1JS+z0PL+FPiBnxqKsMym+Wm5Oju7XgOxRLuuyNUXYvnkDtt6wHjduvUGXbVs2ypGfrmMLVubhxi0bsG3TemyXONu3rMe+3TejuKRYp27nRCCajlz3ru5uDA2P4FRjE144+Cpe+vsbeEnWnZ2dmJudw/nuPgnLXuVR7SHGIQrGRsfUt4z3xbzti73lwyCuB5MLe/bsOXBcoCNHP8NLL7+Kv0mef3v1NfSIL8tXuELqx8tVSPbn4mdiQo9hGMsXXxATk+PIzsyM7fCIonRNMe69+w7ce9ftuPfOA7jnzttx5+37VYy5PLG4d0lcxrvrgM40cI98bu88q9NCsns0k+EMVzSUXJ/t6saRz77Ep59/iYamFj3OqTRV5hFjp4aRvXhkNTs397OMGR0E9tzhQH8c/JmzNvB15samZnz25Tf47IuvpRwtYhE4E9dpjeOMrBNIkgHPQTQMI5Fg3ea+n4ZhGP8xyeGaXBJPBCFurEbuc4LO0PCoTiTCXjY8EOBYBLJfG/MYUAPTf+N+/tTn+jJIeOakuXFb62S/CjQF+bny2Y++/gH1HzlCT339SR0jZ++e3di/bw/279mFfbLs3b0T+fkr0dXdx8JqOuwhxPq9d2CQpWMOC3j1vptIZCk84sYXcuO4dff0YvOmG7Bn9204sG+vy1O2b92xXUWeM52dEn5p+oYJPYZhLFui6B8clrUPOVmL70F70P44o+paJX7ODxEvLmPw/WkaqoKCPNTVVWJgaAQjY2Nq8KamZ9DVdR5p6anoHxpGnyzsadPT3YP0tDQ15kOyT9OUJSMjTQ3t8Mgo36b/j6Gx1hYTWU/PzKHzbJe+8zs4OKTGs1vy7OvvQ3pGOgaGR/S9bJ4v4zCuYRiGYRiG8dsQ73PqgPXihwZ8fjQ1t2FmdhbramsQCYX0OGduvWpIUtrTW/KiTBAKUbDhzFgskx9jE5Po7x9ARfla1FZVyFK+sNRVV6Kuthrd3d2IcjwfOYdyzo4WDaOhsRkRNnLyXGS/52N6M279yMeWjzwtxhkbnxS/dBzbNm1EXSXzXYuaijKsr63Cpg11yBIfvqmlVeJIma/mtUgCTOgxDGNZQpPS2tGBkBi0irWcpnMp2poifwxH2xGJhMTYimGKTS95Oby47Imj85yzI47sy8vNFePnx+zsnLbAtHd0IhyO4J7b9+H3jz2Ixx56AE89/iiefOwhPPTAPQiJgWtpa1fjSiOYv2KlptPZeeZn2TLGcfjQcVryDM1rD6UnHnlQ8noEj3N5+H48dN/dEjiMxqYW102YhpbnYRiGYRiGYfwm0G3zBBH6cBQ8Tja268xW1RVlyExPQzDgVx+NfXmuFp4Q4/mN57u61fctKMhHJBxWQYXH6mqqxcV1vcy9hWJUdWUFJienMDrBwbKBvJwsrF9Xp42cR7/4AmHxud2rWk7c+alZRtlDqamlDasLC5CR6sbIlCRU/PLi1lZX6hALFISu3pVIDkzoMQwjKaGN8seMj8o1EQ4Op4qLGoaOs+fReKoRqwpWYm1pqRNl1EL4pGIU0xkNw0+FR7fdjFvahZTh4nD2ib1l9JOrVDWu7GB+PKZxAzrOD40WZ1IIh6No6+hEbl4uVheskOxDbsr1cAhiu5GTmYGKtWvQ2taOeTFmkcg8VubnITc7S4WYAfb0kbKwbJoHKEDJmifOIjJ/LYNsS/56fmIYm1pbkL8iD6vyV+h5+ihchecRlDA5WRmoXFuKDhWSItp6FP2pQYkMwzAMwzCMK0K9LfqofD2qoQXfHj+J706cxJHPv8Zrb72LL776BjnZ2bjlxu0qyLCh0Ik8XIAzXb0SvgHHTpxy6x8aNI2hkVE9fkmiPoyPT4pP2oXW9jNo6TiL7yTeocNH0CY+6M03bnNDHIhP2SF+a3FxMVZwhi76n56vKQsbCNkbfdWqAjRwOIBY6W7avhUlRQU6BuSHHx1Ga8cZ9A6MoPNcN47/cAqH//3pwkQg+soYN+RiSLHUpW3vOK0zzSqSD68TxR7XCOpXoQf+gPYaMpYS+F8htv2bQSVwsYXZMJIVN8r85ZTqRICKeDjsun+yUk4a5LofO34cqekZCARSMTY+gcGRMTGEXbL/B5w81YiqinLs37sLwSDvk0ZS43FCDGtqWiYCwRSMiIEcGZ3QhbNpBVPSkJa6OBgyq7L4uMcl7cysHFmytVVjZHQc3b2DqD/VjPb2TqyvqcS66gopR4+W4bZbd2DlCr4DzSRcS4oi66zMLB2nJxAIYk1RkeZTtHo1evsG0CBx+eqX2HnNd3xiGgMDQzh3vkuM7CopmBzw+6Q8Ddi4sU7KnIbTKm41Y+ctt7g8XUaSrmYuwQPIysjEqZbTKChYqaKSn6pTksBryyk4E/k76dnHRK83DOPqwGddHHv50ZLImM9qJD8xPyA2O1Ii2yDOrMQp1pPPTkYxNzfDCkd7fs/NzmJ2Zlon4ChZU4wbt2/BTbKkas8W+m48f3cNRkdGtKf47MyMLjPT07rMz82Jv7cC2eLPXYqJqUmE5ucwPDqKsbExTIyPa9zc3Fxs27oFNVXl+ngMDQ1iYnIaW7fcIL5iOnzqHy7eAxaHM4OlSHnHxecuLSnSpyolGERtVSUKCwsxMzWN7u4enDl3FoPDg3If57BCysexLZnJ1PSsplhRXqrx6HdPTExi4/o68cvpv3n+0WK+6fTJxX/lM1Em6dCmJAsczJrLL8Unxus3t17ssuW6bRlG8sKxXYKBlFiFlLjM0pDMimFRErusPwfWMc+9+BLCCMAv56W9cgIBHSiuqKhI3+3Ny83RM3bTMdIwRMRWpOCvf31RX7Fy1SPH6RFkm7109u3bi5rKtdyzgOtVI8aHcZ99UcUXNXjMU9LheDj5BfnYsGEDqkpX6fF3P/gnZufm8fgjDyLoj2rLDFsklt4BH/5x6COMivF96vFHtFcR23q4nyJRS0s7RsUoK1E6aBBDugL333+v9tDheT377Mt48qmHxCjn4B8fHMK0OACPPippaS8gllOvALckPMVJH94/9G9kZ2Zg755bJV2OMXRl02ImCjzX7OzshP5O8rn9qa7MhpEs0E5SYOY4DYkK7QC/k4aR3Dg/IBhM0Wc+kW0QxYGpqSkpY/L8oHeE6Wrq9fcHgiqaePfB+aO8L/yfd2ppnRnVvYswnk6HHgt9ufspNZzmy7pYP6vf517fcr1m6B86n5EwKffq1GL5HGyo4nHxMLXsLpzbZjiOecl9AYTCIfeaGOPo8cWGTj1XNkBGXSMAfVkvTfq59INdXyGHC+8+a694uXbJAn8/cPmlmNBjGL8SJvRcW1S2kdotLNefhoTWhWfHFg8aAk5TqcZHPvOwjqXjpxFyA8PRIKlx80yKbOusVZreUueC4X1+GjhvULlYtapxaNQkDOPqWvLTNCTtWJkouqiwpHvjCSEihpfFEZMqx4KM6urPWED26uF07umpadplli0gPCG+esZzi0SCkv+8pszxiGgs+ecZcmc4YwZdyufqZnEykCJGX1PSciUDPF8TegwjcTChxzASBdp+E3quJfT11P9S383dj/jb4I47X+bHxA7GcPeQfiU9uJ+6l/R9Y2FkxfCej8h0mS/FGabphglg+VjOC8QmzVOOxorCoQrinyUti2xTIApKnc96lUKOhNLjHFSa/rJmqPuCGj8Q4Lg+8pnnQ/c3lt4SYv45felkwoQew0hQTOgxjMSC30UTegwjcTChxzASBRN6DCPRuFKhx74hhmEYhmEYhmEYhmEYSYIJPYZhGIZhGIZhGIZhGEmCCT2GYRiGYRiGYRiGYRhJggk9hmEYhmEYhmEYhmEYSYIJPYZhGIZhGIZhGIZhGEmCCT2GYRiGYRiGYRiGYRhJggk9hrGM4RSaHvHbhpFs2PNtGIZhGNc3i7bcbLqRvPA595YrwYQew1jGeBXIlVYkhpHI+Hy+2JZhGIZhGNcrtOdq082uG8uAK/VfTegxjGWM3++PVSLRK65MDCNRoZBpz7dhGIZhXP9cjZ4OhpGo8Nnm77OrgU8S+82/KZFIRBfDSGaiiCAYSEnYH5jeV5/fxdm5GfhM9zWWAenp6Qkt+vD7GA6HTZgylgW0k35fAIFAILYn8aCt5HfSMJIb/i7zIRhM0Wc+kX1Xfh/n6LdK3WEYyQxtY2pqauzTz8eEHsP4lbhehB4SCs+LeWc57celkbzwmQ8Ggyb0GEaCYEKPYSQKiS/0eH5rNCp2MiJ20hoojSSH38MrsY/2DTGMZQorD/sxaSwn7Hk3DMMwjOsTz2+Na6c0jKTmSv1WE3oMwzAMwzAMwzAMwzCSBBN6DMMwDMMwDMMwDMMwkgQTegzDMAzDMAzDMAzDMJIEE3oMwzAMwzAMwzAMwzCSBBN6DMMwDMMwDMMwDMMwkgQTegzDMAzDMAzDMAzDMJIC4P8B5jCSwydCHU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data:image/png;base64,iVBORw0KGgoAAAANSUhEUgAABHoAAALRCAYAAAAkxMRiAAAAAXNSR0IArs4c6QAAAARnQU1BAACxjwv8YQUAAAAJcEhZcwAADsMAAA7DAcdvqGQAAP+lSURBVHhe7P0HdF1HmucJfu89eIAwhCUs4WhB70mJVpREeZPyJpW2OrOyqmem9kzPdp3e7tnZObN99pzdrq4s15lZlU6ZSinl6eQpkZTovYP33nv3zH7/L+59eHgEKYkiIBD8fmTg3hc3fMQN890wjp/tGfCRoiiKoiiKoiiKoiiKcsvjtK6KoiiKoiiKoiiKoijKLY4KehRFURRFURRFURRFUWYIKuhRFEVRFEVRFEVRFEWZIaigR1EURVEURVEURVEUZYaggh5FURRFURRFURRFUZQZggp6FEVRFEVRFEVRFEVRZggq6FEURVEURVEURVEURZkhqKBHURRFURRFURRFURRlhqCCHkVRFEVRFEVRFEVRlBmCCnoURVEURVEURVEURVFmCCroURRFURRFURRFURRFmSGooEdRFEVRFEVRFEVRFGWGoIIeRVEURVEURVEURVGUGYIKehRFURRFURRFURRFUWYIKuhRFEVRFEVRFEVRFEWZITh+tmfAZ91PDQ5WXi95ycX/PORxuMhJUxsERZkKvFzYQ3xeLuMo9KboTyd8/No5yM13LlYOcjg8/Caq7FdRFEWZGrzcB3R5h8ntCOf20k0+h7ZBiqIoinIzmHJBD0Q8i+M9Msp0cuPudUWYEaeizDDcXK6vdEeSy8nl2zvKb1uI9WR64ODwuV0umhvlppzoUfI4neT08bupKIqiKFNAfY+PKoZiyOd2U4jDSz4HPjwoiqIoivJNmXJBj8s7Qv+3VTzo5QGlE2IfB+YSeK2nijJz6B1y0D9dipUvlijj0222DGYYjTictD21j3awGiIXOfVrqqIoijJFHGyMoE+aoygUM7t9PvJZM2AVRVEURflmTLmgB0u1/lNRM1EIkdvr5KGvLt1SZiZdbif946U48nq85HA6RLAyrUCn2kV0R8ow3Zk6SD6nmeWjKIqiKFPB4eYYOtzoJDeFmhml+rFBURRFUW4KUy7o8fFo9z8u7cKIEr/43zQcACvKTWCU+6z/nwuJ5PK5ye1zknO6FXS8ghymO+cM0R0Q9JifiqIoijIlHGqKpgNNoRTCrQ96hNOxFXJymDaldpPHyeH0eMnnVGGUoiiKMjlgE40Qbg5Huc1p7hqiisEY8+AGUEGPokwSzpBQ+j+ORVMI9wndXPBV0KMoiqIoY9wKgh6fz0P/26ohCvEMcwc8hJzSDVcURVGUm4/P6SGfF4dWDdFHral0pOHGPy6ooEdRJgmXy0n/r5PxsjTRI+V8Sl+1L8fqU6ugR1EURfk2uBUEPQjW36zuo/DRQXI4wsgj/VdFURRFufk4vT4adTopzOugQ80h9GlzlPXk6zP1gh5W/3FZF//1Snuugh5lphLCL+n/82SslG8ctT4dZ/T4uMO6ec4w3ZE6oO+ioiiKMqUcaoqiT5vCycUtEI7lmJatkM9L/+vKAQ6jm2+5pXToASKKoijKJAFhidNHPl8ofdYYTp83Rxj9G+DbEfQs6SRuMbk554Z9Sn1XlKkjxOWi//1ULGHLcczqmXZFXU44IRH0bErp5xcSOxEoiqIoytRwsCmCVRS3kV6Z+Todd7/BR5D/uLxT2nA5sEAbSkVRFGWSkLYGf3mQdqgZbWSkeXADTH2bigYSCuG3fjscDlWqZp7if06nk3zT9iQrE0bpt0p4FUVRFGXq8Dkwl8dufaZrW6koiqIotx5TPqPHy6PK/7oZ05FwjCZ0eIDJg0xFmWlAdPK/HnTKdlTmK+A0K+ccJLz8O3J8tKsAU+wsDUVRFEWZAt4p8dKBuhAKIY+1dGv6oTN6FEVRlKlC2hr8vQkzer4FQY+X/uG+aA4+Gkt4rctFlBkKl/Wf7h0ip2OaLt1isHRyZ66DHl4Uzr90Vo+iKIoydbx6cZg+q0ZPEIKe6doG+eh/W97DYfPyHcI4HVtzRVEUZSaAFsbBY0gft4wQ9By6lZZu6ewd5faBy/o0L+94H73YqAf38ldRFEVRpgY5qAACFJGdTM9WSPaTxMaS6HhrH1ZRFEWZRGxZiXz6+IbfFb6FzZh99PNdUXLVGT3KjIZ7rj/dNyQlfLrO6MHXye05Dnp0cZipUBRFURRlinjl4gh9Xu2Rvex8ciDANGwpuWn83zc6KDrcR16HS760KoqiKMqk4MCIjNsZn5M+qCZ6r/zG2xwV9CjKZKGCHkVRFEW5JreCoAengf1fW0MoNhKh0z6roiiKMrlg1Ihx2d5SN+0vc1u6X5/peJKloiiKoiiKonzrhPh85Hbgcw0+2nDXG19bValSpUqVqklQ/Af/Dd/wy4IKehRFURRFURRFURRFUWYIKuhRFEVRFEVRFEVRFEWZIaigR1EURVEURVEURVEUZYaggh5FURRFURRFURRlRiIbvgcpr9crCveKMhNRQY+iKIqiKIqiKIoyI5lImOPf/FZRZigq6FEURVEURVEURVFmJBDojI66ye32EEQ+Xv4z6nbTwOAgnooZRZlpqKBHURRFURRFUZRbDnsZTuD9RLM3voxAu8Hqywg0Y98HXwOB3kT6gdhmgs3a94F6NhM9w32wmohrmbOvwQTrB9q5HoHmgu/ta7DetZDHtjJ/JrSPy5ETp+lffvVr+uW//ZaOnzpLvQODtP/9T+hPr75u2RzP1W6MXe37r4JtPlDZ2PeBesFMZCdY71rYZox53OBetJTbBBX0KIqiKIqiKIpyS4LZGsEDX3swHKwfiL0/C64g0HygvYncuJZdOyy2Hfs6ERM9s90NfhaoH+hnIPA78Bnu7aVJgWY9Ho91N55g94J/29j6dpjsK7iWHZtgc7ZdW4HA++vD5ux/bDzQjh1Hr9dHTU1NdPTYCQoNCyc3/z5y9Bj95ncvU3l5JRUWFhLnmJi1CUxDcw347deDn0Z9GTBj54OdR1f7Md4d+7mNhEHM2GrMTrDdwN9j93yVIIw3q8xsVNCjKIqiKIqiKMotiS0ssAm8DxR0BOrbQC9wEA4mcivYbrAdG3uA7nQ65T74uc213IW9QGA/2I1r+R3sFrDTJtAs/Ag2a5uZyI1gPZgL9tv+PZH9QILt2WGx/cY1OA2uDdI6UCAyFi6Xy2W5R1RWVk4RYSH03DNP0vdfep4WL1pI8bGxtGTJAlqzZqWYD8QOC7CvIgzC/fjg+/27HsHu4XegveDfIDCPcMUt/8UfP7a7wXZt/TH78pf/oTwGOKDMeFTQoyiKoiiKoijKLQf2WuHRK0bG5LMGvPYgWRT/lqEtngUNiIE9KBaBCEbx/Nt2E/qBg2jbLXHvGtjmxW6wVCCAa7nL1uQGM1F8rIIFNXZ4gX0dBz/3wG6AeWPHpBVsIGRG2b+NOVswBXdts3LFTQB4HhgmYIdF7OP3NRQIDrftp4SBrx4rL8abuhqIeHw8lB0Z9dAoK1iw3UZcbDZt3EA//uH3KDoijCLCQmn7ljvouWefpG1bNlF4aIhlajyBYSKHk4bdXuofHJL7wPAHxyUYpB/iBFMmvFCI25j713NjLAycNmynf2iYhkfc8iwwvwKxfxuBmYNGRkZp1A09J3mu7ZUyA3H8bM/AlGY5ivrPd0XJlUSq6OQiqCgzEK5of7pvSEo4Nwso8dMONDTbcxz06OIwvtM3Ubm98HegLIJ/K5NHYFrb93bnVPPg9uGViyP0ebVH8t7HAygMf6Yb6Kr+5+3hlBCBHisPnLR4TiuaW9vovQ8+JKxsiY+Po4fuv1fqEAyCP/n0INU3NEmeQW/h/Pm0cvkScqK+gYIwgJ+1d3TR/v0f8EAa5c9BK5YtoSVFC/nOQc0trez+R+aJDPIxXHdQQnwszUlPZ3OLKDzEJXroVbW0ttP7H3wsv+NiY+iB+3fxgDu40BhByp6971FnV7dV6tEjwxtg/i5fWkRLlixGBcluttIHH37MdowfixYtpFUrlhopAsfDrj97+vro7Xf2shnED+XVR889/YQ87+7ppXf27BP3BYnH2Pf+ZUsWsWL/mFZO0/3sn6mTHXTHxg2UPzeb7cIOgHs9tJvdQ5hgd0nRYuofGKC33tnt92N83Y54Qd9LBfl5tGH9GvmFR3heWl5JR44eZ2NcD/BLt2HtajE3Zp/he85YvjhpcGSETp0+R8UlpdTT0ydCjeioSEpPn0MLFxRSTlbGOL+9Xg8dOXaCyiur2EMHRUZF0GOP3CfvtIQLblsgj5G0/QODdPLUKaqormc/esS9MJeTMtiPoqIiypubZeLAyvYL10CQTm/v3m+FA89NmoeHh1NaagoVLV5Es7kssQEJg20fYRAtjteV4lK6eLmYmrgsukfdiA7Njo2m3Lw8WrliOUVFhIsd22f41Ns3QJ8fOU41NTU0ODgk7iQlJ1Hu3BwqWlBA0dHR/jB/9RlUylSA/BOxIJfTvWVu2l9qBHs3guasoiiKctuATo2tJvqtTD6BaR2YD4qiKF8XzHrp7Oqhju4+6urp9Q+UMbDt44F6e1c3tXf2UFtHF10pKZNnbEvqHKcIbojKKyqpo6uPOtmNju5eGmB79qAZA37owf22zi72g82xmxXVtXSIB9J/eOXPNDg0bJl2kIcdbOPwtHf3sFkjHJgI6Pf0D7KbMAc34UcPh4Htsvv9gwMinIA5hKG9s5fd5PBxOC/xwB+jQdtp7EcDcxBKdXFYYbYDYWCFdIAgA/HFM/jXyVf4h3Sz1eDQkJiBwoyaDn4u4eLwHDz0BY247cGmEUYg3ewwjcXfyXrd1CHp3S3pibTv7OkX9xAm+I18gX2ZdcORg3tVNbVsjs1z3BHGy1dKxEW7bZB0EMGcg1rb2yXdj586Qz29/ewt0sgrGywXl1XQocOfix0Ae/xf3EG6tXE4kDd1DY3U0toh4RADQVRV1dLLf3iVzp6/RP19A2yEh8w88B71eKm8uo7e3fc+ffDRAUkrEDiDKBDMzEKcUIbsNG/ncgShzelzF+m3L79CBw8fkZk2cAPhNG455ISwt9/ZT/vf/4jqGxvJ65+O42A3ezn+5+llTofGphYRDkia8p/u3l565bXX6RKX98GRUcI5YyiXrW3tdOTYSaqurpZ0sdNWmbmooEdRFEVRlCkDHUwwUSdTO56KotwsMMiGMMflwiwRJ7V1dFBza7sMiFEL+WR4THT5Sil5+Z8RCvAA2NIPxMGWlixaQNvu3EibN62nzLQ57AFRT88AnTh1Tsyg/oJQRRz/iricTooID6NtW+4Ut7dt3kDbN2+i3JxsCXswCF9nZzc1tbRxKI1H9qC9rrZBBB4hIQhFcCCMoASziyLDQ9mfTewn+2epuewfqmYo210jeCARoH126AukkOgH19P4hTBgGdR2jsf2zRtpx9Y7aXZCnLjHDtGaVcvZT8RvEy0ozBeXRHjC4YEQoqamDiGk3OwscQuCn47OLr9fJm0xg6ud3nh7D/X1D7Cmh5YuWUi7dm4TtXbVMspMT6UN69fChtizuVJSLnYwyyklaTbrOGVGkEm78UKaqtp6eu/Dj2lYZs84qDA/h+7evoV23b2N1q9dTbGxs8jDoblYXEb7P/xEBHFw58uIjoqgrZzHWDq2Ye0qSklOImdICJ08d4HeeGcfjY6Mijm4BYHN3vc+oOpaThcuv7Oio2jDupUchu10944tNK8gn5wuF/UODNFbu/dRQ1MLW5SA0IHPDtPg8AiH0Cdp/cC9d9E9d22l5UsWUf7cTJo/f75JTzb7VcKt3LqooEdRFEW5bcCXT7fbPa5zgynZo6Omg6VMLehsdvDgq7W1VU5G0XxQFOVmAaEGBsyxsbGUmIjBvYMuXLoiV4EHxlXV9TLTBYPm5ORkv0CBL1eRmZFORYsW0MplS+jhh3ZRWAgPpXkk1dreJs+NPbY4gd1rASFDZEQYLVk8n5YWLaKl7P7SooWUmpJi3AoiJSVJBAsXLl32e4P2DGYhFHCFuCgnJ4ucE4aBQ+j1UlREBC3FUi32z1ZpKckcGK+JONpHvkZGRlFSUqL8vnDxMpVXVFiuWOlnIQIDvoaGhnA8FspytiWLF1B8XKzlnIPy5mZLHKGyMtONRcFHlZU1hGVSUZHhtH3bZtH18hD1zFlbEGNmGmFJ16EvjlD/8CjbctDyZUtFcFKYn0vzCnJFePLIQ/ezXzniRiBnzl/kgGB5VxQtXjRf4lReXkW9ff2I0DgOfn7E7IPD5pcvX0b37txOC+cXsB95tHbVcnry0QcpjPMdgpSysjJqbG6WvGAnr0t4WIgsc1vKabRm5XJ6gt1JjJslg/GGxkY6duyExBNp0sRuQuCEeIaFhdPjjz1Cq1cso/mF+bRwXgHdd/d2WrJoHrk4TUZHRujY0RNiD9a7e/qQzRKezXdw+uTNFTsQUD543z2yUXVguiozFxX0KIqifIvYjaw2tt+MwA5LcFr6vG7u9HhkCvq//f5P9C//9jJ9+MlB2ZehsqaBfv3ya1RcVs72xn/VCybY/WB/ZhqIX2Ac7WnlwfpfF7bN9o1b3Zwnf3ztLVHFJeUUEhJqmZocvmnYFUW5dcC7jgEt31B2Vga3BR6qqa3DRBwZpEO/tLyczTgpJ2MOuZwYVmMEz3YwOyIAEWawHhSqEAyWIyKjUKGJfET8wX9cvxYInz0cg0Pw1/g9kVvJSQniYV1tI18RHuj6ZBlYV28fZWVkUIjTSd6g8PvNclyxAghxuAqHi2SvLGkLHeIOhCcOn5uD6KTDR06S24Nnpv4W9/hqh9gfXL7BPkiYUYW0hQnEBXvBONgP6Jn0ZAusikuxpM5BuTlzKTY6iuakJPJvzpuKGvHPmHPS0Iib6uobODzYgtlHq5YVWfEyz3ENcRp3xQTaGW632to7qYUVdHNzMiktOQWpLuWgpLRU8s9uGwaGhqijvZvTAcIrD61cskjcsxWYFRPN7mSxa+yGI0QEVXjC1r8EKXV+t0JDXLRuzWqTeBze0upavoUAxuwb5fMhXj4qzM2RdLH9lyv/L1o4XwbyXo57TUMDpxW7wvph2GDaGKGjx0/IkfJ2/Ey+4QkEoSbNlJmLCnoURVG+JdDgTnRVvj52Z2WiNPRJ59VFHx84RCMjI9ypc9PFy1fo93/6M727dx+FuNDBxBfAL+/wmLXztw9IV6Qp1E3rEEoeObjTPkpv7X1fTojZjOUQmzfJF/jJxo6ToigzG7zmeN8xaxOzPDCwxX1vb5/UAaNuL1VWVcMkFRTk0eioW1oB7PuDYX4gUmfwgFqWL3E9hT1cevv6YFhmoth1JNeWX6uuxFi+u7+P3t77Ab2950N6a89HrD6w9r25up6aNSuGQ+CTzZVb2tpEmIL6tKSkVPQRj5HRUUs/AKveg+rv75eNmd/cPaYGBwctYxxzqx4eGhqk3NwcysrMkAFjd1c3nTp9FjGU5+LD14jrRIyMuKmmppbvfOzXXLliGRnCOTA4QLV1dWIO+l2dXeyzEZLMmjWLYmI4LSz/g9NcfnIAEcaSsnKxB6FPXm6uzFKCkAV5VVpWIXZt+0PYuJhvoSIiIsSPcbA+3MQMMbgJurq75fp1QX8ig9MWy+3gKsoT+igIC/IDV8xIS0lNMRaCwObKHmsfJzA4MCDptnjxIrmirJ69cJl+98rrVFXbIOYgqAzEtqvMTFTQoyiK8i1iN7La2N44duf12uB40WFqqKuVtfE/eOl5WrtmpXTUUrjDt+vuu+S0DtN9uz6mo2Q6zDM9zwLjeTPjiqyCeydOnsIv2rJ5Iy0rMqfLTGaa2kK665cVRVFmCnYd5vW4KZUHy1i2g9kkza2t/NBJNXX1NDw0QiEupywtgiBorG4PqidY7/zFy/ThJ5/SW+/uk48ErAltyubBup8bqF48bo8IO6pq6mST50pWWGI8EXGxsTQrOlLiAbN2nVlWXi6zaPDRAlfs6xIIjNlmsYS52vLPVtATOPwQEmFGi5vTDevEtm6+kx9w/cnpc+L0WTnRyU7bG4lvIOXllTTKcXW5HCJQgpP5+XnkcjrI6Qqhy/bG02zWFtChLk9IiDMOWFxVr+OnibSZMeTzUlhoqCy/42jIjBykE/b8wQbJtn0IWCBcgY9RXF6CnZWwsL3YOOw/NJaeINjolwH7EeHhXP6M0AkyGCxfRvwQDrsshoeF+f0aA78dnA4J/rDbQp/FC+fTxrWYKeSVDyndvf20e9979OnBz7kvZMIKc7B3VbopMwoV9CiKonyLoFHH1zXdm+TGsTss+BIWvP8OwAaPkdxR+tlPfkwL5xVSJHes1q9eSc8/+Sg99fjDlMsdfMvgdYHbgXl1O3WQkLaI+0Tp+3XBAAXcuXE9vfTsE7SsaCH/Mh3ayUxTuI94KIpye4DaBLNzsMwKS3qysjJR01BLc4s8L6+okt8ZPPiPtGbl2DXQ1VWRQ5YNYeNmCEawhwxEx8lJiTRvXoGYGKu/vno9hsF9qNNF2Ry27Ox02Sw3PydTNmm+VqMEwZKX/aioqBSfenp65Uj0xNkJFBkRTliqHBwEBA3hQz3odDnZryyaG6CQRjao4mEdZrlWpvj4WbSkqEiEBsOjHjp6/LjMQpG24Js1B1RSVsE+OCTsmGWDyUSzExJoVkyMhBebMtsnW4WGhko8EH63d0wQZsdrPCYBmjiv7dPYkM/wAybn5mQZgQ6n85USc8IXCAkJEQEQSgL8xX0g+An/hnBKmfgR7O9XB+4gDCZ+7I64jSA5JRx+p6+KG0CcjWBqDNOGomSuW7WMHnvofkrDMjgsX/d45ZSvN97dL4IpmFNmPo6f7RmY0pzGS/HzXVHm5ZDpY85v8IooyjSGK9Gf7huSEm5WKE8/0Lhuz3HQo4vD+E7fxBsBjeVHBw5SbUMLN7pIUeR0YFo66IVnvkNONoeOGTobg4NDdOT4Caqpa5DTM7BcBR2oxNlxtHzpYipabGY3jHUwuGPa2kr7Pjwg93ZZQoclblYMLeBOZgGmPEudaupVHLP63sefsjPcWfR52M0FtGrZEgkZeyUdBLiEI2d3v/cRnBOrmLL9XQ6vdALYEL5e1kncSE61wAyYwA4VjpctQ2eZOyo4DSI1OUn03//4M2psaSMHe7Zp4xruuGax29f+tgD7OHL1zXf3SccHPmCWzaMP3cexQbjG28UpHQ7urNQ1NNHZi1ekAz48PMzh9spMHQh0Fi4opOhItDecIpw2iFJJeRWn/Um5BxvXraaCvBx2nzX8+yQg6ugwmc7XqbMX6My5C9TX32/ShRU6onNzc2jNyiUUHsLvD3fUA5JF8HekkI4fH6D6plb8kPDgb3RkpEzDh6Apn/MPevDXVjZwB+qDTz6jhpZ2KUvRkWH06MMPSDqhU3gtYK+7t4/e3s2dO5+DXDgrxBK0hIaFU0ZWKq1dtozCw3mQw3rGV+y/4JT8OHHyNJfTOvni6WTbeJaWlkyrV62QL6IwDz8QXLh75vwlOnvhEus6aPOG1WYKPv8K7CxLfPj6IcensblNvmg++ej9sjfCa2/sFreA7baEizVx50UcOPiPPXiffKV/c/f7eEixMVH0yAP3WLYs2K6by8iJU2eokgdm2KcBX0pjoqIoJzuTCvPn8tWc8GLME/UO9tMbb+3hH5yf/C5ERUbQ4w/fz3HnsmClm3LzeOXiCH1ebQYdsjeI5Pb0AtXqf94eTgkRqFm5DAQUMeXbp6m5lf70+ptcNzi5Xo6l7z77pOijJL2zZz9VVOM0J6K//skPqbyykvbs/5Ay0tO4DtlFv/rtK1zvDMspV0sXzaeXX3uTWls7af2a5bR+7Qq25eQ6Cu6/xTWAk2ZFhcusEIcrhGbHx8pysHmF+ZZQRqoiMf/K6+/I76T4WfTc00+M1TF+UJs56RX2r7m1gxLZ3AvPfkf04SfqLjgmv/ja2NxCr/75bdmL5b6dW2UGyO5978s78+KzT1FtTTUdOPg5LVm8iLZu2URvvbuXauub2RkP/fuf/kjKMPao+90fX5X9WhI57C9a6TQRTS3NHOd3+c4h6ebkdqN3YFiWAI0Mj3Ab5KYHHrif3tm9V8Kwfs0K+XhiammOK4cZMX6L252qmnq+89JTjz9Cc1LNRtLYYwcg7ZEHaPNFcCS2+S/fy9H3xjX6ziMPUvqcVGpoaqY/v/mu5EUM180/fOlZfmrMi59WMstpa+KaTzZWPnX2MuvinCzzD76bEMA2BEtx9NxTj8tMHyyJ+9ffvyptejg3eX/xg++Ob2NRV/HlELsLwQnyZNH8Arrb2kQ6OK9xFP+v//Aq3zkoMS6WnnvmCfHH5+G4cb+jrb2H/vDaG9KnCQtx0k9++D2OO8nMqYNHTkpo71y3ilavXC7pNNZe+Wh4ZJT+5Zf/xs1VqHTsfvi9Z61lhDDAnlhGK6tquJ96iAa474me6B0b1pr+oDxHuo0Ps/LtYsoml2nu7+wtc9P+0oln930VAkquoiiKciP09fVTV1cndXZ28rWLG/Yx1dXZzpU1Dm7lqpsb09bOLu4EvsWD4RLq6Ozlhh6dGbNJYUdnH33y6RF6kzsyfdYUZYBuBQaoWJ8Of3pYdbNf+IJXVllNu/d/RHvf+5CGZaYJOj3GXmeHCRM2vD137oL1FUceCdjoDyeQSJjhdne3mAdo+OHvQP+A7GmA5/bSl0DwNQnx7GYz/qnfzBD04T+H1Y1wfVlHgp+fO3+ROz3tHN5uiWdtXT21tXVMaHd0eIjj/QG9wR1JCJqGsfcO62Oqd1tnDx0+eoLd6UVyWNZN5w5TuDs4XPADcT11+ozoo0ENBB0qbIb4+1ffpIOHj1AP57HseWD+UzvH+eSpc/TGm3vkGTrUwSAN/emI9JDyYfKvi+/rGxrpSkkZ591H9G+/fdkSkExMP3fQSssrqLujndO1QwRcldYA5suAEE3KAXc4O7p6qJ3zEp3PZu7MnzpxgX7/h9dlqYANykhJaTn95uU/SZgwQBB97igj7hjI7N77Hr3x1rvUw+XUdBJNucMSuY7ODvavQ/IETBRG6A0MDMiJWyhfwMPlpJfTpoPTFsfqSlhZdfX0SZi7OBzd3Sj7HRwnD/q1ko8dHLe+PjscNg66zHH45W//SEdOnKEWLkem/Dqoj/29VFzC78R5Y5SRd4atn+WOO8pyV1eHyaP6BqqoquJnE8VCUZRbibnZ2RQVEU4tLW108XIJ10GDFB7iooL8XFMHXAcIezdvXE8v8kD9hacekyW/C+YXipAn2KZdW6COwi/8DlQGbhmsesfYRx1q2il/fTNBmGACAuroaCwr8tKlK8V07iIEGT5ZlgTQn7i6vYYwJUBQwNjhgbLNw0ww6KPEREXKkek45Qkmz6O9upF6McD5s9zmi78Q7LCS1pL9dzpdEig7KGYfJZIPTfgwgAf9A/1UXVODWPETDiGEPayPtgGCEtjHkrCLl4tNMB0QfGB+L2IDQZLxD6C9wYllsBQTE81xjZAwjbg9dAVLx2AO7vMVNoaGR6i8ErPBoO2hnKxMvvty4J/EUZZYYSYPyUc/OA39+QV5JuwcD3ywQpogPa6UlEr/zoTXKCytQ95LbDgNMesqMoLDzSUV5Qhxlmiz/by5mXT/PdsRWLHd2NjEz/FUmemooEdRFOUbYVpTNJr4AnX/rnvp+y8+41fffeF5abRR2WLq7J5978s0a8ww2bxpLf3kh9+lv/rJD+gvvv8CbVi7UszWN7XQW3veF9fRyEtzzO7LKRD8+85N6+mlF56hZ554RDoGaK9Ly6vo4iU0+gZ7WnUId2IxW6ivf1AEC+imwDzcxWyHKyXl/IMoLCzU0jf2pQNq7gLur0Y6hfJ8zIyYh2OMzOQwt9fFw2lz9sJF+YqGzvisWbFsz0mV1dUT+n/yzHmqqOX48KPk2XH0xCMPyJfHf/fDF2nXjs1yUsacOali17Y/yvGt5YE7OsFFRUVyxbTu+sZmf3htRrmD9+6efdTW3sG/OM3Xr6G//NH35OvoX3z/Rfl6iY5/S3sXvbv3faSqsRiE7TcuyA87/7734rOybAwzuEJdTuobHKFDh49QWXmlmA/mEndWh0e9lI/TN2Jj2GcXnT534UvT1u7MyZX/x8fF0Pe/+xx997mn6L6d2yg83Em9g8P08YHPJIwIL774fnr4Cyk36BjeuX4t/eWPv0d//dMf0I9/8DwV5M3lfHdQbUMzvbN7X0DOA/YEGraaABMWDH7MP9hBuUQH+8XnnqEfcNn+AYfx/nt3Uoi8OG56gO+///zTrP88vcBm7E04EV77aoN8be3ooA8+/lQ65HgH8MX5x/yO/dVPvk+PP3K/HJW7bv06ExYGVwgqL/E75PH4KDcvlwdS0VK+IfwJcF5RlFsU7PuyYF4hYQPgTw99gQZKjuWODA+TOul6oA5APWXuMePW0mTsemQc/AwfciAeCFamvuLaT+zxPV/Eff5tm0F9NJG70HNxmzGvoEDaV8xYbOuCsNzscWNbudqu8cRsNC2+jguTbR71pxVNP1JPs915eTlydDpEJOVVVRIPSYevgR0st9dLF7hdg2cQ0jz1xGP0vReeZfU0t09PShuVmBAnaYL9hADyb9myIvYX/RsX7f/gE2pqaecnSGentNuNTa1Ug2PJ2Uwjt+3YkwbfcQpzs7nd5bYFfbPvwp9naevmO6w+isMvdHJxH2QdZiexffRBPv7skOwThBmxSLnOnj75sIYj+ZFniQnx3CbmSjwQ1uuB2U+YV+TlsLd1dtN7Hx2g8opqSVsceb9xwzoJN5I7OzNTZqoiX1o7umjPfu479mH/IKSdj85zW/X50eMSJpQz7DsIs/jw9M7e92T2Mg48MGFyyj49kpP82+w9hEwOymhlxqGCHkVRlG8IOgroIKATGB0dSbO4cbZV3Cw01NIFoIrKKurixh3t68rli2nV8iIKD3WRi59HRoRx52I55WSnw0Hq6O6iugZzSoIN7tCo46tNLPuTmpxI99y1jcJ4IEvcOWlv70AzLnYgdGLDFB4WTslsDgPW8vIKcQdNO8xhlsfg8DB3ErB2PUMeBA6YjY9jg+jxzwx2J8mYNaCjCLMIB+INa2NPxxD3uFODK5bWoPONRglr5/HFEu7W1Tcad9iMrUB5Za0IhyLCXPTwg7sofU4Kd9CI0yKEO/L5tPmODRI2LCeC31gDj+VdI9zxiYyMoDWrlrFb6FCFyOwVew8AJAK8wBfE3v4BBJIKcnNoBXcuwziv0A3HHghrV62gpUsWiw3MQEGH8tqY9EHeodMF/3FUalpqMm3ZtJ52bL0D3krnGaeBXRVftl7GeYdOLtIlizuATi409fX1MqMm0KyYD8D+LVf+j3Ixi/2Oi43hgUIeu5fJYfJSH8e1f4Djy34j7gODw+TzjNKalcu5nC4VYRRigP2Ntm3exL8xC81FndzZra1DOYVVk8uyNIzLAH6LntH2ExhGCTMCxoaQX7Fxs+ToWmw2GhMd4R+UmPfJfGmNj43127X9NC7CP05HtlOOvSskvkTLixbSulUr5Ut+CP/Ozkine3Zso5TkJOOz5UZrW7tMbcdSypysdFl2BsEjZpbhBBwJq6UURZku4J3EO2zancB31P+qoq5nc2j38vLmyh4vI6Osx3VFYWGBGJT2AKa4PhD7/B8fTMQJ/oN6TepwqWdMneGv4yyPMAiXGkt+czve2UU//6df0n8PUv1oWxhjCzNKuunv/+l/0D/ws5//I9Qv6OTp03BiDNyL+7h6KWeuWRaLOoorPZnNE8H9CLT1VnCMFbFj/qGtR9w7unvYv/FhOn78pNiVGTaIE06rtNJNnJM4+2gFtwdY/iptK5tBO2ybkbgDuGOFwQqAeS4B88kypZq6RkkH6GFDYfRnUO/Hc9uEJenx1rJmBKGd06cHszY5/MuWFFFK0my25xZBxmtvvEO/f+U1+sMrf6Z//MWv6dU336X6pmbJR/QfkArwAx/FsNwLbQlmJ6E9KcjPk/oebUYN90GwlAxmsQQuMz2d20BsZmyWov/Lv/6WfvPya/T7P77GbUIjhYSESn9lx7Yt4kZgORiHpY/niAfKwz/88y/pD6++wX0Pbqc4fOGcb/fefZcIe0zZQvvqoO1bt3D/EKXWSTW1jfTrl1+h3/zhNfrX3/6RPjlwSE6NQ38rJzODFnA5Nr47RNC19/2P6F9+9Rv6LZuHnQ8+OYhHIsDCZs22P+aqzFRQRhVFUZRvgDSudmMp/Ri+t5Td7OOLCxpfdLJgdmkR1kezGQyK0fqiweW/2VlZYg8zPyqqaqXTAXN2/wGdF2yaCHfkZAzR5Y6Kz8ODb3TMLIOWHUwPzs7KkM5bNftv+4M/jU1NuJPBPuyiUytf85hxjb+E0+gFagPjndHE7USdBtG5WtskFTsAJSdrQEDkdcveL9gcElYw4wYzjwLBcrH2jg4Yp8KCfIqJjmZ/TTqaMJo0BnLhP4gXlm0hvHm5ORQdFUFpqSlivqS01MSDlW0ewgvMWsE9NslEmksnVjq3phNWxJ1BWMLSqEos75kAOz3sv8g/yQFcWSHu8+cVUlJSvKQHhA12mogNNtrW1snx7eTOvEeEDwX5c8nnHhX7xaXmaFgAO/a9zZj/8BM3SCfEBGWHO5jhkWMdAYk/x53LCayhzOLrLRJHlhgiPRjsW5Obk8llymM67LV1MDKegN/idwCBYcR9wE9zL3qwhVCaNBNX+GqEdygqyGMJmv+ZPJB4+agZ+0PxAAhxW7FsqeSXMeOPLayLkoEN08iDAwwkoIdZZTnZ1kk6bK+x0QgcFUWZXhiBvakX5OW1QeWAuotvIaAX+EdKSrLMFHTxn+iocJozZ47YR91h/vKVb1C1SG0AN/gCNwLrANxfq06Q/fpYmR/mEoip3xE+iPct/7huklDyD9R5IjQSBbOsh3iyWbT7sJOZPofr7whuFjzcX/BYs0pg0koLmOe6DbZhD/poq6An9+bBGGzJHx+u6+EuPkLZ2OGIjYmmVSuWSd2KJUiyP5E8gpuWo3y1nUJYTXiskMgzp3y8gBt4NHdujjw3/Q8rHKzkBDG2D2GSLNPicGH21cMP3kcZc9JEaIGYYYlve2enBAP2uBqHK9QgfRwfhXBEMjMzrA2n8RAfLhwi/MfePyJMYUulOJ3LOEEP3n8PLVpYyNbNknf3qEeW9Zo44kj9MHrs0QcoPS1F2iW4a65BsHGko09maOHjA/IBzTnywUsL5uXK7N6s9FSJtxGgmTig7/bArrvlowfC5/X45OQx7PMIh1FiihbNo1337mA3kRKsy46jm2mlJHV1dcuyZ5/HTaFc5jGLCXspmryGUmYyKAeKoijKN8HqoKADgFkRvX39fjU4xA0yN9zoG/QNmM18sfFtTEyUdACCieZOFAbQMD8A86xnOkbShLPCkadmbffA0Ah9dugLGhkdlY5EZma66USweXvpFk6GwEa/aPix14ocKwvHmYbmVnbNR4X5ebK3iomDPJoyEEbMpqmtq5NOI4Qv2KAYHRzMInG73dba+TGwp5Cd3unopH8pPhphdyorq6VTmouZGmwXnUj0uDDLB8IN9HlkHx42jxOmAMI3a9YsKw9ES4B+QnycdMbQKe/u6bOefHUgYDD5Stxp5XiwH+jADWGWFetDud0e6RBjGVVcXKwItfClEfsUwH5ZRaVcAcwjnNcDnWb4A1Nwu04EWj4KCw0RAQ4eIO5wJtLaLFo6mJYfNgkJs03Y2Vxvb6+l++1jR98cTeuVJV5YEhYc/kDsdMPeQ7CPfSAw4wrCRszigh42Q0U6KYoyvYiJjpHZsGtXL6UV1ixLG8zuXLd6Ba1bs9o/pA3hNuDOTRto7cpltOXOTTJT0uDgQfN82sBuZWKGq2UDM0DWrlrObqyQTfj9Dk0AHmFWyro1K80GxddQ6APA7JLFCyd4zn5xmLM4DLZXMVwfYTkRniUnzWaPTPu35Y71tGEt21m7mvLz54pZ2JlfWMDpgQ2lzRHbqKjDw0PFDUmrVcvYrfFhzJiTLnbRh0CcsZR8rWywzG6yntT3FibcK2nDulWSNpkZc2T2i9+MVafOL8yntRxmmIGbJnQQP/goOTGenyFvlstSWlMPi20/EMKsRf5xHDFbF6Aux0ENjz3yID3OCrNT0X4tWrSQViwtokfuv5dWLF8mZvPzctj+Mtq8aZ2kud0+IhQeD06QJFq1EmVnmfgjbaAY8FJIiIN27thCLzz3FG3keCKM+XOzaPmShXT/rrvoxeef5jRLlbhcD8zWRjqu5/REOiNfkL/37txOL7Eb9961TZZU+wWDgTg8lJOTQd994Rk2v42WL13EYcim+QW5tHHDKnqew7Z1yx0UHuKUdhpAEIflzTu2bZbyXMhmsTwR5ff5Z55ivYVWWtv9SmUmo4IeRVGUbwiEDlhPj2Ux2IPn3373R786/PkX0qDiWws2RQY4NhNfbYKbdZiL9k+JJnO6hdUgm6953Mnh+w8++ph+/s//g371m9/RuQuXxG107DAN2TTebJ8dh/v4EpaWkiynT7lCw6mqukbcxrPGphYRfORxxwGdFbHr7/ROAYgXXxAObNyLWRe5c+dK2ENcRiCDwJaUVfJlLFzYeBedPeglJMRLuL+MMnZjdNSD/rHsY4COXH4e+yWfvRxUXGKWtRl/HNTT3S2/4XZgBzEQpB2W0cGOG5K3r4kdJ1xxUoZ8DWQFwRNyCHmH5VElmInEOikp+HKI8uOSr5OYsdLc3CobEtvYbl6Lnv4hOX1j/wcH6Dd/fE2WncEOli9g3weOugjS4IxsegkN/GWNQLdnz8bUedNRnE5HliOIeB+NsMpHCbN5YCb65j0KJlAfG1zDfi535vEeYACYjVk9rCdLAPhhYBooivLtA0Hu2jWreCC7ipbixErGfqdx7DkGuHhmg/qhaNEC2rB2lXwEYcOWvkuW7ECAgVO5bCBch8Bk7epVlJSYYNWI1wbm17FZCJeupdCmAAhMrnoOu6sRhrGPGBD0IAzQh7AJbb7sNwRByiojkEHfwWYBx3s9xw/pgjYDoD6HG+vZj/Vr17Bf48OYngH/0A/wUHR0jKQD3AVIz8D6Eyd+igBGBBir5OODPWvSNgdvJRzi32pJl0CWL10idvEsKaCeDgS/1q1dKWGdV1ho9NgM9NFepqelkdfN7SX7GRc7izZv2iDLbnEqGXoXmM0J/5dxvoo9y32EELNUcZedmc5+mLTF7FrxFbNXobzchsTF0eqVK+iubXfSA7vuET8K8/LIhX4W/gWFORjkNcK/npUIfPi6Yd1qEUIizABlUr4xBSDJyGFAfwgzjuAnlqTff+9ddM/O7bR6+XKazWFDKBBmOxy4Ym+fxQsLaduWO2jX3TtoF5uHv9DHqZ02wfmqzDxU0KMoivINQNuKmRHYwE8aTdbDpoC2cjoh1IFJLzf4EcaCgK7aeNBAj4xi0AxX+Cn/lju+ijX+gXu0yxAqoWOA5/O5M3XXjq18x4gd6MqtgA5YdnamCCPKK7DECDNQemXNOwQG9oBe2nur4YfCrBcgnRm5Y+CnpQ9EP+D318HumOAoeBxbDFlWBodHvj+yk7JPD19xuoU5wcn44wrBxtHcfLEhnOgFZ+wwByoIg3AFmPkCqQ46yS7upMI+hEQYJMAIjt01S8RMWoeGhlq+ASPQsN0C5t4ns6mQOphBdSOYJDBCHQ61xN2SPkm+IW0w7Rqd2iQIV/gfyJMBilc6qzi5C5EwIbo+Q6NuunD5ChWXlsvGjvA+LTmR7ty4Xp4jXkawhR94irREqMbHHydmoQSLDhsz8fj2kVNrON9DXPzeofPsHVv2h3yy44CrRNH6DYFZ/4BJj+zsbNFHnssSQr7iaPYRTjvJ57FkUBRlGgBhBhTqIbyvGDgD03LhXTb6AO+2EUrYS4UMdl0AjFljHoh9vtofXoKx3R67wrypISdS4/wKesZ/jH3LLWDu+bmlhd92HTVmbHy4jLatB3MmNcR90R/vr/EDaYflTagf8aHB2AOBV3MLewbrkZW2VtrbmkzArWXftG9sQZQdl2DELK7sF9J+vBmTj9jHZpT7B0ePHqMmazk6+i5GDGP6PxJWthuY7oHhNPE34ccV/QM8lytrwAnjtx1OU8bs+y/D9lvcgYblj8A36MuZdB8DdqCH0MnHOzYvy+TwTJTtAAiIG9wOuEr0Bfw26Q63TdiNP8rMZayGUxRFUb420raaVhV/aMfWzfTEo/f71UpMIRZDPoqNncWDUJ8sp8LGw2iYAxXo6zXLtUAsTp4CVjssDT/fL1taRHfv3E7JPPDHo/6+Hu7YjAkaxDibhZvShnOHdtHC+WwXR4Z3yjKUK8UlMiBevGgBTMvyI2PY9t1ghwsX+G8/DQz3DXcUYJ8v2PxX3GV3Xn9rN/3dP/yC/v6ff0UffHpI9D1uD124VGwFzSdLqUTIweZxRLjRH48dbtDWYY5OhRY2rP75P/2K/ts//JJ+zn5gvTsSbNTjlk13BTYYH4e0N/HCTCzjnjmZyY43NmvG8a1IR3uD4K+LHc4mWTbkoIiwMNkk0ub0ufPWlz4ffXHsBP0dh/3v/ukX9OEnn5p4s/1LxaVygomE1nLvWkSFhcjyhhVLF9H61ctl/f8Tjz0sU98Fth5rxaWnt9cI2NhhhNPOZwjQcKS5gcs1l9Mv8XbKQBihsGE24tLC6QpBrOSZJJiJi8F+R5x05twFST+kNTbz/O///K/03/7xF/TxAS6DHF8IAS9dwhHGMDVNIqsoinnnrX/8w9IdqwucDmtflgA989sM1O0Be6AyZsebt/XHBvjjGbNnzF9PwYytrnqGfyLs519+M7iHv2N+B4bbFkrYv42yf4894z/jr4H+irZ9P3G6meeiw/ccRr/e+OeB1+Dn4/VM2BD+CRGzELaM+TWmnHTxSok5eh3uOLF3Ibdjlllj3b4aIUqgffu3ucL/sbJg9GBObq37QGX0vwowD0wc+R6/Rc9yC8+s60RgdqmxYkzYYbi2BTHM/+24GPMSR/k5ZtF2U5m5oNQpiqIoNwjaSTSWMnjke0xBzkxL8auEhFhpYLkLIVOKISrBoPH02XNi2W+XgaimnDstplEmysMSEjwTt/HVxwgYsPnfvPw8HqTvpFAeoON48JNnzsogFXaD9yOBdexlEz8rmg046ezFYjnWNCI8TNZ7Xwv4FR4WZmZFsLv2HibAXjqFmQ6ix3+wofPXguPY3z9kTqxyIMxewrp5LCHyyD5Fxg+Mq3H0uomVgxI5jSOjIiQ9Ll0ppdFrLJsSu8y585fJ4zbuY2NFCGtCnCESP2BMOai62hzhit84+Uv8ZzOVsn8PmkvztRLWsHHmKU5zm7zca6fj9cA3NsShrr5eOnRmur4JF04kKSurYH3228pTmIey94tBBxHHpjY3t8hv5NP1wKlVmP69hRUEPTiuHcvk7DIHlSsbY0K44aYLFy5zfDnODpQ9IzDBSSfFJWWydABCEJldNE2w8zw5OYnThkRQdYXT0KTWGCbvzfuEE8eKkc5sHvkLwZCcZIN0xvI5cdPH7+wFWIW2oiiK8i2DZc7NzU2Uy+0YljPhNC6u1P3twO0A4op2zO7PgMB75fZGBT2KoijfALSnPETmxhbVKXcu0MHAva2kATYGCwryZTYKzJ44dZouXykWoQPA9eLFS3IEOAbx8XFxPOhPF+cwSrX9wQAcP3DKBtZ3r1yxXJ4dO35SjnJFA3/11zHY9MmAHG6XlJVTb9+Af8+Xa4EORFpaqrUsjegkh7m3r1f8wLPTp09Ta3u7DKKx1Ck+Pt5Y/MqYY7AlnbxeevyRh+kHLz1PLz73HfrRS8/Q955/kooWzmdzZqkZTuAC8BsCEXy9g6Dpo48/kVlSNri/cMEMyhHWCvbDfN0ievI7j9KPvs9+PP8Efe/FZ+ilF56hBA43UqihqYX/ii3Kz8+nWMwc4nuk1+XLVzjprbzy+ugC59X5C5f4l5MSE2fLxplfl07OryNHT9CBz8zMJQhNsAxPEpspr6gQ+Q5m+qDsvPTcU/SD55+iH77A1xeepa2bN4k9HINb34BjZBnL7rVwYzkWJwSERaYzjOVtlhBJ7HLc83Jls0sIno4ePU5XrpRYgj0shfLS0WMnyIOZTGweAhXkhTg1DZCyyQpLEuU0Gg7zwcNHzN5UJrUkDjhFq76uTt6Visoqfi84AmzvsYcfoB+/9Bx979nvcBo/I+Vxy+Y7xB5mfzU2tljppCiKonybLFuyiJ7iNv2hXTupIDdH2jTTrpl+wkxndHSUWlpa/Aq/we0Qd+Wr4Vr73N/+F+t+yrivMNTcSDmUoYuizEj2lLmlhE/fMu6g3HgHLUwx64CVG8DhoyulpdTR1ceDRqLFC+ePW3pjdzygsEEghAqlbN7jc1JZZQ2dPX+RLl8poyMnTlFZBY4PJQrhAel99+yk+DgIGjhf2O5gfz+dv1ws26YU5ueKcAFteWpKMhWXlNDQsJsb+mZatBBLsXD6F5u/Uir3G9askiFuSGioDNqxzAezMRbNL5BNFL0OL5WUlFN3dy952OTGtav9YcY+NuXlZbLh7vCoh85duCJ7whw5forK5fh3bkjgx9pVlJWZzr6wjxyuK+Ke2Xy6rKJKzB89doqvJ+kYx7Wnd0A2gf7s8BfUzQPolMR4umPDWpllFB4WTmGsMJtoiP2thD+czpjZguPFHeSlyIhIKi6+IjNr2jp66NTZc5wPZXSGw3fo85NUU1tDq9espmoe4J8rxh42XjnlY/26NbI8CvsSwa+wsFDZ3LmhoZn6h4eoaEEhhYaGyayipIRYulJezXH0ykyrcxcu08XLpXTs5GkqKcfmzZje7qX7772bYnE6FTIkAAgERPDA9zjavau7W+4lPU6cobPsHjai9niwdt8r+bpm5Qq/oO7AwcPUbx2jum7dapnJFc5hRvhwgkpsXCydOXMej0Vgt3B+vtgLDAf8x6wWlDMs7oqMDKfl3Dk2Qg/ksT2bx7LD2rjH3kMNDRw21iqvrqazFxH3EjrKedfQhBlYDs53kqVfKO9wB6en4VltQyO7jBPBTL6LOnaSvuBrf2+PmTHE9jErqKunh0I5P1YuKxLvBQmag3q5zGPJHoKGJYZRED7xPzHC8RoZHqbTFy4QZrJFRUXQMhwFj2es4mNniQCnf2hEZuUUl5WLW+cvXuEyd0SWu8XPiqK0jEz6+NODNDA4KPs1bdm0TsoE9imKiAiXTUdjo2Pp7Dmks5nan5vLZRCBUr4xF1o9VNuNHGM4TadjqiJMW3NDKBKrQvBLs35KkTqUywauNvr+TS+C8+jr5E9gvoKvYxdmr6WmC4FpYqfTjRA4U1vc4eunh47I4Qpom0OdLsrh/pHpPty4P8HcrPArXxeku4NKO7gvxepGCf7sqyiKonwtuNHzYmEWV8s8YOcuhtG+BjlZmbRx/Vo2j40OsbRklDp5sIsrKvaoiDB68MH75VhRGzSuMqMCA00fD8whSRF/HHIC0wLrpIjm5jYZUGOGB0Ikpytg1RV+ceOMo8vD2DyOYvd53fIbjbYDbrJ5Bxt3mjbdDwa8Dz14H81OwOkOWM4zKrNrcAQ4mp5QdgwnSaxYsVTaJdMZgJ+mI4K/tvKig+Cwlj7xs57+AVl2hmUyOdk5Ek9bAbiVkpzE4eJIcBpXV9bIoB0zXDIz0mnbls1yBDuECnCwq6uberq7JJy2r+XlFeTyYfmNTzZ3RpiCmTs3h+2wefansnLshC9syvvIrp0UFR7Gek4aGBoWwQSOzHe5sPTLS5vv3ERz0lLE/ETYbkm8/KFCmiM/PeR1j1BcbDRt3byZ7t65QzZbxKyrTk5jc6S32YAxi+PLFgUIG+AeBGKZ6XPEfEtrG8nqNA5nIH7/vR6Jo5P9BROlg5RdNo+ysmb1ClqwIJf9RjiJRgaR7z0yVR7ZEx0dzeXiAUpNTZawYEaabBQJ9z3ucXGFgrsSNiePlsUce4g0QF4Fhwlm4Qkr5JvMpGIzcD+wbODeyWUBpR3lwwbPcLIdjt/NTE3k9xLvloP6BgYl/+C+hIltQhjZzmmHUoRp/3Z6iRl2H7+josMpNi5Owl1ZXUMjbjOzS1GUqcF+74H/HVWmFXYeBebVVwH5+XXt3Ip80zgGl/uzl0ro3KUr0h/AUuzNmzeZkzO5LZuMdwTh13fv1sPxsz0DU/p2oav7811RcpXeo3SvFGUGwpXiT/cNSQnHAGs6NmMY7GzPcdCji3kgq2/iDYG2u6SkjNq7umSAvHjhApqFvXCugVkC46Cu7l5ZEgShCY6CxsAZGwAvnD+PYqIjLdNjwAxmJGCJSUHeXB6U4ohV69nAgMxUAJg1tHxZEQ3yoPZycQl5PT5at3YV+4n8Jiotq6COjg65X7FsicyawbPi4gqZcYJigCNPA0GYsVkzZsdUVtdSb1+/zK6Ij4uneQW5MpsFEgn7aHYIQHCqE2YIySbPFnZHB8Ps5ORkmsVuVNTUsvs+WlhYQAkJPJgOAG8N/D55CvsPsV3+X7RoIcXEcBtiuQXhC07l+uiTzyg8NIwKC/Jodnwc5efPpbjYWDp37jwNyjH1TirgsOLUrcDOCtyBMOX48RMcMAfbjaXCwkLRN+awh8ugzADB6VcDnA8xMTGysXZBfi4lcJ7ZrgV3guwwAszo6eT08MNphE2M01KTxS101mDbdqOxpVXSG2GKioykJdam2XhuwiY/qLamgeqbsSE1NtZeRLOicTy/GBVgdojT6Ox5zHzxcb5F0dLFC9g/B2FrI/sUDwCzUAiLXU47u7qprLySenr6qH+wnyI5LGmpqbRgfiGFIMzsF8zCDmhobKKaujoO2/j9miDM8XDZTUlO9O8LJWWR35uw0FAui0X+MOE9Qjj6OK0vXS5my0SLFvB7FTBTDgwPc7zOmZlKEHotX4oZPeM7oyhbTZyWpeUV5lQtfoQ0yM7Koqw5qeJ/VVW1pA2WKc7FrDQII9mu7QrCUlpRSW1tnRK2JUsWUQyXXeWb88rFEfq82tosm9MddcN0A13V/7w9nBIi0GPlcj5WvJQpAGXDrvdsAt9x5dvnm+RNcP7OtLy9WeUW7thphf7g6+/spVBu9zatX0fZGSnS1tntMLhZ6RjoL5hp+TMdMSWGO0PcZ9pb5qb9pW7RuRFU0KMokwVXjCrouQ3gjIVgg+tj0wCiartOQ2gafShjRqyIHXM1jD0HY40slyO+ygbNQkDnCObFCBwTLT+iFRQmo2f9QIOCAYwAv8YP/schfphbcxPkmTCmH/jUWOM4+DskeC9sc2P3Y1geceJK+vKtSScTXgkba9TWN9AHHx6goaERys/Lobu2baaQEPNcTtsQc+KSEJgWY/GDnn1/bYwpmAtw0OLqNDbumXCMf8PG+xT4yw6H7cfV/hhsO0hHpAcwZieO35gNpLVJExwzb2kygWZhBO6YuFoa/rCZK8qJbUfMWvf4O1aCDJJnKFfiL3SMx2KFbwPDZFwApkzAZKD744EZCJz4mdfyYxwmrGN3Ji+MU0Yff+GLufJf241x/tkhsd0I9ke5EVTQM7Noa++Q2amYaSqzMTk/IUjv6Oj0z1rFstnZs+PNi8fY7zY+IOAkQwit09PSxCzAX+y71tzSKkJrmMWHhsTEJNlcHnR3d9PA4BCbtTPH2LXdNu+3j6IjIykuLpb96pN96kx5M2ZcWKYZM4siIyOMaavqYCck7ObgAS8lJyWKcNoGfkAo3d1jTnCE8D8ygt2w/G5t65DTGYGZWZssz2xMe+agLvnow2HCM7YXOKsXp2UOj7IbYtb4CbfFQ8ssrI2ymZa2dtY37xKW+kpaA4mLsdfG7sEs3JuTlmo+YljLhE09Z9IPiC9sTz4UcNokYHajbYSvyN9Odg+zIweHBhEcObkR7uI0RxPOMSRt+W//wBC1t7dL2iFdYAdL0c2sFPhpTAcC4T5O0bSxjURHRUmZwIcuo8t+wgHLbyxfNnsYyk+LsR+z8PEGH6yuQRunqaS/BXzArNFZbAflGW6N5YkFG0LatLa0sd8d5PF4xQ72/sPednbaBNrDkuk2Li/cQZJ98rAEORDbHPbiaeUwoc7EYQqpyYl4yumJ94zDKYkHs+Zq+2G/B6nsv4vD0sbpjxNg8cEnNYXfV39YYJL7tfwX5aKltZUGBwe5aXRyGYiipMREviLehkB7vb298i4jDKHsB94XCQX/wVX5ckwu87vOiaaCHkWZrnClp4IeRZkcpNPCHQl7pg/2D/qXX/2a20YPPfPkY9JhVBRleqOCnpkDBPi7979PpZU1lJgQRy8+84RVTzvprd37qKqmngf0OJ3RSc889YTsQWfX46jEj586R4ePnpAy8Nc//RGnu1dmKZRWVNH+9z/kQaZLBs4AVmB31dKFdMemTfTxgc/o4uViHhpx/rA+ZgcCLCmF//iNZb9LFi+QDwHHTp6iz4+eYhNm1iiW4qItwXLn3Jws2rJ5ozk4QVwhOXHyT6+/zQNiBz3x2EOUxu3L2OCW6MKlK/ThJ4eksNy3czsVFuaxXWP7D6+9RS1tbdw2YVmsl5595juUPHu2PDNAGOag3/3xNerqsoURSIMfswtGCPT2nveosqaO7/CQdTGL0ko3XP/yJz+UJdmYgfmbl19lIy5pC7HH2LOcD/GxMWxyrJcH96rYPafPQz/7yY/pk08P0vnLJez3mCDJxW54vG4TT9ZDXBcvnEc7t21BEOA1NTQ10YcHDlFXp5kNbNLD+IK8Xr1yBa1bs1J0TD7DjJfz+SSdPnOe48EDWGco+SSfiMJCnLRtyx00rzCffyPfxgvUMWP0z2/tJjcXBIh0EFrEH6d0RoaHyf5vWBofIzNbOb4IO4cJgoqXX32T3YMtG0loYT2Hcf2a8TOZA3lnz37ZkxCBlKXvYpXrLPY3OyuTdnCa+AVFiCYbwH51kjacJ/AKe9g5rZNJsbwcaQM/kR52PHHgxGtvvivxW7WsSJZkBYP4YBn1b//wGrm5TONde4HzGGF78+3dVN/UKie7yqmY7C9eBfxG3OEX0uSHLzxDUTHR9M5efi+rGyS9fvDiM/LM7lMh10+fu0CfHzlOo5Z9xAEnlno9o5SdOYceffgBK1QGlLG33n6Xausb2QGXjH1+9P0XROAIdwNnECvXRorXTRL0aIoriqIotyTo8GAj5d/87mX6w59ek0EANpxGB11RFEWZQnhAiVkLMsCWYaIZhOMzFwayfCt6GJwe+vwLGfhhhoANxseiYEgkOmbQ+enBwzzkwZb/7BYPrCH8MAIFJ0VGzZLBvlixpEAQF3rdEBJBsGJmLeKZw4UZiLhnG5aeCIbYjOhBsMQPyqpq6M9v7aEhmYEE2C7ihLjAXADQAxIevpWZfriKrg0/Q1zhBg+WK9j9QGAVwgAsnZY4sp5xF7/MFeAOaQO/XC6khzEHoQF+wB2AtIYZLKX28PXwF0clOa2gCriFHmJj4mX2QZMwchywD94oGzDiFDYNP/kK4Y94zL/bOzvpDU6nzo4eySf+zyYstxgIr46ePEPvf3TAWBFdovOXS+nU2YsizDA2TH7A71G3h2bPnu0vL8FAX/IK/lgu4i+EEEOjHrpUXEavvPpnasKBAQgQQPwQfgg6rHw2qfzVkZAiQGwXCoIlcd4VSjX1jfT6W+/QiH/Gj4/qGprG0kbiyWFEfNguwmKnzdkLF/3hk3xgoyLEC3gvghFz/E/KNN9LuBikCnyy98vDnpEQFLjdEAYi3/i3mB0fe7gD/4G5Ij98cmjBwUNHOU8QHvOOQHiHuOO9jZkVy+VLrPnBEu+6+iYrTpxOrIcl2sAIJpWpRk/dUpRJRE/dUpTJwe4YoZPS1NQop4JlpKfJ6V+yZEA7FYoy7dFTt2YSOEnP7GUWERFGy5YslsElBoU4qRGzTZB0WH7c2dlJmZmZFGedVoj6HDMgauobZBAr+8SxXm1dPZ2/VCyzKO7cuJ4eeWAXrV21kgrz8ygyIpzyc7Nl2U7GnDRaWlREK5ctoWVLi6ijo516enspOyuDHnvoQVq5nPWXFMlsHSwra2hslsE4NsTffMdG2rH1TlpQWMBh7JT9T7DpPJZfzZFlViRLyjBjCPc4ARBLfew2CLS0tMr+dfhdkJcjS1sAzFzk8OMUTBdmQvBgedQzQovnz5PnMA918fIVqq5roBDZ5J/dZbV+7WoxA7DnXSenK9LmgXt2yqyVVcuXyj57SzmdMWMCwoGhwSE6dfY8HJaBNU7R7Ozspqz0dA6zmeUC90t48N3V3SdpvG7NCsrIyOD0W0zL7fRrb+P066Ok2Qn05HcepRWcfiuWLaWc7EwKDcXMEKIvjp2iptY2Dh1OtJxND3HebNu8SdrgmOhoqqyqkvB2dnTQbHYnkRUsfnboc8kbzPbYvHEdPXjfvTKzZc6cVIqKiKSFC+Yh+PzUYKcxwH6EFzitUNZwgulzTz5GS4oWcj6lUndXDw0MDYmgo7yikhYtXCjLo+AnlodhxhIELdjD76knHpcygfSDwuEOZtnXxFzGCZGc/lge9sKzT3A5W8rhTaN6Lp8Q8GDJFfofcbGzaHTUQ+/seY8GhkfYppcWzCug7zz6MOfZakljLLWqbzDlHGmzfPkyEQIhX/q4nF26UiJxx6yxuVxeg4E5HIZx9twlyWfMZFq+dDGniENOJcV7t4LLRgbHqaSkhBz88sh78PCDbK5I4otlYaCktIy6e/olnbBPnpRH9rymtoEOHPxC3tW4WdGSt3hHcCooygAOkUBZwV51gUKp8xcvy2we7MEIhke9nARums/vll3Wla8KSoGeuqUoiqLchtgdBuyn8OD993Hn6yl64N6d3PGfK4MJRVEUZeowVbKpfbH5vdTRUDxewaAWYL8O+eUIkQE/ZoJ4MUMAxvgeYMAKV2B/eGhYrhB8YNmQkzzk4pFocmICbVy7WoQHEBhE8GA3lgekEGbg6gzBzBqzhCt2VpToY/kShENjg01+zn9josIpNiaS0pITZSCLcGCJCoRR4reYNwISO4zBVzbE/xES+7e5YBAMHcyQyc3NwR01NrXKIQKsKQpulJRXyjUvN1uusG+5JNj+IGWiObw4qRFxEoUlZhxPCJFwxYwmzF7B4B7m4fennNb8EC5JmsA9/JMJSBz2sLAwdofTDunE6Yc97iAownY58Cs2JloOiYiMNIc3QFVbgq3wsFARwKUmzZa8YNepaNF8Wla0kPOKw8X+X7h4ha/GHk6tNMuViBYtXEAhTsyr8lBOZgbdsWmduMmPxyeAhcSRryZPfJK32BNpfmEePfn4w5SaGC/WBoZH6djJ0wFOiC1RSCOUEcQVhxdAhQfsuTQhnFD4qASBI8zDLg7FWL50CR5K3Hp7+8RoTU0t4bANO2223bmJry4pw9jXBoIwO22wT1R9Q6O8BzBvx4sTyLq/FrZZO5mQ78Z9CGaQV9HYv4rTGHmNPEf+4h1A2DHjx9g3/tl+ix6rE5x2yAKUDxzmkZ6aLHEP4T8Zc1Lpnp07zAc1dheCNYQXcSgtK5fwJHNZkEMXOCOxRBAnXtohVaYWzkJFURRFubXwd0yse3RKoeyOiqIoijL1oA72CzwAqmT8Y33MekiBsIf1sMHw5StX/HW2v9q2rhjUR0SEi1tudu7o8ZPk9sJt2yD8gF0MWs3AVZQ8w7AXIg82ZekDXMy9+Q0hBH4b4YotLAlh5SQnpBwAj/hi3LbdMddAJMZ+t8f8BNibZU5aCoWFYMBPVFFZzZr8nP3FRtItbR1iHjOOjBsGc8t/bD1Y4T+yVIp/QskjhJ/15S+HHfHAPjeYaYPBentnF9XVNYgFEaIIdkpaYYVB6PA90s4Ys0ywHoRWECcgbXESZW9fr+ytU5ifTzEx0WJGluKJO0RLFi8y1h0umZnl9rglmBEREZwe2BPJyXl6ivXhpzWbBoFjQ7Z/wcjSOAb5hSDDA/GXFfb3WbMKgjqYc1BFhRGe+eF746YpQx54JQE0wrjrAcGUfXS5sS+6FBkVJe7K3jMSJgdV19bxE/5npQ3KsIRR0kYC7U8biK2qqmvkuYmTeW78mRjbjImanXdQ5j3APYoWQD6KPkxa9ox5+zfiBHPQMs8Hh0aoobkJznAc3JSfl2vZgV8B7xkrhAHLCAFOWW1tbZeApSQnc1nO5HCwAY735eJSy3VlqjE5rCiKoiiKoiiKMglAODE8PER3btpIhEG/F/vHHA/YC2c8GJRjSRGWZkEwcPLsBfrtH1+jC1dKaMSNRUn2YPWbgH1seMDKfvX2D8nSE+xBgtkL2RnpthEeu/qlIzcEZnN43aM0Jz2NwwxBT5UMkiGEKi2vlBlEmJkSHxtn2bg2Bz8/Ru/ufY/e2bOP3t3zHp05d9FKC/4DN9lhCB4GBgbMZr4cduhheRgMwSwM2gP7GwFLjOAOhGEpcuLT1cTHxxvBGXsDYQAEWsivooULyQcpC7k47Jdk8+hzF4vJLWaNwAOMF3x8Neakp8sHH/gLQZQb5YTdEbf4Oa7YyHg3p9/ufe9z+u3ntNxH/TLj5NpghhryCJFByFGWR7gMX7pyyQiP+DdmFyNd5cQp2JkobUzU/GmDsPb29ojeNy/LNwfZK4rDidAgnGFh157tNFaGHFRcWibCLOhgtg+WZuLULaS5lHe/WWUqUUGPoiiKoiiKoiiTBmYDeNxuykhPpQ3r1kCD+odG6P0PP+FBrzUCtsCgEMIVLBW57567KCEuRoQvWB7z8YGD9LuX/0THTpw0R4R/E3hg+t4HH9Lf/8O/0C9//VtZZhIeHk6bNqyjgvxcMYKBqhn23jhYnubl+CyYN0+EArV1dXKUOgb7Fy9d4QFyCBUtnM8mMRfk+n41trTKCWaVtfVUUV1Dre0drGvZscIKd93uUcpMT6N1q1eJfAECpfqGZiQ7m4D58Wn+dejp6WFHMHPII8vmJgIzYOJiYyVImM2DMCEtFy/Mp3vv2U7x8bPI5/BRd38/ffzpQfrzG+9w+JrErknzr09UZKSkoL00aZTTAFe/QILvIWMqr6rhtOP04/wur6q+alPhq+C8g7Cnf3CI3nh7L73O6te//SM1NrVxvHyyN09WZiaH2yt7G8GfidPGeORPG77HUengRuN8s8E7Zs8Yw35G1y+NRog2yu/1uQuX2B5RTEyULN3CXljz5xVKlFta2qiBy54y9aigR1EURVEURVGUSYQHhdbSjzWrllFKUgIPeEOoorKGLly4LCYw3wQ7tmBgDcEQxr4ZaSlyVPtD991Nc1ISCceGY0bJ0RPnZAbON8NHDh6dymlSOJWJdR7ZdTetXFZkPYYOwoVbc5oUR4Lvg2f4sDswxG7hetWgnTWhV1CYJzMk3Gy9uPgKdXR2U0fvAIU5fbRoQaGkDY6Vvx53bdlET3/nIXr2sYfo6ccepHWclnY4TSCsMHP6gbWrl9Oc5ATyeB30wccHRLCAmUSyrOcGicXJliL8cMlJWUgPCHJsJXCYerrNiVxOCqEQ5L0TIhcnzc/Ppe8+8zg9tGsHpSUniWCmqbmD3nj3fWpu6/QLF4KTMRikqVFejo+Xhoex95Gxh2QMDTGCFlnKxAohw75Gz3L6Pf3Y/fTMdx6mpx9/hKIiJhZWjYGAYD8pH9XX14tAanBwRGYqLZiXS089/pDsx+Pg9MAePvDOThs7TSSc4hbD90gbEMLlDjN7IDibDsyKiTbh4TDiPUO8JX0hxWEVGB+Av6UVlTQwOMj5SCLcOnbiFL+fp2VGlcyB4ncHJ4yN5ZdRyuQzPUqVoiiKoiiKoigzHsyO2HLnHTxwHCXsX3P0xEnyYCDJw0KIIOxlLPYVA8vs7Cx6/LFHaPu2LSLPwAyZ6ppaeX6jYAC7c+cO+sm/+6FsBoxhKzaJNkNQDL7NgFd+YYkOhE98bw9SES4Dh5rvMUDGMyvYfozQBQIlp5xaBLBPT2NTM2GjXOxpEhkZafz7EhIS4sV8SkoKpaWlmc2Y2Z5JKxOuQLC0aNOmjRw2s2zp1JlzImD7cp+uTURkhNiHEKe1rYN9Nf7DLzvP2ru6RcKC/GSTHE5zUhmyGeZwn5ubK5sob92ykZMWQhE3XbwYeOS4OHVN4JfJCxh0UG1dg8kn9nP27HgKxabc8suCb0JCQuVUqLTUVEpJSpKrvc/MtbCFZhBi7Lr7Lrpv51Z6/KFd9IMXn6V7dm6XfYdssF+RCEOstLHzRtJFwjqWNviN/DNx8IfyWwUz2kRKxuHt6OwktxtCHX6A4BojJi6MCTfRlSvFkqc4ir29s4+OnThHR46fltP2yBlKHnJSeXUdDWETcgvbDWVyMSVXURRFURRFURRlsuExXlpqkpyWBGFLPw8AKyur5T4QDw8kMZTEIBJCFCzfWrxwAaXPSTP70AwNGYM3CruH8TZOQNq2eaO42dLeSSdOneWH1rCWn4WGhvLgHbMQzFHq9sAf4UIYsVwHA1fs74OBsjX+9YPfEHlgbIuTIUFDM5Zg1XEkPTSvIA9BYXOwiLtrg/DChD1QHj/onsCuz0PpaamiYBbHrw+PjLD++LT+OsTHxcreSaCkrIyGhkdk+ZM98IeQ48KlYklBFwc4NTWZwsMwa8Yhs4kg1JNwszmnw0uLFsyn2QkJYg/H28OieS7OXROUF5iDGhpym9OixK6PcueaU86QIuavcRN2ZMaK/zfCYH5fCwQDgrzQEJfkVWFBPmVlZlBEeOi4FIdbWRnpsjQLIG2GR80m1BD+wBuUIztt4DKORIe964dg6khIiKPY2FkSHuRTQ1MzEkqeYdaUjYSZ9THrB8fFI15GYMbxlFk8mAU0yj89IljEEfQVVdWSP3Y5USYfFfQoiqIoiqIoijIlYJyHwfWGtWsoJCREhoat7e0y+A0c8B49epzOnrvg38cEA8uB/j7q6uwgt9tNkZFG2HCj2MNXDE6xz0pe7ly+c9LRY8eoowN735jHcfFxMmsDYqdTp89Qa1u7ecQR6evrp+KSUvkdFhZOaalpeCK//XC4RYfN52RlSjzIGSIDX9ziZKNAocV1sQbYEDx8GfaAGr4vnD9PBtnDox6qra0Tf28Ydndubo7EaXBomPbse88cL245WltbK3u2yPI7r5uWLS0Ss0ODQ/TOO3uovKLSCJsYh89BgwOD1NfbT06ni6IsARIwob8ePlkeVFFRRe/u3kstVr4gr5YvWyLhlH8Ilt+x8RGXtLTS6VrADcwU8nnN5s6IJ2yIHv+23cC1oCCfYqKj5TnS5osjR0WAhWfYowonzdlpg2VSEFoa16YHeC8XSFmRGNIRfgcHOd8APxKBVUNDgyxhA5WVVUZ4ww/z83Pou88/SS+98JSoH730Am3fsol87mEKcfiouJTfE3bjq6S5cnNQQY+iKIqiKIqiKDeMDHSdZlAtg0RWmAEgg1webvhkbxsxyH8gpHDQrNhYWrGsiFw+M4DGINMMAL0YWlPfwBB9eugo/dMvf0O//ePr9OuXX6V/ffk16ht0y0yR7HQIVcbjdUBsJB4ZV9g9DE7hLpzG6UnylP1y+HgYBD/5Nwafy5csIqdvlNxeF73/0acySwHPQnhAbzZn9lF3bx/98dW36Fe/e4V+/Yc/07/97o/UK3uZeGntquUyywNnD8E/4xO7LXEy8Y8Ij6DMjDmY8MBPnbI5dXRUBD92mrTieCGtzPIfVlZ8IJ7AWWOvvrWH/ts//oL+7p9/xddf0n//p1+xP5bwAubZvgfHWvO9WUrlEgFKYUEuRYeHiWDF9gvDQIkh7lmNyy+4h+lDjMmTQHy0bPECCnOZfK1vbKZf/57Tg/Pn3zh/3tz9ngk7W8vJyqIFhfmSvrBXVVdPe9//kP75V7/h9GPzr7xO/8p2cZIadklasGC++I09YUzOjMEucvhx46OOrh76//3Tv9Lf/49/pbf2f0B1La0S34gQB91/9w6KicJSOAxzHVy+OLHZImaa4FSpv/unX45TR0+cEvevCZdPmcUlypRTKMQIfgKT1g4KcZEIN+y0OXP+Ev3i1y/Tb7is/OK3r9AHBw7602bJogVm9o+Ec3z8Tp27IPlsq/8v5zWuKH+SXVwu4I4EIih/JE+RzZKnVjnEvaXwEO8B9M17YMqW2OTnS4sWUXJCrNhpammjX/3mD/L+/ebl1+nv/+W39Oe39lJDUwubdtDFKyV8DeH3xk3z83MobtYs2WgaJ8hFR0dRfn4euUKwfMtBNbVNNDwMAR/Cg5Aqk40pWYqiKIqiKIqiKDcAhr1eN1957AlBhwzseaCIcSgG2E4oHlFiIGmGyIaVy5fJPiWwJaZhD8MTHsSGhZqlIBBkdHR2USf2NmF9l9NHqclJtIQHpMFAeANBBQQaRsACJ41/8BvLs+AGjniH22MhIZldkZaawtpuamlto2MnT7NlmHfTxjUrKCUxXtzysuru6aUeVvACemtWraQVy5eKH/AVevJM4g3XrUE238/NypC0cLA/hQUFxk0eeEN45RkdISfHzwgSEAc7PpwqrJBGthIziAv8FLedbIbtctyhHQg2gV69ernxF26xHuzaYZI04nsE1eQX63OYcJFn43BQUlIS7bp3J8XGRPJvcY26u5Em5kQu5PfShYVyapoNhCHYk0nCz2Hs7Oqhns4e8nk8FOL00h2b1lIG5wGAwCsY5BY29HaGhMA7SQ8X+4T4oqTkzs2mZ556gjLto/EZxE8EfbB7HXU9nHCd3UC62cv2ro2DcrKz/GnjcLpocGiIujhdsMRNBG9W2qxYvsSftlIGEBY7fgFhg5J3CgInzjPYMHHmO+8EYednUMgFCTOngeSzhSlreGbeA/EBTkH6xOD0ssceeZjfhxRLKOWT/Xo6u3vYLEQ2cM9Lg4OD/J60chzZLY5XVla22LeBn5ER4TQnLYX9M+FoaWkW/YnyV7n5OH62Z2As56cAVH8/3xUlVyl9UnQVZQbCFdlP9w1JCUeDOaUv2lcEjcf2HAc9ujiM7/RNVBRFUaaOVy6O0OfVZjaHnMg0DVtKdFX/8/ZwSohAjxWjFeuBMg6vx0uNzS2yZ0dEWAgP+rJ48GfyE0cr9w8NUExUNA/6UkUPg017NkRbewcPIiHEkZ9UkGf2seFiQS1trdTa3kmjstTHIacbpSQnUVJSohiw3bDB6VgNDa3UPzBA0dGRIrwJpqOri9qwzIcHw3N4MBuDk5K4/KEc4vSgxsZmGdxio2Ts9SLCEX6OgXAbhwVHmo/ghCcmLDyMMtLTKS42RoqGDGKtwTsGw7V1jXIa1OzZCZTICgwODVId68Nsdk4WhYfixCYfDQ2NUG1Do8SrIC9P/LfjM8Dxwfh9HPCLL/nWHj8jnEY1dfUyG2Z2fDwlJXMaWSAsHs6jqupa8VeWivE/zLhAcFlLwgCQX73sX2R4OGVlpkt8AoU9sG9fsUdRa2u7CAKGsdkuG4uOjhaBDdLVNmfbHxwZZfNt1NvbK+mCMESwP+npqXKal5gK8CvQ335Ot3pON+DldMFpacj/2LhYiomJkXSEA2M2jN8mXRosnatBvth5MxH19Y3U098v7ufNzR4XvmBM2pr0QdrghK7urm4aHhmWpX2Y5ZKWkuxPm0AGhof88TNL+cbKNlxE/Tg3O5Pj7pDlccjB0JBQIzi09gUCmMMzNDhsyhgHNTpq4vcA++/09fWJGzk5ED7CjbG4wc/GphZ5P5FX4VzWw9hsYmICzU6I53Qd5fLawOYcXFbCKDsTyxKNXYB3HO61dfD73dklLifOjpd3AfqBeauMYUoPhKwO2lvmpv2lEErfGCroUZTJgit4FfQoiqIoysSooGcmgQEuXzh9zBd/DOSkK8S/WQfpJgbGI4M9W1/M4GpmuNgDQXs8aAsMYNy+v3qwiGPQIbTBvTiGG8ue5Q+AXXls9CDECXRvnFm4AW3xWKyKy/grcZN7w3h/cIVFsRzwDPcmjOgdir+4w4wKCK74gW3WgSlSAfGByUCgg78G47bxD2EZG/zbGDeNeR+Wrvntwjz0YJv9FmfNMztNbOywGKww2UasZyZcjOXomBsoG/6nYtwWsgETP74P8tPAecthNnbgjt95wfyeyB7c/RKuYU9gh+30MHG9tlkTFitAfPWnjV8fOW0RGHhG8tqOn/XXRkQmYp7vJL2wnAzzmNgcwjUur2Ea2uy7eDHeLWCXLxiw3wPzDtjPjDm4H5imAcENwGhitBPojT9P4Z7RkN/QDxbQKmOYVEJZ+OaCHk1lRVEURVEURVG+ARhUYliLkZ7TGhwaPWjJLzwPUgKucm9fIe8wbhgzRpnBrNGzn18NBr+2+4FuwGlbn5Vo2H+udm+cWdYWU7jHkhO/Pga29r1R4+3a/hu9sWdm+AUte68X/mWWwIj+mNng+IilAGUuY88x+DfXiYd4xk08g5lAu9C3ruZ/gP54xIj1zB8mY8N6aMeblZjHXxvbjlF2OG3zlgXRuxpOC9uchN+Oh1GBZSZY8Z/rq+vBz+Uf/PsSs8Y521/bvOWH9dv/XMyP/R4XP9uupexyInHlqxP5LC7DPNIhEPw2aSEmYAf2AxSQe7kxf0z6wW6gWfPbVmP6gcqyZ5z1Yz+X+4Df8EeZGjSlFUVRFEVRFEVRFEVRZggq6FEURVEURVEURVEURZkhqKBHURRFURRFURRFURRlhqCCHkVRFEVRFEVRFEVRlBmCCnoURVEURVEURVEURVFmCCroURRFURRFURRFURRFmSG41j73t//Fup8y7isMNTdy4poj+DQ2RZkx7ClzSwmflmXc5yWf00X58UTzklzkYS2E06dKlSpVqlRNgbrYNEr1vQ7y8A+XAzrTr7VEiLbmhlBkiNVjnZYNuqIoijJzMO1haYeXyljdKDqjR1FuU7wOJ/m8buK+K9cnHnL5IJTyqlKlSpUqVVOiRkNd5PaMkov/eX3aJVUURVGUm4XjZ3sGIDKaMnz87+e7ouRK8vXGyY29osxAfD766b4hKeFOU+KnGQiRi8JDHBQVBrmxj5w+fRsVRVGUqWFweJQGfOHk8w6QzxnC3cLp1wahq/qft4dTQgR6rE40loqiKIoyKZjxopdvHLS3zE37S92icyOooEdRJotpLujh4KHLyu+hi8Pm5XuPfGNVFEVRlCmBmxyv10lYPOxxhpDTd+NT1CcLFfQoiqIoU4UZL6qgR1GmN9N+Ro+iKIqiKNfF4ab/tDmakqJ83Jqjx6q9VkVRFGVywOcOLG3GB/n3SkdoX7nRvxFU0KMok4UKehRFURTllsZHLpodOkwjzjDutqILrnsJKYqiKJODw4Exo0PGkaMeomGcVnCDqKBHUSYLFfQoiqIoyi2N0+umUUcoObnP6vLhfEoV9CiKoiiTgw+H47hCyOvF3qle8jrl2JwbQgU9k4DX6yWnk4f2mHMFHFYM/WvPzW+jbe5h1mGbU2YGKuhRFEVRlFsaH/fNfA5uyb3c+eZ7r923UxRFUZSbDMQBIjJA2+MMIRe3PTeKCnomCVtw4/N6qX9ohD78+IB8DfLw78z0TFq1Yik/R/wdxpzVcVBhzwxCBT2KoiiKoiiKoijKFKPzT28yENjYQhtc3R4vvffhJ1RRU0+NrZ1UXd9MR46foo7uLjYxJtSBgEeFPIqiKIqiKIqiKIqifBNU0DNJQMiDJVwfH/iUamtrKSUxnp585AF6/KH7KCzERW+/vZc6u7v9Zm3hkKIoiqIoiqIoiqIoyo2iS7cmAVtoMzg4SDV1DeRyuSh3bg65RKzmoI6Obmrr6KD4uFmUnJQ4NptH7GH9t7XHD4x7vfJMdt+Wp0g5vue0wzGf8AtPjE0D1pMbt8YjE4YsP+ynxl8v3zjN3kL4abmIv0B8Mpb9zkqY+Af+GWmh7eZYeOChz+cQN6EheS7aVrjFzRkMx1GXbimKoiiKoiiKoihTiQp6Jhmfz0sjI6P0xdET5HC6+LeH5qSl0ryCfHkeKOzo6u6ls+fO4+R8EQ1kZWVQXnYWP+HUckCcAn0f9fT206mz58WOk/8lJsXT4gXz+bE5ef/sxcvU1dXNdzCNdHaIsCkyIpxiY2MpM30OhYeFkdNpBC69vX10kt2DcCmKzaxZtYKKS8uosblV3BPhD7tt3IOWaOCOUlNSaMG8PPmN0A2PjFBZRRW1trVTb18/x31E/E2Ij6eCvLmUlJzEpuAqnBmL+4xEBT2KoiiKoiiKoijKFKOCnknG6/XQ6XMX6eChIxzVUB77j1JqciI98+TjV8W7saWdXnn1dXKGhJDH46GUJDb3xCMmhfi/PQvm8JETdPz0Gb53ktfto/nz8+i+ndvYBaSqk97Zs5+qaurkZAiYt/0xM3AcFB0RRvfvupvmpKaQ0+ljfzvoT6+/xSZclBAXS9995jH66NNDdPZSMbmcLg7LKIXgmDe4J66NFZlF8+fRzu138p1Xwv/WO3to1O2RcBjhEPvJ9jBjiENLC9j89q2bKcRpzxKawXC8VdCjKIqiKIqiKIqiTCW6R89k43NSaUm5LKeKiYshhyuUWts7qLe31whAAvFZS6e8HnLxTRub6+nt85uDYAT3tfX1MCzmQ0KMQCUQOQZURC1eypubQ4sWzJdraIiL3XfQwOAQHf78C3LAMxHdGH/lCgfYTPqcFFq2aB4tnJ9PRYsXUnRUpDwLDw2hooULWX8eLV64gNLSky0BhouOHjtFwyMeIq+PZkWE0prlS2jtquW0fOkSiggLZW0nXb5cQseOnYAMRFEURVEURVEURVGUm4wKeiYBmTljqa7eHmpua4PshAqyMyhzTgrkIFRVVes367/6vCIQioiMphBs6ONzUGVV9bhc6uvrpZbmFlmllZiQSB52TObFwAMIbSCw4Yfm+H0HrV6+mHZu20gP3LuDHrz/XjbhYfec1NjSCk+NHXgg4YWXZk+gRQsW0F3bttA927fQ3ds2U3LibHkeGxdLO7Ztoru338nP76AlbA6B6ejqoqpaxMlL8XFx9PRTT9CmDWtow9rVtPWO9XTvjs3yDEKo0+cu0ODQEP9WFEVRFEVRFEVRFOVmooKeSaa0tJy8kOyQj/LzcmluTpYIVS4Xl1jCGYMssXKa7IgID6PMjHS+81FFRZWIYmyulJRzrjkoLnYWpaQmixO2sCgQ2JEZQGKX3eX7mJhoEdZAJzw0VJ7fDJxOF5WXV5h7h5PuvHMjRUWG868x93Nycmh2QjyHB0fOe6jMMq8oiqIoiqIoiqIoys1DBT03mWChS3FpuQhCwkJDaU5aiiyhwvKphqZm6u7u9QtbYM+2OzI8RPPyc2VpVSObGxweEX0IbUorqkRYU1CQRwMDWNZlNkkOxrhHNDA4TD19A1TX2ExfHD0uAh+4VJhvNlD+psAFnNbV1t7OdxAuEWVmzBknREJYsNFzdmaGPIedZswoUhRFURRFURRFURTlpqKCnknAFti0trZSZ2cPFizRXDle3UEJcbMoOjqaHK4QmdUCIckY2IOHaHCgn7IyM9iWjzweH9XUmCVRXd3dsr8PXC/Iy+W/PrPPzphMxQ82aoZb+/Z/QL/+ze/ozTffFv8ggFkwfz7decdGMWdC+s2Amzi5CwGJi4sll8vsJWQ7LkfF8+/4+DgkjugPDurSLUVRFEVRFEVRFEW52aig56ZjlkwBnLbldcj5U7RgXgHEMuT1OSg7Mx3TYOjs+Yvk4at/M2U2a2y6KDommnJxtLrDSRcul4jM5MLFS2zEQXOSk+XELNxjs+eJgJAI02fi4uIoKTmFEhISEDKx09zYRJevFNPEc4G+HrCP07hGPaN8h1Aivpar1sXMLmJ9/g0tCKdkNZvyrSJZ4PNY91yOIIRTlBkIDnj08R8P13r+immagTrbvILYFn96hlFRbjZe7u94uQ/k476JT97P6Qd6SlJ34LXUZlKZwZidJuy2aPqBeoJ8o+Tzcn1hjbUUZaYhryH+cRl3eN1G8wbR49VvMqZy9NHw8Aj94te/J7dslsxKlliZzENF6nSFsFkf3btzG80vyJMnTa1t9KfX3mZzDvrrv/wBlZVX0d73PhJzP3jpWXrl1Teot2+Q7tm5lRbNL6S3d++nqtpGKszPpvvuuct4zoUC+pU1dSJYeezhBygjPU3c6OrupT++8pocfx7ictB3n3+GZsVEU3ML+/v6mxwuJ81OiKXvPvskIuEHYX4HblbXUXJyIj375KN+vyCwQtds3/sfUlllHYWyu//uh9+V5WkAQi9b0PPZ4SN05sIlcXBBYR7HfbuYmbFwnKf78erIl+wYN+XMwpH42nAqMxOXNYjEoPLzxlCr7ZleoP/q5MYh1EW0JnVE3kdFmem0Dbqots9Bg27TSn7zz0+TAPeNNs4Z4doD4h4Xv6vTUyClKN8Ep3z4c9IhbiPN6b3TD4TJw+333CgPZcYivNpOKjMP+TjJ76KL38mqfrSRIdaTr48KeiYBH3fWq2pq6a2978tAGh0XzGLBUIN/EmbAYNNixD43J5Mevu9ukZk0NrfQn/78jpiHoGdkdJR+8avfiyBl/ZoVdOToSbbroO+98BTNmhVJ7+x+/zqCnnpOWS89/sgDlJ6Wwtr4RfTOnv1UXV0n/n3n0QdpTmoytbR23LCgx4elZ3z9/OhxOn7qPIfcQ995+H7KSMdm0hDymFO8kA5/eO1NWXrm4Putd26k5UuLxP0ZC8dzWgt6OG88zlDaktpPW1m5+R56ijLTcPM7GMoNpi8kkv6vk+HyRk5HUEtHh3rpr4p6pa5XlJlOcXc4HWwIo/YhLv3cJ5yO7ybmAv7fV40QjQ6QxxUmnW9FmXFwuXY5Q+j/ODWLnHydjv1BB9cRgw4X7UgdoE1p/eT0uawnijKDcPD4zBdCYTREH7Qk0rGGGy/nunTrJgOBBgRYzS0tIuCAECQvN5sWzS+ghfMKadGCQipaOE/264HZ2tpaOWrc67U6DmzF/lqEDZyzMtPJ4/bQ+YvFsswrK2MOxc6KlucOyT0IWix/GQiZzA3c43sEB+Hgm6GhYWprbReLOAnM5YKE0DwTgRRuYWEc9m9LUAGhjeUH7Ngzd+YVFrJLHBYenBz+4igNj7p5oGKEPPCrvqGJ2jq62KSD/XVymswVe8q3COeNy+eWIuDmhtPnxXAYM89UqZpZKpzc5HNyHeYZ4t/Ts9mDYEdmHTlCWUE8PHFcVKmaScrLbY/DZX5xr8R6G6YXDrSPqDu4DgkVsfHV8VCl6lZXGBt4+A5voc8ek0wzHF4HRfCYAlefL/SqOKhSNRMU/rsc3CP0hlC495vtaauCnpuOEYjU1TeJMDw8NITuuWsb3bX1Ttq5fTPt3LZZ7iHAgRDE7fZSSRk2SebOjghgvDLbBxNlILvBcexYgtXbNyDm8/NyjFCHBwUQoMg/VHqWwIVLiCiH0yVu4Bj3o8dPybKp1954m/plE2QfhYWFyObItj1xUu7GFwnR5z945nQ5+Z4dtb1iu5idhJ9JsxMoM30Om8OJYq30+lvv0Kkz5+TUsVNnz9O+9z9is7DqpWVLFstR78q3jMwYMBPl0cU2ZUGVqpmnzOwYJ3dgcZ2e8FCSPFxvY/q8CeVY+FWpmqkK5V76BvwTM9qmJRw+1B2YSo8+UXAcVKmaCQp/zcdjHgfYY4ppBmb9YXDlcYZQCGHvkvFxUKVqRih+/xyYsCHv4TcT1aig5yYDQcco5w3228F9VkY6hYWGkBMbEHtx/pbJt4L8XJGa4+tyWVml3EGAjlk2Xo9XzCB783Jz+QqXjJQvH8euowCwckI4xPalepbehxmsQzCDjhMqa2zkfOT4aTp15jx19/SyCemq0J2bNki4RIjD9Trckj6WdGLGMIN/DhfC7x6FT5YeKlvjn/jJcVu/bo2cuMWRpda2Djr8xTHa98HHsqyrb2CIBzBuysnKpHVrVos7iqIoiqIoiqIoiqLcXFTQc5OBAKOutoa8o8OEjfty52bLjBwIVBwua1qyj2guTtTi506nlxoaaqm7p0emBXs9o6wHwY6RuERHR1JS8my246asjAyKiowUfYOHHA6cVuGRmTVmpo9RWEPuYnecsuYdV6KYqAhaPL+Qnnj8ESpaON+YDXAH/sPvQCTcDgd5PBxWkc4Y940wyZiVWUj8MD01mZ5/6nFakJ9LYRxXyIOwtAv+x8dG046td9KD990jAiZFURRFURRFURRFUW4+uhnzJCACF8TKjpglEBGgzT8xeUZmwljP/EYhHeG0kaQRjDswZpsRIyYFWR8zavgOzy1zchwbHlrg1jhrNAP9xVVmG9mG8FsMjwEzlk3zn39bRq8Jng2PjNDw8DCFhYVRRHi4+DMuvkH+zDg4rtN7M2b+z1lwZ9ogqyFTTswTRZlxoM7FHMj/80z8tCznEInjTJ/4UKK/XNIDCbr1RFFmLle6o+iz5jBqGzAfhaZjK4RQ/e3yLn470WjO/K6LcruCfqqL/t+nZ/GVe67TsZzLGMJB6+e4aducXvNyKsoMw5Ryfh95kHaoKYIONQdO8vh66IyeScAsZzLdFVHy21LQ4auZ6WJmvMi9pZAhshjLr2fcwGwauccPgZ/xP9HHP3lgrnDDNgtlzODeNjd273SKaRMOvgsW8gAxJwphM79hx3ZjIgWhTmREOMXHxVJUZIT8tt2C4j/yW/k2wWwvKz8UZQaDvqH0B6dxWcfm9WPNu76Tyu2FfFCazoM2rjumc/AU5WaA/T3l4/E0bYIC+6tYTaAoMxEUc7SJprx/s5bHtfa5v/0v1v2UcV9hqLmR9xVDTUWZmewpwwkd07WMc8eVA5Yd46YcVlKZaE9WmZGYQZqLG82DTTf+ZWQysQXg4dzJXps6ojN6lNuC9uEwqup30qDbGmBOw9YSLfjmOUOyXN2EThtKZeZhZt076PPmCL5O1xk92MPUQVmzvDQ3httJfRWVGQk+wktxp7rBMKruu/EtT3TplqJMFtwpnNZLtxh0XHdke2nnXBM6nd2jzFQwRPO63fS3h8OmZQfWvIE+ig910t+sHaFQF+ZPKsrM5lQj0cf1DmrrR3nHIG76lXvMNPo/N42QMyRElq5rp1WZiaCX6vE46P9xGPcYWE6/Xqv5ZOOgDekeuj//6q0mFGUmYEq5l2+c9GG1gz6qufF2UQU9ijJZ3AKCHgx+t+c46NHFPPjVN1GZoZhlUUSDwz76Dx+PTM+SzhUE9leLDfPQf9ocRZFh+j4qM59PK4bpkxovtXNX1Ow5aD2YRmDm63/dFkZR4bh3cXuuKDMRLw27HfQ37w9O2/4getIOHvyuyfLSC0uipmV9oSjfFDNehKDHQXvL3LS/FKsubgxtrxRFURRFURRFURRFUWYIKuhRFEVRFEVRFEVRFEWZIaigR1EURVEU5TYBp3nYmNOupuPCYkVRFEVRvgkq6FEURVEURZnB2AIdW6ijAh5FURRFmdmooEdRFEVRFOU2QU9XVBRFUZSZjwp6FEVRFEVRZji2gCdwVo+iKIqiKDMTFfQoiqIoinLbMmMFHj4P+bxeGhwaoi+OnWB1knr6+kXg4/b46ONPD1JLW5scWXw9VDCkKIqiKLceKuhRFEVRFOW2A4ILKAg+bkUhhh1mr9cr1+A4cMzIx3H75LPP6diJM6xO0W9ffoX2vPchvfXuXrpwqZicThcsWjauje0HuBXTSlEURVFuN1TQoyiKoijKbYct4LmVBRcI+7UEVV4f65ODampqacXyJbSSlSskhEoqqqi+sZGyM9MpcXaCZfr6OJ3OW1YgpiiKoii3IyroURRFURTltgOzVCC8GBoasnRuTUZHR6278TgdPvK6R+nu7Vto88b1tGnDOvrhd5+jpx59gJ594hF65MH7yNq1R/5eC4/HQ4ODg3JVFEVRFOXWwPGzPQNT+nkGa8F/vitKrsSdEMia9PwHZUbi89FP9w1JCXeaEj/twNfe7TkOenRxGN99O2+i+aKOZQEcAh50IRR2WgXeC/jBZnjowcp8YQ5EzIpb+MrNqR5g2f/l22uu5IAbsG+7Ya62FWeA2/ZXbNuNYMbrIT7mDtqBYTDArL0MYvwXcuOMccu2i+f4mm4PSvHUlCZjzoDfrLys52Q3Yc5yNzDMuOK37Wegvr00w2hZbosxyzd+gGdeuCe/zROHj8MmfsAsBs/GP/s3vBJ/YMaJQaN5DhCvqcArZYJocNhH/+HjkXEpN23gdEK+xYZ56D9tjqLIsBsPpV1WkM99A/301jv7yONj97jMb1i9mhYU5rN3XvbP5S8n73/8GTU1t8KyyX5WERERFB8bS7k5WZQ7N4dCQtg8u+t3n419+Mln1NjcRj6Ph1wuJ61ft4YKcrMk35G/dllr6+iivfvfFz/ZMi1ZOI9WLi3iMuGgru4eemv3ftZ3UuysaHrkgXslCChXe977mNo7OqUOjY+bRffdeze52A4w5chHH3xyiBqssL/03BN+Pz/4+FOqb2qFd7R5w1qam5PJ91xe+VnxlVI6d/EStbS0mvLLYcUMl6JFCyif43r0xGkqLqsIiIN5DwQ4yOnp4HqoMG8ubeA4f8Dp18DpYN5QIxCB3dSUZHEzLTVFngC7/APsodM3MEhvvrvP/24VFuTR+tUr5B5+BpoHw6OjdOr0GSqvrOa06WIdvG8Oys3OpKVFCyknG+kvNkXYg7vPj52msvIKyRewcd1qKsjLkXcScbGRfLXq41NnL9CZcxeor7/fuMdqdkICzc3NoTUrl1B4CLcbTpQJY/dG+LRimD6p8VI7d0V9SNNv4NZkgeT5r9vCKCoc9y4ui7cPyHdTJnCVIjCOMX3TTslzyxD+mrI73pIDZVK04C5+izZj38DNsbrDIK6JHtw07hp8Pg8/cbEJOMbPA3KImyNx3+H1cN6Z8I33L9APYIcN5sb7M/Px0rDbQX/z/iCnzPSMN/IYfY41WV56YUlUQF7eGthtJ5i4LHPhQ/ljLSmG/MeJPp1dKIOA3cBnth2p0vkqTvMVbgTi5vYa76t5jDTlcFj+GJOia9y2wmf7JWWD//vv4UEAV8XHj3m3xB3+BbsBRkVvzH8GD40Fc50Af5gCHZoBmNhyO8z5srfMTftL3aJzI7jWPve3/8W6nzLuKww1N5IvppgoykxkD7+gUplZv6cfPDiId9DCFO6sf4uhRCWNZQYNTU1UUl5JV4rLqLK6lnp5gBHLA82QkBCp6Mcqcx+1tXVQXX0Dtbd3+BUGjFiaEB7OPXIG5gMbgMDfQ8MeqqisobKKKiotq6LWtlZycyMcFRUlDWCgoAeg4m3jAWdNbR11dnXzAKtDwhXJg+FA0OgMDg5TZVWNbHTa2dlFkZFR/kGySWcvDQwMsf/V1NGFgRpRNPuLtqyDB251DY1iNyIs3B8XAPvdPX10paScSsrKJSw9PT0UExNDoaFhJszsRm1dPTXzwLetvVPcT5w922/fjj9AelXX1MlgsbOzk3V8HNZIeSbmjHOsfFTfyHlTWknFxeXU2NRM/f2D7O8sTm8euAcAe7Dj9ng5HA10pbSc07eCOrq7KYzjExUV6Q9HYFgmE4QfuHn8/WElBgXTFE6PcJePtuSEUqjrxkIZ3Om5zPl1hdXI8KiUS6/HTfMK8+EVY8zh78VLV6i+qYWGR0ZoYGiIhoeHqa+vn8tQB5WWV1AZv5dz5qRRVED5MPYuc3mAvWEaGBygWbNiKCcznZ+PDbYQJuwHU8ZldojdxQya9LQUysyYI8+HhoZl/5hBvrr43Vu+dDFsiR8nT5+jLn7fBgb6qYfLaxzXBxCeBHLh8hVqampldwZo/dpVJv6sLrG+hG14iPLmZlNSYgJcpSNHj9PBw59TL7+DGAgiBfDudXX3UzPXQUuXLaHi0lKq4fKLjYwHB4fY7RETdrYzMDgo99CPj4+nvNy5kn6NHAakA2a/DA2PyPOWtna6dPGihCcjHeli0i6Qy8UldOlKMefRCA1L2o/Q0qJF/MSkgZ2nUL29ffTKq29QRTWHjc1BOARHEY3O7l7q4Ppm8aIFMtSF8Ao+Qbj6wUefUA/bRb4i/Uc5nxfML+SnYHx44P/u9z6is+cv0vAoD5DFC+MHykZjYzO1NLew/Xmsg4HLjYs+qjs9VNXNdaZMSkIcRXt6wWHameuiUG6GIBmbjkGcPHxcjzdSc0ur1Z51c9vbTr1cNzhdLgrj9snUBBjEWnWPVVZwHRgY4LqjitusSqlD2lo7+B0PpejoGEswJCYl30dGRrk9rpQ2EO1rS2s7l+dOqZPQLjmR9ihrVnm06ef3rZzb8XYOm+kLdPr7BG3sDl5ytDsSnqFBbpurxUwHt+d43sVtE/IVbSjM2G2//c7dPvjI43XQ++Wm3zpdQdgy4ny0LDUU2XXLEVifA/O2GAUhpeijjHPdyq8Iv1fcZzFaEvfANh73eI8MfG9d8diY4KtYhtsB/gToSXkX4SvqcrGAP+K2uM+/bbt4YhMoOwoMhx02EBhWuGnf4gMTBEvQs/FxPKElOvwcmKd2uM0vuDfeXTyxzUykmACztw4Iu4NKO7xUxupGUUGPokwiKuj5clCV1Tc00e6978mgrqa2npq5I9nc2kZV1TV07sJFcrvdPCjEIAkNBYRCPh4cldHHnx2SjqGtikvL6Nz5C9xBbKOUlBSKCBKSwK8BHnwdOnyU3v/wY7FTV98kftXVN1JJSSmdPn2aCvLyTMcwiP0fYPBz2Qx8edAKoVJWZsa4BgcNUDsPtt7Zs5/KKiupvLxavp7kZGXiKQeEO7d819HZQ+/u3iedX/iF+EEgcelyCX126HMOWwXN4QHt7NkJ/ga0uKSM/vzm21TNA1AMKtH5ruBO6wVOo+joaEpOTpR69dODX9Dxk/jiXylClsLCAoq24oPwAYQZZg4fOS4Cp9LScnYjyp/OMIdmHQIe5M3pM+epurZBBq6Y+YHZARcuXOa4uSndGsDa7mL2xlvv7qHT5y6w/WYOZ5sIpS7ygLeCw7RwwQIxH5huk8ntJOgBdicIM4QOfHZYBucQwLh5INXT20uLFy7gARoPaixzUCWc/51dvRwGH5fpdBHCoMwMYDYHp1j/wBCX5TLKyMykGC5rbEXCizIJgSH8dPHADxQtmi9uAuij/B449IUISCB8ABnpc8YEPcPDMnME7kVGhNOSxYvEPnLt/MVL1Nc3YNxj1djcRAs5/KEy6jZcvlIqYcBAcP2alZauT+qDrm6OE1OYl8vv0mx5/9/du597qSHkYvcWL1ooM31SkhJFiLNgQQFlZmWI8AkCWuinJCdTT18feT1emhUTTfMKCihZ9JMkHkmJs0XwCkELAi3px/rRbLanp1fSr76+ntLnpFFcXKw/bQzYLPkgD1aHOY+iZXkUhFqSR2GcRzBhmUda4t1u4HcfsxOiOK2Q1gh/fFwcdfd006oVyyiNw2VJsNiuk1ra2+n02QtIPoqNjbOEeL20iOOOdES6+csMh+fwF0fockmFdPBncZ2wdPFCys6cQ4mJiTK7B0vF+voHyeMepWxOq/Hx+XqooGd6g7oTdcjpM+ekTYJABe3FleISaZsbuX1IS0uT9xbpYpU6GuXK9vMjx6x2tkYErmiXG9g8hKLVNTWUxO8VPnBIuePyB+HRm2/vptKKamkX0f7jeqW4lOuH8/LhIi01lcLDzRjCLnet7R20e897MsOtlM0H9gkQ3qjIcGnXULggDHp7917Rh3m0Y/jYc4bjd4n9wZ5VcfwuAbj/Tcr2rYcKeqYCKe98RV0LcLWVF3oQuMgT+zkrrncQWZhBnM0T4xaQGdlsxsxgYz1+n2APMy7RDwCB/qBdQDrCXZlJKm4bf+TKf0TAY5yCo/hj7Fh3+Gu3G1AIw5jQaQyYEX9tyRBmD1m3dviBuM2OS3ih4BG7hwvfiI82tj3bX9OvRtiuVra5Ww+T0iroUZRpjAp6vhzMJnnjjbepjwdgXkyLl6nXpnpApY/qrbGhgfp4gJrLgzVpWLjyhwChtr6JDaIBHFOwjRk3NdWVNL+wgAcyVn3DYIDzxlvvijDJwybhNrc5VsPCDSK7nRAfT2vXrpJGbgwfu9nDA6BjfIelHzDvkEHwsiVLxpvl+97+ATp/qZgbNm6cfC5q4cFpfkGuDJzhh23m4qUSWKD0jDQZ9MIdzKqAQAV25+XN5cFpothBY/b67vd5IMihli8vCAO+/ji5c0a0bvUqHoBjdpGDrvAgrYsHphInNhbHg3xZOmKF01x8dPTkGR74D5r48G8MWjMg6EEYWQ8CuLff3ceD/FFJKx4Zsyn8M/57OEyNDY3Uz+mQO3cuTIjeG2++w4NeHOPMeSJuGT99PielpKTS/HkFJp/xfAowXZ7bQ9Bj0hk3ThFyfMGDLa/PQzvv2kalPDjzsn58bIwIKYx5zlO2gJlX3d3dnPceumPDWlq7agUtnF/Aaj41NZsZXKNuN7W2tNKSokUmDdkuBD0d/L5B0Igv+oODA7R6xTJxG8D9rq4uOnL8tMwAGxkZFv8w8MpMTxM3MGvm3IVLnEtG0LN8aZFEAuUDM4EgIAoLj5CyDyED3IQwBaWRHZDBHeKKZVAb+N0FSIMSDhveWzYugh4IZDBD6eKVUn4vXFS0oIC2b95E2fzu5eZk0uJF8+U9CeHOcSqnD5Zw5c/NpvzcbBHk9A/0UfqcFLr3nu1UAH1WyUmzxX3MQuzu7RN/EYZ1q5Zb9U8I1XA9BTOR4WGyrMp+D0F3T68MiPF+Ia3RUYYwzn5ngZ1HmCn0waeHOZ09NDt+Fj39xCM0L3+uCJXy5mbR4gWFHO5ECg0JMX5AcZ6UV1XLDEmwYweXg9IyCeesWbPYDzM7yvajnfPq408+lZSdxfXVs089zvHMoiz2Iyc7k+ZxnGp5kN6P2Uo8cF+8cL5fIHUjqKBneoNyUFxawe94j7RJaFCgh7YFCYPZdrU11VIuwritxTMMNve99wFdLqnksorBK5duVPUoY7jnBOzHTB8uhzk52RQVGSH5PjzipjNnL7EJ7o+wX3DLLLfCxx3Mdm2ny5cuU2ZmpnyUsN+j/oFBunixmDzcvmBgiDwaU8TmM7htS5N86+V67OKVEmnz8Q4Y9/kBv/PDI6MSl0UQsiIu/CDwXZ35qKBnqkCR+/iTz+gw1/1o+/zq4hU6d/4inT1/npYuXSLv24EDh+jQ52yO9c9fuMjtaDTNToAwcizyHR0d9Orbe+kCu1FUtJgfOejo8ZP08YGDdOY83L0s9m1/zpyDW+YeHxmy0tP9/sCP2NhZFB8fJ2mNMGEZ9Fl2Bx9kzl64QBfYvaraOulTJ82ePU7AE/zO4PfnR4/Rp58donPcnhdzP2TRIvMxJ9Ak3kmE8/2PDkiYEb6zHBZ8/KyqqSX3yJB8rAkWJvVxX/dPb7wzloZBCmlht6W3Figl31zQMz61FEVRJhnpXPEfn8/Nykunz56nYasOS509i57jwcv/9NMf0b//yQ/pnm138MDTSx7u+F0sqaDSskrTOEjPzLiDfTK23bmOfvjCk/T0ow9QVloq4Qt1Z88gXeKBntSVgoMbjcvU2tEjnUaXw0ebN66jv3jpOfpffvID+nffe4Z27biT1q9ePkHF6JBlXhCoQMiyYvECCQMGdp1dnVZ8jDAGg010ZzmY5IJHTg4/N0yfHT4i7pgvKT6ZTWA6vZgayxfoI24IMP92wj0xj2cOqq1vpOGhfhnkbdm0nv79X3yf/vrHL0l6redBZWpqIruPji0U22X7LrjAzpVWVMERDqNHrh7WG+U/mBofFupkW9A3dk3c0eHz0kcHPmWzbJjzKiUxgZ77zsP0P3Na/cVLz3M6rRSzEHydu1QiJ/lg74X6hkbq4nTBvjjJs2Pp+y8+TX/Ndl56/ilat3IprVpWJHFkV5VJANmFzhPKZ3FJKQ/OQigpIZFys7MpPCJcJKdXSko4q1HWkOf81+44oQziCyDcYEdQfGN4QLXr7u1STlBGW7DkobNLnhuw1MFJkWEhlJ2VTiNcrvDVXoBDTFlltdxmpJnOlvk6CT/wLhj7KEnjCgU8ED/wjvto7cplPNDmAR8PME9xnYEZKTYo6/hnpoIb8M4YT3ggx/eBTotpttM3OCiDV3nGvyEUxr5E8h6KgnW2i3uxh31A+B1hC/Kc7SIOeO9wTDnefdQPSE/EF/sipKcmsXmIlR00NIoBlHk3MU0d9QXqKAjf8K7Oy8vhfML+OhDWloqPQOoVvhbzO+b1YBq/kzatX0vRWEbnD6tTlsOEh0eIHioVqZc4sJiVh7zOyEij/LmZMiMCcSnhgTYbljpCUojtlVdUmgEz6yyaX0AR4diHh3+zQrxioiJp9aoV/Bz1nUdmFCozF1PupYBIm7TtjvXc1j5F33noXoqJDCeHy0kdPf0yKwbmUPSwpLqqpk7eBRe3f3esW01/+YMX6X/iNuvFp79Ds+PMAHJoxEP7eVCHekbeV3YfFweX2bjYKPo++/PDF56gRx64i5ISMbB10eCoh97eu0+Wa6H/gHcJDpgi6xUh9g/Ynq0Q1pVLFxv3WUF+jj4FyvtWjssPXniannn8QVpcmCf10OCImy5DEISwBNQninJT4DKIsoj+HwSU+CiJ2ahoU7u6eqi9o506u3Fv7b3GZbBvYID1+FlXL3V099OhIyflowfKqAEz6LzUzXYgkMUHQ7wOA/0DMssTH3A629nN7l5q60T7zb/ZHGbwwv9+zJgN8Keju49G3KPsKlzGZv8j1NbRzf73UFdPr4QT9ssqqunjz47SH157i5plL7wJ3hd+10a5zbpUXMJ2+mU5ZVNLuyyRtvvxNngnIThCHBBmzL5DmLFkFMstP/z0CL386pvcb23luHOfFfUNt5sefv+RXh1dfWyH7co9p5WlsCT8dgZlQVEU5VsAAxHuFNbVyQAiPCyUHnrwPlkeYDdgWKJRtGiRNFzQw54b0rGT5gdjD67C+CcGZ/g6nZqaTCtXLmUzbjbio84O7DuD/iN3BLnBwTRtscCNw3277qUVy5bK2n/owI158+ZRQUHBhA1WMQ+OsdlsdHQkrVmN5SEmHJiSDqRjyPbELh4xUdHRlBAbK+Gvq6uXmQfSaWaM+etXwXYwMIDE3h/kc3GcXTR/wXweHPKAknutiYkJtH6dmcUQCDqtWK6Drz8tza3SqcDXIfZYUg/h8XjclJuTYywEgDi0traZZSfciCJtHrj/HlmuAiIjI2TWE5aXIJDIh/MXLsCmNNQYmCKtsjIzKTYmRjbPjYuJovU8OM2wluugo69MDlbxo3Iu7xAopKQkScdybk42Ep6ampo5b/v8ZfFamBzyyR5QmVmZUmYBvh4GWx0ZHaX8vFx+tTzSKTOwC+wvyj06fP4lEfL3q2LefQgnli9dKoM0lK8Dnx7iIHz9MoSlUxiwcvGk6upa2r//A9n3it8m8SdQfVXwnkLoARsyOGQNCEfQAW1ubRdhKbSxDGpc7NkcZh2hg4u9uNLSUqggP5e12R6/s5jtY4yZeqWhvlHChVlCubmYQWdJyK+B1EU8OG7iTjXyWt51to+rLZTFbCr+IWFH2LD3mZ25SUnJ4kZgUuD3XLFvTDU3m/pPuT1A3R/D7Qpmfi4uWsTlHm+hg5pb7HLgoOqaWi4bpoZfurSI1qxabmbWssbshHh6+KH7pRyhEGG/H8wYhHAzELQpWCaJZaI52dn0+KMPU0rybCm/WH6JpWRGUGzKJPRhB8LVWLZnK9gPnHGG9wfm0Y/AkumYmEiuHxNp+/Yt/A6GSHuHvXtEiGvZUZTJw0EhLhf3cxfSwvmFtISvi+bPp6LFZo+2QKSYczuDj4uY4SL9X8a04+PNAvS14NaiBfNoyWIsBQ7ldi+EYvn9LVo0j/XzacG8PO6npVo2rgE7La8r32JmHJZW48CAZO57upzmfcFS/Va0HcEvDVusrq2XPSnRXs2ON30ALBX/svYbhyMsmj+Pw1hIiZjBxG51dPfSG+/spZZ2IwgDEnuJvk/iuJD7x5ita6uUJLNH5e2KCnoURfmWcFJ3b7/MisHADRt74gu1dNos0ClbuWIpXzHzxUE1dfWyASmAqbHBmBkMwir21rAbQAgoANzEUil0KmEGjSpOqMHwBvZsdwL9DgRfW3DyDwQjaIyjoyIohwc7sFZZaQa1gXZxDzexWfPdd22l0BAsoXLSpwc/ly8VEl5pnr4KpmOKPThsW9hYFXsKYSBpmMAtTjMIiLAkDPMBsNmrRN7i7PkLIgzCwDIYNMCtbW34UMpp6ZJNW2dxh1jywYbdXr1yGZvBxHyfbNCKqe/YPBvpj/jDz5PcIe/tG2C/MdXfhNOkj9wqNx0jFKiureVy2yl5gaU9SPuihQv4Lye8I4TOyJ4t188E/1POLCxpBChBIhwIAhs3587NprDQELpUXCb7asFwU1OL7IEFvzDjB16aIeBXQ8LA8cEyydU8YMyckyr2y6vrpLP7dUEds+venRQts1qcMtvtt3/4E73+9h7ZfBkDwMB3+SuBQLIdewnn6TNnae/7H9Jbu/fR4SMnZNCYnppMK5YuMfFB4WezVdwBxtdbgPrPxe9aXGwMJXJaYxbR6fMXrfdE/lBPb4/cJydDACNaX4KPy0GdvH8ul8O/ZBKbNaMuwWa6VVUYlMN9o3qs+gnOY3mMXa/aIG0wyydclsQ6ZAmXcvtgSqIpKyivKA9ov02bawoKPhKgDcH7gHcWAzy7jcU1NiZKNoQX49wGYR+5q+oEYxwFTp6Ecxu6adNaKYs8NOa2pUSETAbzzqK9gx5mJdgKMxBsv4GEl3+j7bPbYAiMsDwUxuCXfPzhHwHWFGVy4DIGYeT2rXfQzh2baQeu2zfTtq2bg98IigwPFyENiv2J0+e4P4qN8vGm8T+8GEFAQLJj+xa6i93atnWT2IV/2Idqx9Y76a5tW+juHdvkFM4vw/jjpSXcdmzbvJHu5X7t809/h7besUHat8FRH+3e955snB4IeowXLl5Bd5HbjVC6e/tWdsxLl0tK5cCC67Fk0Tzase0Ouof9eu7pJ2jrnewX6w8Nu2nP3vfl9EkIiOVDsBX/WVFRbGczx21M5c29+mPm7YQKehRFmWJM7wmdrU5MT+UKGhV1WhoGcKYjZjda0I+dNYvCsXwAGvwbp0yhg4bf0hnjO8wY+OL4Kfrkk0P0yWefs76LIsLCaNmSxSKIgDmcfmWaRJIBKb78YXnSGR5MfXjgoKxB/uCTg/TRgc8Ip0oBLJ5CJ7YSXyh9TgpxuGjhApxU46VF8wtl1kotDw7dbtPg2v1CaRQlrN2y18c62SDWJ6f8wB/cIyQwdz3Mcw4xu4UNYQsL58oXnfLKWjky+9e/+6OcGObFWiyBrwiHKK/MCEjndIUz2NDSNoXZHDW1DbLeOTZm/KlhNth3B8BOKtY3s3sm9Uy4ED+s40beAKQlhGzY+2XdmtUSzqHhUTr0xXH65W9e5vw5LWkJF03+2qFRbi5IV4espUcpwwyb9PQ5opuekS6COAg4Lly6TCOjbmSm5KfYtK5+ZCBlD4xMORQjrMZKuwUPllAWUlOSqJ/LAYQwKIPnL16WZzlZmRQZgQ3Bg+x9CabEMXwTxoO9u+/aZk6wc4bQ6dPn5ZE9xJT4Xgcpdsy8/Fx68bmnZS8gs68Iv8cNzfTOnn10pbRS0uH6Lo3HjpHMbmBPmprbZENZ7AUGgdcGfh8eeegBisDSOcaUfwed57oHx9rCgYICHHnPt/wHwllcsT/RCNvHPdzG4BQDatiXfLAIzj9c7Xvsy4DOMPZEsk8ewqbQMbOiWZ+osroGNlgZd8VtS8f/23ILmHuztBPPUDaU2wec2NbTOyDLNo6fPMX1vJkdh72nAEpDf/+A3MfGxXI7bO11E/BG4Tf2tkJ7wEXIzBwVmwGY1yLQFrdlaVLmYAkn2vnbKLsMsn53dxf95g+v+tXv//An6unrH1dOxU02i9PAjhw/Qx9/+rmcZIeTCUNdLlqGU/+47jIhUJRJhMshijTmj9lLClHuxsr9GNGREXTnpo0Uwm0ADuO4gtmgbBD91GtVw2i3MZt0TAzLsFn7fcRfp3yEuzZw2j6eXcLK9wgntHA6JN5lNGPd/J6VlVXI+2i/k/jYhI3X0W7l5eVKPz+e6wV8FLxw6YoJN/7gv7HiB37I+84PEP6li+dTUkKs6GOGOvxCgIx/uIUDZg9GeXthFYrvb2dU0KMoytSCiptBA4SNWVFDQxhjamp5JEgFz6BRwb4T6KiZPTBgF2NQrvzxFZHN4XSNYydO04UrJXLaR2REKD3ywC7Z/Ng+CciehQBXoS8DJ7aPL94XLhfTxeJSulBcRpeulJplLQgPK4QDew7AJmbVJMjUUx645mRLg4P1x9inAuYQJ2lU2BN0XHGPJnFp0UJKmh0nZuqb2mT2izwNiO9EyGO2Y9wm2nLHJsriQaCTo4S9RXq4Q73v/Y9kozuTNsZBk3asXCEyqMOXe6xhxsbX6Fxjbw4M1ObMufaUXWy8a0As0KiHyB0w7hsiOW8QRyzPwsAeT9atXkFbN2/iQTQ2+WZb/P/oiVO0e+/73EAPy5eoL1u2ptwgXGax0WldQ5OUYeTVb1/+E/33f/wFq/9Bvd3d8r6NerxUWYVBPqwgf8fy1Ea+estgzCnlxzaHfXsCy4DAP6EHwSbMVFTWSmeruqqO3fBQfm6ulBGYkXfrayI22G5sbIwMxFCu6hoa5AQ4457p7F2PwOeY4r1l41p68dknaRm/n04H1vqTHLvu9gtOvzqIl+znw55gltyalctkOSq+NGL7dgiF/bAZdHRrRBjGdvldfv3Nd+m//8O/0N//0y/oLIRjjIfrsiruJCPeqAcxQxH1FvLCpL/xD/d4r3FvK9DXPyTLaPB+1tU10N9z/v/9P/6K/uFffinHtCPPmmW/AzEu4cJyGXnAYMBuhLPGfdsPhN3N9QPe45goLEdTbhcwK/W3L79Ce977kEZGPRTC5Ron083NGdtkHGUDoI3DjFAMJKW9Y2AG7S7KMuoJKHN8tLE7EXgCdxxWW44yiPfJLudwz9xjgDzeHek38BX+yHsiAhzok/Qbjh4/Je3/wOAwm/PyQHq9LLGEWW2jlMnHJx/k3tn7Hr295316i9U7e96TU+aCwSb9+Xk5lMF9OpTPQ58flX4tSnxwuRc9+53CVcoyfnPBl7JtPRclpq6Peb0YGIYd4x7cmIODPixhEw47AHgf0V6Uldl7d3kpT5YbQ8iL7RnM8i3bYXl/g8KBtxnY/Xy8j1iOBj/Rf8VpewbrveeXuo/brLc5LdHXxEEi7+7eL0Lh2xmtxRRF+ZbAGnkeJHCl7eKKfNSNaZjSkoyBuhuVd18vd9TMF2csh4I53GMQCgEIJmE7fG5ys3W48MC9d8vMAgh50NjALGYG8UWahB4e5EjjwYaxOSO6oThtiA0bTxnT8JjjKnG6DNacuEJD6Ah3DKFOnj5LkVH4Ku7jDiM3Znw14YcKAO5zJ3X92jUy4GNDcoyrfP23jHxVcCLR4488JPHD+mjxit0+ee4iNbUgjJbv7IekD1/x9SSM0wz+Ye8UCH0w+MPAMS3F7MERDPQiwiMk3GCUO/SImu0msK/Y7A8uwH2Xy5z2w6ZkNtWLzz1Dq5YvMRu6cge7oqqGBwqH2fTXjbnyleH0x4a6mGUmnR9RyEczCwYdMmQ53otiWSdv8tUI38bniwySWA8bn1ZW1fJzvDMeOfI/GLHJjmH2FwR+VdXVVNfYTAPDw/KO5uaa6dN2ublh2PrqlcspOjJM3s0DBw9Z76FE/WuBtMDmwpgSvpUHeLCPPaZQpr92KOE/LhwQnPCFTd03rFvDOg4RcraJkNVylT3ChtXyk5PUwwNdqXmcoeRBbSZfWNk1dgsz8eAuVNLseLnBMrm2jk7JHwA/A/POvkc5ED+57jL1YCi5vRhYo8Zkr9lcNza7bG0X8wBL9GAdg+/2zi5TT7JpyTc8YAXBN/xG/YqvucrtA+oD7DmFohAa4qT58/Jlbz2UOSmH/C8Cp2ixWWwYi/Jnl08pQ3CDr5iZCzBgwx469rOJMXYxmwiCGviNth/7WsGa/71ic9g/6KnHH/GrJ7/zmCznAHAD/QiAOgmzHXEQAQTRKOPZ2dm0ePFCcR9dAUsmpCiTCD50cl3NfaPymgaqYFVV2yACk+D2GLM7gSyXYnvY3P/Y8dOsg5bs2ymseKfQLwVoK9wcJugh7FCXi7mP4XPKSZBZGWliLjU1Vfr82B4AG0Mj/ADv8peBWcFGWIsPxWNLv0KkUsCm1NzPreZ0rKqj2voW7ofUywec2xlT4ymKokwRY5U5vs6bjdkwaGjjwYbdCfPDZrG8C3Yw8MBvbAwL0DSIU/xw547t9LOf/JjmZqZjmESf8uAPvTUMbowRH0VzZ8/Y8XED0y56EHbcv+te+tlPf0zbtmzmh5Z5VnYjixNrcCoBdNva27lhPcUDt9N08tQ56u3tlYBgZgTWJpuOpLFnY/SI8nPnyhHFaAyLS8oDOqdfHWk8ORw41vmZJx6TddYYeIPLEB6xXzCBeMn4jvXRoGZnZrJdp4Szh+MiG0iz2bTkRAz7xX4w+OJqrwFvbzdCJLvxBrhiU164KzHh3/YyLtiB+9jLaOP6tfTc09+R2VCYYVRaXn7bn4IwuWBJQiXnCecVl4O52Zm0eGEBLVk8jxbNz6NFC+fJZr4QYtZiadGonGvNPzkfkW+BcFYPcbl+74OPpAOFjMbGzphVE2wUdlE2k5OS+IdXvqJBCMOlX45Rj+SyIDO+5B2fuMx9JdgqBJc4dQoT2CCkqMLyIzgZHKhguIxiry2UP5hE2FAfwFpCfKxcpc7g69cJIV4JxB9u4v1DRxR12RIeNCZwWuGEO+yrNdbf9FFLC/bAYjtcrxXk5XIezaOFnD9LrXwKdUGw7aSamnoOr+nQYrNrmZ3O+nIkO8JpvY+S/nyP8EtYWJWXV3EamY3uxf0F+cZ9Lg/YoBN1A8JbKpvUs1vs3rx5hXBMNghFnYLZO/htz4zEvghHjp2QsEldhA24lduGZUWL6O4dW+nh+++h77/4jOyBEcn1Pto4eQ/4X3gYBn4O+UAD4Qwe2OXUBhu4ygvD2G36tTEG5eAGLncgYfZsaW/gLNo7gcspNn2ek5rsV2nywcfYQRjgknnvvHTv3Xdx2/8XlMX9Btbld61a3ksIqPjVMC+EokwqmNXGdTv36fKz0ymP1dysdEpKnC11eCAOa5/DpMR4ys7KIDc3ANj/pqurd+wdmGJMm2PCadrAsTC3tLSYD4FsZk5aOoWFhsvTlJRkcqNvyfolZeZjE+x+aRT4uTHHLyffm48QBjfSit9XnMyZm8PpODeTsjJSaG5OBrdzlqHblNs8+oqiTDWmq2UqbGzKiHXH0CstK5NBBBoyfigKA7kLly5yQ8GDGK7UMVsgPIwHqWzDg0GjcUkaCAhYdmzdJJU/joCGQAbIgISfYXBq9shwytHFWJpkGg0M96zBHds1oWP4Bg1YKdYcy6AG/mHWA3zH10q31dCY2RCYrSKdWb8DBtHDlR9s3YLj4j3st4fOnr8k0bweeCyNJyurLWXMgBrhwZrl7Iw56Llyg9ojccVzL3dUja+m2S3Ix8bRPmpsbmF/L4ttLF9LSIiHB2IyEJjFMziHDgSWeg1j4zyYtRQu5hQ0pD2Ozk6VrzYYOCIdgb3mHJu6LphXIP7CUUxBVm4edhmB6unro9qGBsl5dHruvWcH3YXNHTdv5OsW2r5li+QV3pcRLicNTTgKnXOGf9slATPUMGtt7wcf0e9efkU2/kZ+h3OPaftWCESNn0CubNccy+6QzYRjonngxvnc1dXHj3xUkIuji03e4ws+igH29rDdgIP4h/ImOqwPoZB5jpIMxYg+wgqBRAElxGG/IWtZJt/ADzwXe7jyO4K/5t7oYybNr3/3Mu157yM6c+ESFZdVytKNAwe/kDSI4vooLm4WbAniH18xOJTia1wyDy3EjBR5Ywb1AsxjqRo2lIRABadZnTp1hs0acQ+WnWEAGhEaQvfetY3u2non7UT+bN5Ed2/bQpk8+ET94/Z6qLSC6yC2k5qaRImJcRLPKq5v/vzG23T2wmW6UlpB57jDv3v/B7JvCgR82IC5Vo5VJx7IZsgGlXB/xzZswmk2qYQ+6gzMMMTAF6mVlDSbFhTmcT75ZCPb1996R46zv1xSJhuA/um1N0VYhriuWL7UWuql3C6kp6VwXZ5Pc7OzZHNYERbihWTMe0c0OzGBLyhN2Ij1MpdBfmu4PMm7w2awJFA2Umd7mFGbk4UPEcYNG5iFjrx3DPYTO336rOWHV06Os5/Zwk3MVkXbxz/GlAXcErsMhJa2dzjieduWO0X4Lft+nbtgtetjdhVl8jCzzR+67x56mNUj999DD95/Ly2zN+4fB9o+08aZvSJ9NMrv1cEvjso7MKnw+4J2Dx8x4D8U3j8oHKiC3whbfHyC/11GP9u0lT6ZRY6lyT//x/9Bb769m92DGfORAXbRz+TLOKBvrnKROgRH0cNP9DnlgBLLL/jj4PYUHxeRjg/edzc98sB99ND9u6RNv50xvXFFUZQpAhUzGiV0plBFY68b1ORDw8OyRrkLRx3DDKvK6jo6f6EYtbgIDXBUqwwYGXQw0VigEZAmg+9xxHpeHtYBE504ddpaLmFmvMBgtnQosda5n97evY+6+OqFNAlVoeWuvc8M3EP7UlZeLveYkfPSC8/Rd194lq9P0w9eel6WJs3ihgWD1ysl9nGRVqs0DnzRdMoyqiVFi+V3aVm5389rY/YwQIN35NhxOcFqaMTNXWgIpMypZVheAUFUXGwsm4ffGHSzu/KfQ8TplM0DOvmqyeZMZxnrpXGMM8IlHl1FWmqKtZeRlwbZz3f3vU+d3TiSG0I24oHlZVHSkHMaFy3GPicO+vzIUTp85Di1tnf6w4k8am1vR5CkY40j3ye9Y3IbgfJhq2LpXJnBV3ZGpsx+wUBL9riQq0M2I8ZMMORHA2Z3McgP2EHpx0lU2Dy7tKyShoZGRQiQkBBDjzy4S/bjkHcXljlfRajB+W+mU5t3R9bi8w0GXT7vKBXk50knDSZQNmEe4YEZW/DBIZNyAjflN8zhan7yM5RmfiiGzPuEDdH9JiTsYyAt5MufpAuHk+9hEvqjbq8Isw4c/Jze//AT+ujAQTm2FQbv2LheZrPYbsiV4490c3IY8M9EPggxirhJKCVdwKKFC0Tgw9p0/NQZ2SfLzenS1NIqwpSsrAzZ58Su15Au8Def6zHYg5vFJWXGT3bjjo0byIsp/Py7ua2DPv70ML3Hcfjks8Mcp2rxG3kpHWi+93E+YxkrMK6ZOgV5jZlEcBR7OjU2NYke0gAzBXG0LepcCM0PfnGc9n/wCb/bx7mj3Ssd7eTE2bR21Qp/Gim3D/bHE79AX8oT7lHCfLIxM95Gu8yfv3RFPsygXsLR6Ps++IhG3GiXuV7hNhECx2DQzrjRNjtcVNfQSG/w4LC5tUPaOgzmlnFfAL4B4z/7iA8c/By10DjFZRTvsC1cxv2YPQwYY2nVSi7LHo982OngdxT1DZ4ryuQitbT55zDlE3WwKHkWgKWP9y6P+83x6Efx7/LKKmlXJhO8j3abhvfW6JilztgSQN59fsczMjA7jk1wuErKq+R9hFluTNC4cb+e23m8d2IK+811UzO3haIR9LrBPxEQsz7aNMwuLa+sFn20gRAQS3qxARcr8/6bthutve2k7dvtimvtc3/7X6z7KeO+QhzLyUja3+5ZoMxk9pS5pYRP3zLuoNx4By1MMYPAqQIdKFTQuCbywLGmto4GB4flKzROCzp34TKdOnOeLl4q5hrebPSLY1rNJqzcPHDdji/ztfWN/NtHhTxwxVRXMDshni5duSLLJWpqa+U0GyxdEL9mJ1BlZaUss8LJIThiHCfbwK/yCrODPxyfV5DHA9sEulJcRsVlPMhivW2bN4kf2MQVJ4ngGGlMWcdRsu2dPbLnQGH+XIqKjJQN4TBLAGHdsHbVuPimpaVIZ1KOoWQDMINTdnAqDu6xVMzEi2QghjDDHgbwJ89ckL2B4PbJ0+fkHkdURkZG0F1b76BI6zj5K6VlMiBD2qxbs4pwvDuOlkdnAB0KfEXF0Zo4haevv58usnsICcKB5WUAg0F0wJHO6JxjX6NzFy+JOnr8JFVV18qmtWHs2Boe8KHjjXwpqaik0+eMOWwoiI1lsVF2Kw9KXdzYr1y+VDarRfwQr6kAcQYYW3xYaQQc0xJOj3CXj7bkhFIoMukGqKmp4YFQlJQbLLPAKVvByQyBKJYdJs6OpxgurxnpGfzu9clae+y/A7tQ2VwmC/ldWLVyKW3asFaOZw3OM7iDL2aJ/N6JQIeTGgLCkeFBSkxMkP1q8uaajVoh4IF5CAlwGlzi7Nmijxlu2HcG725acpIIZOEQvMJx39ExEfJ+wLz58mfeJYS117Jnh1uEWAye9/YgbJH8fLYIO2NjYigiMlziGREeLjPN8D7D3Qwu95vWrzZlk+3afthudXf1SLpCAJqOI96tZzbYwB3vXzKHISc7U47MhRnsKZbEdRz24UmI5/DyexnJYcDyMYR7WdFiiuOBJpBOKwOno7kT38fvXBK7B2Fdxpw5ElaYRRiR5jh5BCfdxcfHijAHnf/5XN8hnBVVlbJpNvb1KVq0QNJhXJjZLykHXG8lJsbLiWYpKdhfySzTWogZUwlxfB8ie64gvWZznYj6a/HCBbTljg3+ejU4Lb4O1Z0equr20aCsIIRboj294DDtzHVxPYp7IzC8nbhSWi5f0hHvwry5XF4Sr5kGKAsooxCa4PQ5fASp5DoJbey5C5foBLdZaJsgw0zi8n/fvXfL+wDwsecsToljN7A58vGTp6XtwIwzOcmL7eRyGb9r+1ZKiJslZRhAUIkTfDAAHhoclKXV2BcL6hi3VWjLMEMOfRyYvchmUdDQbzDtq4/SuOx3tHdSR1eXzD7AksTwMCwNu51yG6fpOej9ctNvna4gbBlxPlqWivrH0ryFsIOMU7M6uX1D+S/ithqRGStvVvvDCoJ+ef/4fu3qlWzf3h8tUQT6EKg21GMvGvNpBKe8iit+twxY5oU2AzNhFnD9HoztD+wVcF82Ce0z6+NjUE1dvZgpzM/ntj5B/MIWCIcOf0GtnV1ibuG8fGnP4C0+ZJw+e4nfPZ9s1rx6xTJZnoaZgHOzs2UmKPrOEAhhGZcsS+Z4NTQ2+/u/+LiamDSbRkfd1N7eQZ8ePiIfNiFQwpHwS9kvuI+2FKdLIvaR3M4tXbKI7Y+Pe1BS3CKgfnNQaYeXyljdKI6f7RkwNeUUgQ73z3dFyVUkfCJ3U5QZCFdgP903JCUc8xqm9EX7inBTQttzHPToYhxfPjVvoj2Y8ePzcDicXFFfEqFLWwe+2plHOEYSX7bXr10tX/7QKJgv3z46duosfX70FFcjHtq1czvN54ZLZiXws1PnLtOnnx+VdE/kwcrTTzxqvtJzA4EviafYr8vc2etB4+l0sbv4EoDBVSxlpafS2lVLZVD2yqtvU3NbqwwOf/Td56VRMUtUOD85GogJwvzRp4f4GVHR/ALasX2zbIz8yutvS4r++5/8kN02A0eAL+xnzxfTgcOfi31871i/ZoUcSY6wHzt5hg4fPSn399y1TRo02MdmfUcwUwbpIzML0ARwIzonhTbzoCslKUn0EJE3d++j6toGdttLf/3TH8uX+YrqWnpnzwf83MlxTKFHH7qfjfqokRvkV19/h11ycDhW0obVKyRcNrg/zx10dMAhKHK68JXFK0dc53OjjxO24m1hAsexopo79WcvyhH1Xg82D8SXICydm0WbN20wp7OIu9aMiynAzDYhGhz20X/4eMSk03SDExoDnNgwD/2nzVEUGfbVQzn+nbLKJruFfJf3JSCdzQwaUx5hBu8IMg/6pjUe8xeLeeySJo5Kmz3ejPjFV5R/G7gNb8dsw092XfzhwQRbEDkW+4myLO5aYcTySH6Kh/IbOrgLcN5y3+j49cW9MVt2GCR8HDgnesNWnyPQvsG2xUY4HPZsM9uM7daYbzwQclgfrBiZIcAGTCzhIfwKKNt4znWZ4DPvBGYq4GsltNl188wPXEJaIe54T8R5/s36PsyEMieE/fHVN2RTZuxFcteObTQ7Ps5EES7ADoIR4HRgnO1yYNRY/O20gY4xbZ4hJ1H/GjfMU5gFY196vz6fVgzTJzVeaueuqJlFYT2YRqCI/tdtYRQVjnsX5/HtA/L4rT3vUVVNHXKcdt21VfZxmiib7PJg09HVTcdPnJLZczidEnWRl6+JibNp5fJlNJ/bNsxms8Eg87cvvypf/dF2mXrbKYJSLDddsngBQTiNMhI44wYzAl7581scOsyM42dWmTVgcLyC2zUe/PIztHd/YrP4gX4DPurgfUPQh4dH6Td/eI36B4coNSmenv4O9xtCIN27XfDSsNtBf/P+IKfaRDn87YO8dfictCbLSy8swelo1oNbBFNzGt7avZ8qa+qlfUAfyevltkEOTEAcPfSzn/yF6L8Dc9V1bMPH/bkf8XPMjmN3+M/nx0/R8ZNn2S5mycJlB/019zntdt0G5v/46pvU0tYuwpZHHrjHPLDAc78/bO+enVtoQQH3PVkffW30SfGSuPidRNsisWBz8sqzv/goeR/3V11OySE6/MVROn72MjdVI7TrnrtpXr45ccsoJw0MDdO//vp3cjiAkzsDLz33FMXFRLJf5/z9X7Shps0z/X70J+DvvLwcupffXWl2+FlXbx/95vd/krRDOoSifWQ/bNCvXb9mlfXr1gCpJP0Aruf2lrlpf6nZiPtGUEGPokwWXAGpoOfrMzg4SAMD2PzYzDzAiRyTATql8Ku/v18GKvgSAGUTOCiaLiDM2NwSYQaB6TNZ4YWfUHAf03QxI8NOK6RbsL+2WbfbLeGEHZjFhpvfVprOdEGPcvuA90uurDo7u+jDA59RfVM75Wam0qMP3oeKQJ7fKqigZ+biXw7KV7TpaA8ww9BuZ7+t9kC5FiromWwC6+93du8zgp6AtMasNB/2f+Tx8V/99Mei9+7e/SJoxQeFv4LwB2Nn+e+j4RE3/eHV16ivfxDfTbhu8tLPfvIjebcC0waioT/+6S1qb++mrOw0evSBe60nBgjxx/zx0T34eFqYjwDTsVPnZQN+O5h2HABmx25cu4oWL1rIj837jsevv72b6htbKMTpo+999wWZ/W6/73Yf8Y2391BNfZOMj/CxErPCseXC50dOsg6bxX9WqD+kjx7qok0b1tHCBfPktx0OzKb/t5f/LPcTIR8w1660ft0amJipoEdRpjdcCamg5+sT2IiAyeoMwh+7wbGvgffTkeC0AZMd5on8tAn20w7Htex8W+mqgh5lpmC/W1juiiWVl0sr5Dje9JTZ9ORjD8mXz1sJFfTMXOyyGtwmfFvtgPJlqKBnsrHfAwhWsE9jd1c3XgjRAx7Wl+XJXg+tWbVKZqJjiVd7R4cs11q9cgUm0Iy9U3ytqWughoYGvjXj6TWrYcb0Z22wQx5mzUMglDA7jhbNm2c9McCt4tJy8QfCpvzcXNmPDzNqZJuEunpx055VHypLnhMpJTVFlhTbdSLcgb8nTp+RWXzRkZG0ZDGWUo09s6mpr6f6hkaJD5aTzSsslHjU1jdwvFzk8EI85aPw8HDLr2SzXJjtBrqFj59YFnotsCwbS79vJaxSwjcq6FGU6QtXRCro+fpI4xVAYMNwM7G/Nk7EZPn5TbHTxg5fYFpNVpgnyo9r+RscPjAVYfwyVNCjzBTseuvjTw7QpSulsgwOv3fdu1P2T7nVSo0KemYuqPtRNgPbhenQHijXQgU9k01w+bffERsIUkBwtKAr5q36/yp7rGRILSZ5ZO0MrqVQv5qnSENX4NJixg4X/oq7lvtob4Dtl+1voP9XhcUOIyv4YrsdaAaIPQ6nzNiBee6nGTPjzYlbbNZ2BwTO6AHBbt/qmJjdHEGPtleKotyWTNQw2HqBDch0IjBc9v1UN3CB/l7Lb5ix1VSHT1FuB1atWkX377qXHnvwfvrBi89QYW42d4+nZ72l3L4Ethdfpe1QlNsF+33AxVYy9cFo+69iTtTEQh6AwTx0bH3bbRuf13r/WF1resWYP2N2g99V+/d4vfF+2UImCZNlLNC8Dbsigisj5IEZEws4J8qyI8/4n5nJZPQD44d7/Lyeup1RQY+iKNMKuxGx1WQR7I/tV+D9dAMN6EThnMzw2v4Eq4m4lrnAe0VRbhy7DsCR0Hm52ZSdnWHtf2V39RVlemDX+3bdH3ivKLcjge/EmIK+UajCsXRL9K0r6nxT75u6324DrlIB5nENBM3DmDvjnwHbXqDbtn6wulrfFfQ7MAzXD6/9zB9nViLRgfL7I86wgtmr3TJuwOy11e2MCnoURVEURVEURVEURVFmCCroURRFURRFURRFURRFmSHoZsyKMln4dDPmGwHrbTEdUzZow/TNgIQzqTgWTpgLXKuLKZry03LD2DDmEb+rcsEyL7WQMXZNTHiwAZzxx8YOr1knbJ2Y4NebwFnLbHDYA8Eze0M7G9zZpm39YHeC3ZzoN2uMSwU8R7z88YO/TjEWZN9Mk7Xtyz0T6D4QbTEgP8e5Y9uZanQz5umOeU9xssfg0Aj/9JpyxekRFhpGCQnxFBcb4/8yFVjiBoeGqbq2jsusi8JCXJQ3N9tfJuHeAD+3CyP0IyMiKClxNkVHRUKDH6Fc4tZBbe0d1N7ZLWa5xI7zB8wvyKWR/z97/x1c15Gt+YLrOHhDD1qQBOi9ESkvlUpeKkmlsvdW3apruqdn+nXHm+l+82LmdceL6JiImWfmj4novt23+11X9pZ3Knmvkkre0JMASJAEQcKQ8B7H7FnfypPAwSHoRAI4PPh+5MbZJjN37r1z5Vq5dmbueFxOntbzpUMgZVe2UTdoOUuX9YjmZ9XKFRLTPFlIPZ5MBXL8+AnNq6tHli2pkrJSTCg6m571RDgZ86Xx5Ri4MortdD2cxu1zdStW/TFXJrFP63OUUh9FLwZf4PHhx9BtBPHxLofPl0vDn8fv0+Nazm2fnceVdWQgO1kfx2UuMzMX4/Nk58Ov7Utv2w7dYzswham7FjCeN4th/7xkW5h0uh6XHuJMvEeWtK77425fpp526SOgnUE3fTjg8uAYC63HJ5uANjMsyExnauFkzNONf9b+GU988nq1KkvO7hwvd57MuLae/vWhLldufHqZaXh8Htyh8fTARXmwPy4G/maf8aLwGgi7/Hkzyc7PWBiL4H48OGL1jLURJk/rZsZd0Y2ZjJmOHkKmCq186Oi5djIVgF8bHU1IJBKWqDaaUqmkq8TTB32Fjmi4y8lkSoa1cVdUVGiNLA+uzzf4nUNDQ6eVxJUcPam0QlGbzg8dHsOebDrPXjll5ymeSNr+ghg+DemOZ4bLZmIaGev212X1UvF1t1N+mSCii5QOcHE8nyd3rbZHhobQSBYpLi4cuz3+vJOfX+OMjGgjNyyxWNSdN51rhJ0sv9MBHT25DcoSSskzz78kjSdPm3y6MuvuAWRm3pxK2bl9q2zatGFCWWxrPy+/+M3vJaHldv7cSvnzb31j7NjvnnvBnDLOkTlebqMqHytWLJcv3H2HOZDcycLy0af75J33Pra6Bp+39ecHyOH/9V/+cxkYGJC/+/5P9JAzvvWPS3/sN2n1SSqZlL/68z+TivKSdPyQnDnXKr995lmLo9mRXds2y71332nHZyt09EyOla00ft30lq73DwxKOBKRosICm8g0Exz39SzqvXA4kna8+PSQey3b+EXxxS4Njhh2Ho17eVvAyaoP4fNmsmXbIoODQ6Z/IUfY4RybmHR1/M75rwuNp4Q1t88dcuuZOiPzXBPPN6g6qnis0eeiqzwijNvQBQ4VvRc4ix3D/onpAzhukILdN0TGw7e4+EU6mc4dN7dIUmUd6UGm9aLdRLLpsB6kiftqucMhbNs1uP2ZYQGene3VMNl5nDro6JluXJm2ApEG5RPly8m6lRGU17TsZ5cFF9+Vk4nOSYS9dE01MR7K4DiZuQHZ581cx7HxtOyvrfs4mWGBC+vCWxj80zDpPbq4/AAcM3nBelZa49fq07IfA/fqZsddDh09hOQ2WvPQ0XPtoOJGpT0Sj8u7738kx+obJB5P6L6Uvf1eqQ20tWtWy6rq6vHwWuE3NJyQg0frpaWlxQwxGJLz582TmurlsmvnNnuT75UFjp8/f0FefPUNey7zKsrlySces/QmY//Bw7L/wEHLl1O4znHgCOTPvvUntgbDEg1K3MpzrW3yySf75GxLm+Y/bvmBo2rR/HmyacM62YwGazo/rdpYfeWV1y0vG9avlT27d1p6AMeTmt+hoWH5ze9+b3nAOffeslvWr1tj148wbq/IG2++Lc1nz6X3uWMFhYUyp3KO9TBYtWplupfBOD4NpI1GxCf7DlrPg/7+fjPOYwUxWbZ0sWzauE5qV6/WsOmIaVCOjhyrk48//Uy6e/osvcLCIlm9slrW1KyUGj0nDGEY/DMBHT25DcoLCtXvfv+CnGpu1luhMqZlHjfFNdZc+cRSu3qVPPLgF62BhQLb2nZefv7r36nwRWReZYV891tfd2nqv9+b4+iMrft0UFZxLsjp3PJS+eY3npYSbZQiC598tl/++MGndm4NYnLsCevxf22OnkH53g9+LGZ2aaBwOCqJRFLbdxFJJeGQ1vOkkhLT/P3Zt78lFXoOl5uQvPzam3K0rsHpA210zqko0/x+013LLIWOnsnxZT4BJ4LWm719A7Jv335p0Hp5aHjYyi/q8WVLl8rWrVusbteSZ3Esvi5vvPmW6oJWK/tPfOkRqVQ9B5vbGhAa+t33P5TGxlNSVFIkX33qCRkYHJLfpB2RlwLlOKy2+9e+8mUpUr2CfCK1hhMn5dDho3L+QoeMjqJXnurVOXOkZvVK2bZtk+nuTEcPdN7Lr7yqa3jmbj+yXllZKcuXL5cNqtvwsgB5d8f0Vxc7ny7HT5yQurrj0tzcKvGU2gcqs2Xl5bJs2TJZrzpntZ4XMREP+hoSODgwIr/+7e8ljBdGKqt79+zR89Ra+h6k/7q/b1qnwFa45647ZOXK5RnpBXLhwgV56dW3NJ247Ni+VbZu2Szvf/CR1B0/ma6bMm0E6CCNq794RrW1tXLHbXukXW2Ql155zfbaDUujyVsa3/7Tb4ydc3qgo2e68WUTMmAvC3QfnrdzJmIf7Ep9MroNHZMJyiEWXz7wF9tYcfvc/snIjIvF4o2BdUvNjvmXJJ7MdYuXTgfXgXg+XZAZFqRUVhHGOX/TejktHEgqM56zAZxOMMeOyuM4ejY9bmfEfcIv0tN0ca9udmcPrsvq6Rvg6Ins/fa//w/p9WnjsbUxt2LPM1erE0Kun+dUQFHCc7eMh2T1nJBsXISGf+7k8kJHl/zy179VYwtOG/QyQSUfUgMyKR16rKura8xRMppIyPMvviKf7DsgPb39piywwKgcGhqyN/6HjhyV5WoAwtj0Sqivv1/jHNbGf9xacTvUWL4Up5vPqWF50oaBDI2MTliGddmzZ/fY3YNSOnDwsLz4yuvS0d1rb/uwE8ooqQ3A/v4hU1pw6JiS17z2DwzJx9rIxDCU+fPnycpqGO3j6NXL4aPH5Gh9o4yMxvW6RrVxGVcjda1diwdpHTpap0b0hfE8Do9q43RI2tUwhTF+/HijLF68SEpLXE8DxDelqnFPnDwtv3/2BWluUeNZ76veKTWKo7be09Nn96CooFAWLVqYjotzhuSP738g77z3geYt4QxaXKted2dnh7S3t8t2vbd4fpl5nU6cASLaaBJ59WQyh0p6Fnp/CiOB3LsyJrFIzuZyatBrr284IV3dPbAG5b5775b7ddmkcoKecHDMJpIpPd5tBX35sqUayfVuOHKs3p4wejjs2ObkGOX5WP1x6e7tNeP57rtu1zTvkRXLl8rZs+esXhlReSstLTZ5AK1t7SbraODdq+Hv/8Jd1osIy3ZNt7ioUKIqDxs3rpddO7bpsl2WLl6sjeUTanQm5fFHH5K7b9+r4bfLNi3z5fY1LKQcsl59b/7hbRu+BQfosMoxHKnLly+TinKEm2XPO83prqSc6glkSKth3KecvA2apwdXRwSdFLUim5b6A+XBGizauDveeEp+/9wLcuZsq+o7NG40B3BCaN3b09sn9cePS19fn6xavcoahZALZPrgoaOqCzpMB2zT8ltUUDB+f/U6jqm8NTWflaSms3v7FtMtf/zgY9VpqmO8/shaUMejV9vu3TvMEZPQ/Dz7wkvy8af7VacOWPm22lZPBN14rqVF6urrZclSLedlcHo6elUnfaRxRvRccDAh7YGhYZXXPjl5uklONB6XVatW2QsaYPdDhRo68te/fVb2Hzxq+j6h9wjASY4XQh0dnVJSFJNVK1dqHeDqffxAJx06ckzqT5ySPq0zRkZHTSbXr6mxMF7+kHt/3wb1vg2PjpgO27Rxg/VU9eEgux98elCGh4elSvXhMq2PGo6flNNatwwOjdi1Z963Yb1vg2qP4AVWReUcqV1drfdgQD7+5KAen3i/h4eh4wdl717YFa7BPz0E+vxC8vIJZ7fmKsjbsspAtlfF9N6kd97EDA2OyIlTp6Wjs0s6u3psCPGFzm4tKwkpLHQ941D2Mh0owBwl6f1Y6rX8XUingZdzcMReDp8W7OQTKnOIa4uev7NLz6/1gRqAUqBpQYgQPjsPsPcatH46fwFxeqS3r1fmzpmTPjp+Do9GV9swMFuz/kSjycz5zk691qRUVlSMOXZRx5w43aw2ZKfVK3M0zey04hoHPYDP25Drbr1XBVJoddzM2Zo3FtRfIWnoTMlxXT4vN7fLixBy0+OVlF8w7OrZ51+Q/sFhraxFVq1YInfceovs0YZV9fIlWu0FsmXzprGK/P0PPpHGU02mQODX37xhrdyxZ5fs2LJByooL1XBBT46kGqMvq6Hl0gQwnuBoSW+lfy8N5thAnOVLl6jRt37CgjxZBjTxg0fq5K2333X50WRrVi6Tvbu3y217dsj2zRtkbkWZrKxebmk6heTe5MB4h7GKvIz/G+dY/QkLW1Febk6T5nOt5sCxE6VBeuYYS2dnhRqfm/R+rKpeJoWulSK9qjR/+7tnTTkivxrSlq6eXnn9rbfN0IRrqWrRArn91t2yZ9dWfQbLtDGA4Wchef/Dj80wt7PqSZDex5/u03ZHVMpKiuW2W3bKrdoIWLN6pRREw9bryHepJ2QyUAxRPFBCUMZhvBYXRqW8tFgWLpgnd99+qzz4xXslkh5+8un+A9Kvxum4QYfIeDs4btJgrzsG6QxZg7FC06tdVS237NopAd4samMZDUOTNQ1rQ13wm0yaUwcN07GlvFRPgTeFYuvlug/5KystsjeSOFN5WYnbX1asi3fyIGspaTrTbI1kVDk1q1bIwvnzTN4b1NhNB9L/qAcIQXFwDaoObfC9/sZbWi/HdTssS6sWym17d8utt+ySFUurNCB6r4bN2YnePoiHMu/L/tg69qfLo8mEhVNUBnz5hxNzs+qzzRvXmd5AbxwEQ1j0yty8YZ1sXL9Gtm3ZZA1PFNZ33n1fTjU1W95EZWrNquVy+56dsnPrJilFFyg9Jxwfzz3/sjXY7OVGupQ73Sc2zGvzxg2yrrYm3SgJS0/vgLz2+psW0l0LHPUp+dVvnpG28x2mjwPVSRvW1cjte3fJrbu2y+rlS6VAdc22LXD2phukmnf84Kx1DSc0sbD1GoKcw8kFmwBhMSTczoUM+yWdPzifDxw8pOuacw1n6blLcPnQHYgBh/EWvUdb7P6tk9JSvEwJWWMdDmvct43r1trcXNivNZ2dBvGXLlli9xfxNm1cK1vwIsueEVIm+QpKTm9vr7zyyhvy0itvyXMvvSYvvarrL78uv9Cy/g8/+KH1+oJzEqXBya3TFYiNX5Tzcy2tGu91efm1t+T5l1+VA4eOWnlF+XcxJoI4Xq569Pwv4fyvviUvvIQ03pQX9JwYEv0P3/+hPP/iqyZ7AFEsLSgyTRsOoRdefk1eVll9/qVXNf5r5uQ0NLBlwZyxLh89fQPyTz//tYZ9XT746DO1l4/Ju+9/LL/X+uFv//EH0n7+vF1T/8CAvKz34cVX35S3/vieyi9ON34V0LiwYZ/Tc76kYV565XXZv/9g+hjJxNWphBAyw3il87ZW6r1Qalqp79m9Q5547BE1anfKnbfvlS8/8aj85Z9/W9avq7XjZ1W57VcDDF06Y2qkPvH4o/LAfffIrXt2yb133Snf+dafSPWK5Zp2YAZdw/FGU6xOYUDRmRbStctjb0k1DpqMMIQf/MJdYwve+qMiRRAoPeRfm4NSUlIk3/zaly3/t++9xQzzL957t3zn29+QrZs3ZuQB6dsJ3Db+2p+0wtI/7W3t1iMHXfUffuA+MzbxNvLA4SMW2GJqeLe4NBERTq8H9X586bGH5C+/+23ZuWObNWJHNC4cX0jDgipvvvW2GeQ4ce3KlfKVpx43p83tmu+nvvSoPPmlRzD9gPWgeue99+08uIaW1ha7/3Aw7dm9S691ty1feuQB+ed/+R1tVO+wc9i1EHIJXJl1pREd2CEJY92vdfea2tU2pAO9GOKJlA0txAFfb2DdNyCNdPnEHmuIIS1dYPz29/chgB5LSUlxkQZw8XBOHEeacGZ2dfeOLeg5ZHEsqJ4TaWLBPiy6bimk92PohV/Hgl5+iAsZxvDH5dpIx/4jR+v0XMN6zBnShHhQFt96+x3r/aWFRWpWV2u9/JjWyzvk9j075CtPPm76xYYKhcJy6NDhdEwHyhekCf/SpdPSsR/b9kXfvRyAc/OBL9yjy92mN27Ztd2OoXMh1h+4D/vvlvvuvct62Z091yIHVQfBYYNy/fSTX5LHHn7QdB16xGHoUfXyZXZeyNM7735gZzXdN9b4C2xi9C/ee4c8+tAX5Lt/9k0pKIianLe0tls8z9tvv2svJHBdcyrL5Btfe1oeUX24V/UUhkI99cRj8i/+6s9t8vYxNCwusVXTOq86NJlMyNZNG6Rq4QLrMYVh2ciTuxcaUsP7+1ZUGJNyDDnTeuPDjzEsudflWONZnWLNT4DwYk4a2AO4R7iHC+fPNbmuKCuTh76IfXrsi/eaQwfnGH8uKdm2eb07jri63K/338LY8yF5CwqAyi8esxZ5ialcLV+61HqeohfLyEhCGk6cku/98CdaVo9YGfW6whVTV0A++eyAlSZMD4DyeuToMeuRgzJmYS5VjpCIyi9Ab7xFKhd4mbl0yWLrAY8MHj95Wl55/S2rI5AW5MbkQNdPnjptYVzPo4jp5oOHjyKgHbfz6ymQBfRM/Kef/VJluEcKiwpkVfUKqV21SuuI5VKg9jsCVlrPHcS2P/YLOfA9fYDJqS4ffvyJZj2qdVFUw4Wlrv64vSh20kw8dPQQQnICVN7oQnqkrkG3UDUFNuQHSssZXqYvpKykyIxMcKzuuBnDqPTXra2VlSuW2bopAg0Mg/GeO/ZISBUjlFTz2bO6Xw9kKI2rwdJL/zqjenyxN5nQSLp+QBXxaNw5TzDco2rBPN3tDUcH1qEQ3T6X7mXRYJ/t26fhI9bLpmrhfPtFfDi5MH/PeOrjTLhv+othLRhWgh4SuJy+vn41fltNuaOhibebfg6de+++wxQvFDoSh2OpFvP7rKy2+4jhX5iXBA6eYnQP1gRxjlOnm2xOCRtzrfuikehF48oJuSbSZRjluaqqyso6jD70xLmS/CAsFhiLx9VY/vDjT+0N4GcHDpkMFMUism3LZiu72IZ8w0iEcYqeCj/48c/HFrxdxNlc2MufN5sLHd3SdEblSzODxjomjsWQLTiZ8aYU81uZYWtnIMQBJ8eZM5hjCjpE5J47b9c6FfWpK4No8K1etUJqVi23koN54fyb92sl0zHpgECMl/exvVhPh6tvOK7bIXPyr1tTY41THx+/xQUxufOO200IoVvqNDzyhxDo5Ym0vJ5yi9iQYgxVwfFEMjGW3qDqqKN1xzQOtlLy2MMPmLPGGBMb1Tkq0+7e+J1Opj/ddxAn1fRSsnHdGptzDhlDzwfoQM2I5SuTYm2M3nfvnab/RrXRDKeQ0/dIcSJ+e/x63LbXqciP6VPFX5PH5Tdjv/4iJPZnhyX5DYbxPv3U4/ai7bt/+nV59MEHUIT1f1j+8Pa7cvzkKedwSYNygyGMjafP2P7tmzfa/FPoAXjMbGmvrzIiTQrKdCC7d243B/LXn35SvvvtP1E5WWJH6xsaXJnW8o8ybmnqun2BUtc3rFktS1WmUhoIcmKHNbgr97Axh+Tl196QUbUb4djFtT35+MPy+CP3y9NPPiL//C++LV//ylPpnueXxssEegadPHXG9sFxi+vDKIA6tU350mQirgYihJAZBJU3FnRhtc8Q6/rcOZU2SSqAgYTK3bz6qkBsW5UNunfC8MJ+jJOP6C/CYfFqbd7cOdBHuu3eKpqCMhV09YyZdZrux598Ir999oWxxb2lxDWgW6rrKYCeQgsXzIftaHPV4LowhwIWjD3G4hXW5cG8RKM27APXvLhqkRnBmJAW8fHG5owemwx/z8ZRU0HzhTlFAO4futJDaff09eu2m3iyRJUwjA00dmH8475ZI0CS7k2ppgnnWndPj+UBcxNgTDaUeeOp0/Kjn/xSDh+rlzgaHBrW5+HK10rIJGTIiRZDK1Mom8DL+KVANC9nxxsb5YOPPpHGk03WsCstK5Mnn/iSDYX0YXzjE3WK/qjRGh5bMAmvNx8z3y5eDceONZicIdHVqzCJPOqHBSbLuAZMOD8mHzgxIVoeBgYHrV5GiSjB0MMKPxzQlRG/Dh2HPailuzHHlf5eCyjz2Yulof+xbmUznaQvp9jf34/hJE5uMG+bvQRJH3Np4Et4rncNXkhgmBi+kAVsFCbC6AK9gxOg98K7qk8xBx1eFsCxW4wed0pff5/pGFx0SXGxDX3E6aAfMUE65szxC14YeZAPNC7PnDlreViiOhQ9FRYvrrJj+Erk6SZtMCI/WQwO9Ju8rlixQq8tIkeP1bl5SzQP6dsxAdwbf+0+ObsP6cBWB0wC6paP9x00ewJDWJ557kV57/0Px+41mUUE+CIeZA79wlOyYd1q2b59iyQSo6Z/MOF5ZrmA7KFcop5AucRQ+SKtK+BOrWuAo8eVy6vB5qBCyUWZDVK6HbKhyCjAxcUl5kiy8qwLdORoPG4TiuP42toaqa5ebvY77HL3IsbpSpz/xIlGDe8mYl6/bq31pHVDsTFc2vV0xVczce0A9cqlQH2Ba45EYyrTSZs+oRDzCEFG6+ovE3N2QkcPIWTGgSLAgrHCUCJQMOi2qpaR7R8zkBBOj2EblTm6UusOjZKUAlUUdtwv+Gfhw1JejkneMMY/aU4K17y6BjSuKTk1yM539qpheHZswWTPCKCnku6uLvsFZaWY00NsHPHf/+jn8rc/+oX8ww9/Ln/3w5/JT3/5Ww13NdVvUo6fapKhuHsLunDhfE0zLjWYdBPKVq/kSD3m+Lj4elxjFQo5nSFLIWRfWME9g9GcTLiZ/Ad6++ytJe5RYWHMUsP9w1+nqNFIjcqcysr0XufAQtowDvBmZl5FqT2Xrr5eee0Pb8tPfvErOXXmnDPwx5rIhFwZayZp2TKjEttqdKLM4a26CZVuYLJJV0YvDcq4M14VkxfXqEQ5f/zhL8qSRSpP6XPhrCrgrnDr+W7bu0v+5KtPjC333XWrRNN5crm6DEjKAqUs7/UnT6Z3prS+uCDvffipfPTJZ2rsqhGteezEBJhad6B3hMsAme3gLXlvd7cWD1fKMcko8I4Dq9etqEBXznW9VnXdfZb7UiU0vR9JaHwk4XWE/cOvCoc/huSx7sqyW8+kp6fbBdLjyJ9lTcOYfk6HxTq+9mXpaQDv1IEUWRhtnF3o6pX/9F//Xv7m738onx44rPIZSGksJvffe5fGcQ3fnp4eNAktTbxEcakHsv/QEfm7H/xM9arTrX//o5/JL595Hhlx51Td1dh4UkbSug5f68SLGDimInqvwqrTMZm1XWL6Oj2Y7FVTkXvuvE3rEQxbDuSDDz+2Yyaqk4BrGlvs3/j+zN9McFUdFzpUX56xnhmnTp+Vlrbzeg5X35BZhC8fpotcecdQP5uMWcvq2XOtpteAL10nTp4w2YLthpduq1etNL3SpmUILx+vpgy58p+UoZFhewHY2dkjR+uOy0ktjzjTmtoalzX9A/8Mwp/W8go7sKAoJouqqmRNTY1ETV5D0tyqdrGuWw41ztnWdi3nsCNTsiz98QNoZPRUtytBurbAjk87nLLAHldziPXQRYVTUhCVyspyqbX5xJKqX9vVBsVHWTQcZcdwpYgQQmYYVMr4DDgmVIUiS+CrT1eoqM24TDnF4rtIj5HWl3rE3vohLd89/Zqrf40A9YKx+QvmzbWxxX5BLxtvvOFNCsC5nEHrsoE3MxHdlw52DYRtXiFvOC9YsFATjMrc+fOcI0zzdPLUqSt217drTt9LZySgd4+7F1iPqbLEECsESQe7GA3q7yMuxDuqkMacygr5xte/IrVqYODjw/j8aVdXnzz33Ev2pS8o7is9S0Iy8d2vXbEJSVJ/z51rQdEzOaxatOiKZQpyAzlEWg89eL/8q3/5f5ZF2khEtD+8/cd0qAxMHFRONR7kC7Ltl3nz5llaXtYvB3Jl+dS0Oju7rScfehGlwlH5eN9hG0JmXynCZOqotzRwHbrZW9KXvyYye4jFCqwMW5n05c7KlV91+0ZGR0xvmjxgSQf1YL8rk+MHnFykNz4nMXPuXHy+cdL5Gxmxc/v5rzxwKmHOnGhEj9kwLZfWXJW1p7/yhCxahKFZCB+acC+Squ+QdX9q9DaFowtJ2yVlXBjOhyFmAPFXVFdrmJCUlJba169wZ040nrIvdllimSA9TWu+6vyN2thG6gcOHbEvg/nG9g1Bk8JLHHxtc1X1clvMrsi6X2SWkS7HeMHm5QyOlaGhYRQZ2z7f0WFfokXhr1mxzGQJH8KAzYkiii9Z4tiVylFYAwdqt7319vvy9z/8qfzwZ7+SV994y74qt2zJQrkrPQWCvTax/yHrqQprukbLK17Ozq0oVfvY9eBraWnRQOM2ovXWT19DRUXF2P5rBdfd1dUjHZ2dlt4qtTnhrIXsYFgrTnH8BIZv2R2yX78+W3FPgRBCZhg0rooKi8eMQXxW8UqKAJ9GRhgotN7e/vTeNOm6Hc6JocEhwWdqP+98MTAGo5o/KLVbdu+Qp7708Nhyx+170qHEupQbquAG9ZxQhpiPwyY13rNTFmgj81oYGBqS5rPnzLDFm5Af/dPP5P/3n/+r/Oe/+Vvp7Oqye4W5cvDp6cuSvqegu6s7fc9SUmyfWFejt6R0rBE70O/ehniwjuvAL4acuX0p+1KKW3dhiwsLbN6ELz36oH2VCI4gNM4xrtzNy3DtSp3MXsZ7pGkZ0+2jarDal+K07GGOLhh26SJ9SczZmg6ECWU1Rdm2dZNtI62PP9tndYfJA8LiRLaeRMG2EusX4GXI/14O5B0pnGttt/UIutbrOaJmdeFEaohr4xa/OEO99cy7urTJLECLQWkZ6mXXc7Kvr1fXrYCOlREnH2hEjb+1t5cNbnWMCWXKyqVzelxPScPpSktLXeNKy3Wf6o2LCWx4BxqmfhuTzbr8wLmDFw5hG3aBDxZgzh28lUfjEl+synSsZt6LLvR0snshsmRJlX2sYef2LSpKem1pMfbgk+32VTCVP3yI4Fe/+Z38x//yf8hf69LXB30GHYoXJvhy58Qb5+6vrcmtmr/CWEQSeo43//CuRNON2BtDSnbt2OY+evD4w7bcceu4XUFmKemy74f4mh2Gf1rIcQTyUVd/QvdAV6Zk1coVgqFTK1Q3wicKGa+rc07OiVJxMbC/kUa2DEA+hwYHzW7ESXEc/4aGMaXAWbMjq1dW67lgI4qsWrXKzouvgJkG1f+QVXtJmE4TX/eDHGef68q48IePHrPebkh71cqVdptWax4w3BNffz3qh0or136O/IOOHkJIbqAV8vz588YcCJh8EQ4MV1FDubnfzPXlS5aYwoCSOlpfb2/l7BisvbRSOHTkiFX6aFQtWpCevNFwx82QtOQQb3xBOn4Za3QiIJQs1scWBHdxMMGqj4N5dXSvzXezd89u2bNnl3U514A4a/rsk5G+Pl0wuTO+jBXG5JS2X2OGY6o4ocSdwY9cNZ7Elw8QFalqON1n4fEPytt+Azl79pycOn3aDHMY6JivAOExxwMmyEMYfFXrWF0ddtsxS0/TGBkZlYb0m9F5c+fa0LRM9C7aOfE5+W//6Vdl7txyNV9hEIzY0BQLQMglgNPSlV1Ha2ubfaXjwKHD8sJLr8qrr79lvWLwhQ189QeTi1sUH2dMjF1Zt4MqH5YuZMDqBMx5sNY+g4whhR98+Ime46SFd4Zq+o2l0tp+3j59Pr6gZxpO4nrr2XlwPnd27DbcdTiwdto+PR2xoR/f/dbX5V/8xbfsy0D//C++I//in31XZXChhUV3+RN6Dss7mfWgGMzXehZzpqGMYc6zuno354YpAJQu/T84NGRDk1A2y8pKdXHzq7kyjQaiW8fcODZJPiLpNvZhqDR6dmaGu1ogCsuWLrXh0HixcexYvfU2MDlDOjiHytLhw9C/TqagN4oKC9Pn0aO2O7AXJHtVP0KuoZfwkuS5F16TZMJdJ9LEvcBEzXYtQ8NyQnUe9N+yJYvtc/P4oqRpQ92HfxZPr/fQoSPw/5jOQ4PZHERw0uiCRqqhcT7btz+dHwV518Uav26HlBYXytYtmzRMxBq49qn2GwbulNYpmkf8Ws8Jnxcyq0BJcL/448phL+ZQTO/HBy7w8hDE43E5elRtNXHTFhxraJRnX3pNXnn9D1JQWGQvCDu6etTua0FSBtJz8jcRlVwTi3vvulX+4ttflz9XXfX0E4/aHIwd3QPy62eeVx2ldUi6XB4+csz1JNdIR+tOyHMvvibPv/y6nG1pM92Kr1Tiq3wmRxqnXOslrGDb6iLLw8X5sP26XHxEo+vJMUfWsfpx5xXmt4N98JraB4VF7prx9dszzWcthGV3TLBnJ3T0EEJmFDPM0gsacTu2bzEHCuareOPtd22yRFN+ejyeDKSp+Zz1ckGDatu2LfZJWCgFDJF45vkXZWB4BKaSOUgOqjJ674NPLD4MqLVraqzix7mA0ymIbebV2IKeKLY7jb3tx7FJwiJtSyMUyMb1a1UJFyCIfLb/oBw+2pA+BqMSKWEdcZyydeeeiFekUJaHVYkjSKAG9Feffkr+6rvfkn/2Z39qv3/+nW/ZkCkYwaf1nvg3nDASsYYhbWi2In+4N+998LH89tkX7dPqMCJv2bl9bKJLGPp7b9ntjEs1ZF9/64+aJhSlXqNeendvv97bl6RPDWwE2XPLLuuqCzDB7bsffCjtFzrsXDjnoD4DTJCJjOBWl6Dn0MWXSohhIoJf/EPjS3fsO3TUDMc33n5f6o6ftHI9b26FPPGlx2TD2jUW3uON4MwyBtlCI9bWEQJWrP5i0sdHH3rAvu6RVGF7+dXX5XxHl4Ux2VQ5wtv/zw4cVqP59bHlBc2LlzHIi6Ws58Ae5BmnQv2A/dYjyH4DN9GrCtHKldXWBR+ygDoLE82X6rJ5w3prcKY04sEjRzMvgcxy4OC/VetlLZRaNsPy6ptvS9PZNvc2W+vZHq1jf//CK9I7MGRlb03tanNmmDTp9nJ8BStdT3/y2UFtzEEW3IIvz53RhhjiVWE4I/7hPFcgU1/D8VFRVmLn6Ozpk9/+/nnp1cYg9Cd6vhw4fEz++P6HJmcIv3f3DpMT5G0y8Gln6BY4PJpbWuWNt97WsE524SzapufDLxpz+ILPoWMNmn/oXydrAMnj5QvAz/4DR7QeiEhIZfIrTz0hf6m6869Ud9ry3T+RuRgWo/+gv85pIxXnRjzce6sLdB1z4eHvrh3bpQDOIj3/p6rfbxh6U6A39aR6PZo+Hp/uRh3mbRUyOzDr0ORDF/3FOuahQhkJUglZsRzDs1zPdHxVa2hk1GQYNvPp081yQnXlcV3QK86KjsrLp/v2W3hvb05WptwLS/fVO+ipOZXlUr1smdx52x7LE+bHa2ltN3nA+fYd0vrEzivS1NQs+AQ85s3B8GobRqrhPv1sv8ubrttLTt2Jc2P+Keuth5T1uH9xgrBW1+kCHZsN4mKyZbs2xNXl9JlmqT9xUpdTtt+cyhruk30H7HrsJuB3FnPxnSSEkBlk+5YNqhQqrBpvaTkvf/uPP5bv/9Mv5Xs//oX89X/7e/mNGpNN5ujBRMCBPHj/PRJFlR+KSlNzq/zjD34iP/zJL+Uf9PfVN98Z+/rTyhUrxr445RUefqFQurq75D/+zd+NLX/9N38r//m//q19thJAwcAYjESj8uLLr04I+580rIYwZVJQEJN77rrTwid0+9W33pG/+8cfyI9+8nP54Y9/KkeP1eOk1gBFihYvE1N0bhUT3eFtLXYsmD9Pli6pMqM6c6lZhYklQ9Lefl4GVMkBvIU0ZRmKySuvvqnX8nd6P34hH32633pE4My1q1fLnt27LB84JZTj5k0bZNnSKlUKSRlVSx1OoX/88c/l+5r37//Tz+ScKmcME8Pn2eEww/3A/76BYfnw433y01/9Tv5O7/kP9Fn9UJ/V8CjmXBD75L31FkJgQiYBZRjFA8Or8I0hkzcz/lL2tn9tTY188d675U+/8RVZpnJgPRC04CIc3vrD7RLSso3Jki2tdJowN6N6LALDM132QUVZqfUCAGi0vfLq69YzASXUGsZpYxOh/aIh9TedNwgNsKBJiWnGtXnm4in4Qg/CnGk6I8n4iNVTq1cu17gaxMdNs3LlSj3urudMc7P097vhkWR2Y+VYy8TWLRulGj1F4bjXovObZ54zXfiPP/qZ/OMPfyrnWs/bS4GYtv22bt6o4VwZRPx1a9dKpeoJOH9OnGqSv/nb72t9/iv5b//wQ3nznfc0kGswwnGKc3m5ulowH8iDX7hLYiHMB6INzbOt8r0f/VR+oPrmv/3DD+SNt98TdMpBXqpXLJf1cNDiurBMAnbv3L5VFtiXulLWa6ah8ZTJJdi1c7t9xQv5TKiOeuX1t+QffvgT+dFPfy4/+dkvnPzaXxfj/IUO96JI5XL+/LmmQ8tLJ+rQ1auW27Wj0Xqs3s1ngvTt5U5WPuGg3blzm9oBVhOk914/qFleUl39H/9L2q74z38rf/1f/lv6HFf/PEgeoGXVnBX62OHQxUuOAwcO4YCVbThXLZiWV+uNiv2hQG3BFbJ547rxZcM6KSxQy1jDNTWfNYeQjze5jCMdaMy0BFmQQM7ihZ+mD5nAkGnILyaExou8qNYrVQvnTzjvlo3rZQnm1tL4+NLdcPq8Nauh59wQ5vrj6eFmaRlCmlhD/eaGZGkeYLdngWttbDxt4SA1NStxzevTy1o99watB2H/uhfC6E2OfMx2Inu//e//Q3p92nhsbcyt2DP2phch+cdzx7Wxm9NlPCSr54Rk46JIzuQyFo3ZV6Xa2lult2/A3qyhKzcmdITywZuLFcuWSrUuqPDnzam0SRubW1rcOGA10IY1LJwaiAB1snXTRnnwvnvTbzsdUFRH6xrMSEZDcIJagbLR6DvU6MQQkXOq2Jp1QZpQwl5BeW7ds1v3QKOEzCkzp6JCmvFFAg0/qgoLCmdkJG5hodSKCmKyc8d23YJyDVk3V4w7hpNm8aKFNv/IR5/usy/0YN8mVdorl2OYGvKPc+Ns2oiNRuXIsXq7R3Cm4HO06N7f0zugCtMpblwXzoFzVZaXyF2375U7btuj1+H2Y4HiRxq1NatloL9Purq6Lf1hzTfe5MCIj+p1V1aUyaMP3i+lpePzQECZn7+ANzQi8UTChnih8Y25SJZULZCHHviiFKjB4c81E+BaQCIp8urJ9JcgchG9P4WRQO5dGTPnwWzByp+WrzVr1sjevbvltj27zBEDudq1Y6s2EGtUruabQ8SXV1+WMFxlj4a7de8u2aaNYuCP4UshmFsDwyYxSaTfj7/4vPntt+62nmxbN2+ytNEQxDlv1fC33qJ58Ou6oKcBpM8a0sgHZFCNcnye/ZZdO2XvnlukoqLc0gc4F76Agv17b7nFeisgrs+Dv4aiwpjs2e3i49xFBQVjYWYDp7uScqonkCGrHlFH2O7cQvP04OqI6ias+8F9U8tYGdff2trVMjyEocznrSZD4wk6znqsaRmcV1kpjzx0v81x4/OGuNB3+AJPU1OThUeZHR4akUTK9epEFbNn1w5zEHl9oGe1NJC000t1to0XAe5TyxOpVP2LHkEtLa02rAIuT7xZdz1skFog2zTuA/fdbY4hq4n1Dz4dj+EfOBF6t23butnCojcAhnhBj6GmbmltM/0X05uP47Uq0z3d3dLd3anbIRmN40tBozaMBNsIg14JuKYT2ijEV6xwLRvWrbFJjnE8U49C7tFLAE4vOFl3bttikzdjwmWEgOzjF+AX8+wdwzBx+4iXaVdZvmyJrFi6RFd9SEddvabT02v52ab5yQafoT58pM7F88/bFtRz6GW7S3fjWSG/00GgNktIXj7h7NZcBXlbVhnI9io4HtI7b2J8ObCvrOkyqnbXOS3373+yX/YfOGQvIeAggaP0ll3b1QaGjRuXN99+18KjJ/zXv/ykrFtbaw4VW1atkha1WTu6e6w8lZWqfai2ZeZLEs9YOUwfw/yPZ5pbZP/Bg3JYZQM+F5jO99x1hzl30Duwta3d4t579+2qv3ZknLda5quMHD6q8TQtTF0AmxZDtzB1QFdPvwwODMmppjNa2gKV4145q7b7/oOH5a0/vKPyt83yBvv8EIal6TocrNu1foA9+vpb79i+wlhYvvm1p6VW2wpralbJ6pUrZLWeH7Z6NyZ+1ryV6zVjmDbIvN6bB1xFSBo6U3Jcl89L6F8/N2j17nSBB/vXj5bYr/X5UqWQB3JKyMVoJfffvTBsJRzOhmkVtKsEZtgXV4bk6c3auMgRSbR5BFSp4H4dP35KTjedtsmUi4qLzWDCmOHlalTB8YCJ5yykZh09d06dPC1nz52zySkxh0y5NsLgvJg3t9LSzgTK7ZAammb06bOC8sgECs8cPQUxMzYxPMpOZO/fMsMGZpClc2LJ4Bp6+vrNkYTx1ZjMDhNXFmgjDl/XqF6+XK+lyKWiETA/h00wpwksUcWEt59Q8CPxOOx4Wbtmtb3JnKisAnur+fEnn1kac+ZUmCFQrwZyZ7caqRrUPrWrK5UVFdawna/3wb8tQoBxhY/us7oOa1/XO7t6NZ16m/QSeUJjeklVldSoQoXBgTdISBtd4tGNHvcHvRG61KhAeJwPxm+1Gta4Z+iYbr92runHz8UwNBLI/+P10QlPL2fQ+wajraIgKf/zPSVSXJCTuZwSfDnEL8olGmO2D09K/6NsmoFqjUcl49a4soiyhd2IN/G+OVtDj1tU/Bkv9z6k205vWG0NGQfjabkzuzzZW8d0HGTZhXNpZl6LL+9YB2PXmMaOW9lUCdH9fqiZHnC/s4C3GkfkjaaUdKgpimeXi5eOIvW/3VcgJYVYx3cFpweUlbHypNtwGtRpw6sDE6MqaDxBX6zWxo59LADhfPiMeJCfYxoPjSA4YYpV92B4Bnr8OOcNQvly6XQAngPm5ICjRxOb1NFjMfQYgKMFn2JuaTkn/arzYqo3586dp/p3lcxVfYD0TBYhPxpnQHU6HD2QJXP0WE8FHyJk5+3XMEh/Tc1KmT9vHk7jzqlcuNApjSdP2nwcSCMWjaqen2MOYcwdFImE5LTmpxUvS/Tc69bUZNgB44UMeXn/o080DHo3Bdqg3GTzakGXIZR39PjzAgwra9aGMOoevVNmj6xYuniC3CK8d/RgnqXJHD2m9+HswhnGoyrujHtv2WlJjtdUU01KRhIh+R9edh+SyEXsjgdh2bMiJd/ZWpJ5y29KUP7azl+Qn/7811a3oCzjZSauC1rIpDFImqPj7jvvsBdouAeNJ5vk9y+8iqNSu6pavvToQ862S4N0jxytl9feesdeOFarPfb0k49quhffsPbz5+Unv3xGdRDKmq83UAKgCZ1GvP++e8zhirku/49//Ce1t5MSJOPyF9/5lsr3+AsOyCuGbv7d935kc2lVL1ssX37yS5bWkNY9v/rd83Kho1PwcRQNqnv1n65Av2N45X//3/0LVYlJzdMF+dmvn7Vj89S2/c63viEnGk/KC6+8YenXVC+TLz3ygOV1LKdqy0OeXn/zHbt31csX6zU/rmt6aJLrzmVQf6AEaIGQ548n5MUG8yx/LujoIWSq0AqKjp7rx8byQvHo/bRK/TIVNsL4BeEy317436kG5wE4V3be8Ys85Tr+GrLx13Gp+5h57ZnrMw0dPYTkJnT0XBu+Dvbr4Ep1rA+Xia+jsdwoneTPg1+fPn6vlL/rxetZcCOvZ/ZBR890g/La0tYmv/rNM+aQcTtVPsPoHb5Ali5ZLFs2b7QXfXYA6EW/+96H8vFn+61t8eAD99lLvsxyj5A9vX3ywx/9xL0I0T3/7C/+zD52ki0fbXr+n/36mfSWgvPrOdDLe9HCRTZvJnrOIK9nzpyR3z73kqVXWV4q3/3OtyWS8RBMFjX93zzzrE1aHtZ2/nf/7NsatsyOozfiW++8a45nXAfOgzjFRUVSs2ql3H/fvbavvb1dfvar32leMBH7HPnTP/m6vP/Bh/KRvdiMyBe/cI9s3bTe0vQgf3AOf+8HP9RrRssrJf+nv/pzS3uq66AbjXvSdPQQkttopUNHz/WBihugks5cvxRQGCA7jI8/E5V9trNnJvJwrfh7nYm/Br/umSxsJrlwvXT0EJKb0NFzbaC+zayHr6Z+vVx9juVGO3p82lNV92dez2Tnmarz5j909Ew3Vpb1ItCjE6XazZoF9MKsnGOBnENWdU1lFTal3oV0kMCGYKJHSziEsaUODCt2aaP14VvaE+sOgG0smFcuE8RHGCw4H+oIb1+7/Li4ILv+sPwhAOJbED1HOg0PhpJieBZ6sRYUat2a/pIY8HmzSck1HqZWQBo4L3DndXnw+QNjedR9dn/S5/WTV99MuDur13IDHD0zqa8IIeSq8ArlSnjFlAm2rzb+jQDnylx8fqY7H9dD9j0EV8r7ZMcnS4cQQsi14fUJQL3q69bM/ZficvX5VNTRV5OnGwV1DLnZMSeI/l7kjkDR1vKt0qT/nMMGcoUyj1FaGOJlLhA9ELooNuoI597BEUslHTdTZrK3HeN2q4+TGdcHtzB+I81Y/nQ9pNeF8yKEd/LYNehSWFBgc3HNmVNpTh6fNhhz3GhA+5ACLlBTsa9yYQ3pp4epIayP69c1gt0t3B/MwTXb4R0ghOQsvgLPXC7HpcJnrk81mefOXrLffOQyk+XfL5n4fbi2zDBYCCGEXD/ZdWv2ciUmi+OXG0VmmlOp6zLPM9lCyM0CyutktpP+H1t3x52zJDMMtv2C7Uwyw+kfW7Lj+8XtHws2tv9qlrF55dJMODbJ+RDeFsu3/x0Ph/VIBPNAZsRJH/cfY8Diz5Udd7Lf2Q4dPYQQQgghhBBCCCF5Ah09hBBCCCGEEEIIIXkCHT2EEEIIIYQQQggheQIdPYQQQgghhBBCCCF5Ah09hBBCCCGEEEIIIXkCHT2EEEIIIYQQQggheUJk77f//X9Ir08L4SAlj6wtGPuWPr58xo+fkbxEy/pLx0e1gAcShMI5V85N/iQlNXPCsm6R5k93hMYkkwuX/FnwFwwnRd44Fde13NM6geYpFEpIQSQid1eH9dft5cIln5dT3Slp7A5kJCGqjSADujvHCIWS8oXVMSmMusxRT3LJxyWpRmAyGZKXTiQgibmoJg20I5dVhmRzVUzCWmtMdi1cuNzsi0qj/obkRGdCjnfq6uck9K+fG0SK0wZE8q8fKdBf1/g1W5aQPCQRBPJvXhzVQq+lPhKVkCqnXAINy0AN2Ieqo/LUJpiuMd1OHyQkjwgltbSrEds3GpZ/99qI7phWtXdVhFUfJlMjUlFYIP/zvQVSGKMwkvzn3ZMj8sopkc4haCRn4uYcqhj/P/cXSnksJalwOGcbwIRcD6EgKfFkSP7vL8UlCKsk5qIwquxBfe9dnpJvby1W0aQwkvwjpO1HazHq7wvHA3npOF5Qfj6m3dGTVKH8zw+FTTiDUETQz8E8x4TkGUkV03/z/JAktJRHQhDZ3BopiYokGRW5f1lUnt4UUXkMcywnyUsgi3jz1xePyr9/eUBFMfdeMYRTamRHwjI/Gsj/8wslUqqySUi+8/bJIXn9tEj7IPRPUhVTDmqhZEL+3w+XSVkMxjZ6ERCSfyS1LTacSsm/e3FYEmHVmUHu6Ulr/KbCsmdFSr67tcBekBCSb6AzjARatkMJeaEuJS82onfP52PaHT0hbfB+eV1YKgoiZnw7Jw8FleQfaFj+04ERGQ4XSiRI2J5cAm9FkpqlZUUityxPSSoVtXqFkHwjlkhJHM4dNWKfPwmdk1u96wB0YSqUlArN5p2rImrA8gUIyX/O96fkVOeoXBgtlKSKZTgHe9uJROSx1WqvqkyGVSyhNwnJN0KpuFqpBfLb46MSQc+1HOzindLqIaZyuGxuSrbNCyQV5hsRkn9A8pJa1vF7ojMk9Z03kaMH85bMK4nIwiJ0pbcBXOkDhOQXQRBIQ2dUkmokYox/rqlMkzxV5Bi0tWZBSiIpXbeeR4TkF5C9eCQmkcSQHO0qUGM29wxYG7iihnZlUUwWl6rBTUcPmQUkVD/2DielvT8syXBEt3JPB6X038a5cQkihRJJJnOx/UvIdQPJi6SicqRXdaZND5J77TMMaImkwjKnLCULitK9AAnJM0KpQPUN2pFh6R5MSdvw53dozoCjJ5D5JSFZUIJugSm7iBy0uQm5biBYdR2uSYk3gBjynEvAWA2rZke21s+HIwqvKXNPsRNy3WixhqrB8KgjXbGcVDl46YE6oqwwJEvViKVaJLOF88Mh6ewPSVIN21zTkwBO2E1zRyUViri2L4WT5CVw9YTlWCdsQRTyXLQHk5qtAplfmrAOA4TkJVq0rXSrwukYisiFIdv7uYA0E0IIIYQQQgghhJA8gI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wh9K+fGwrS69NCEArJwqK4zC9KSSoUlhB26j5yMaGULvgNhyUVhHQ7oet6D3VvEOjfabhvqUBPqBmJpFISDkcljkyRqwKlu64jIkEyLkE0JiF9ZrkEylFI8xaKxGT9fDzXpKScRJJssh5dWJ9lKhRNryemrQ5DGUIdmkolJRyJ6PMiV0WAO6X1pi4NHViN2O5cIgiSWowCKS8My9KShATh3MvjzYCpqNCoykqJyorWb6jTIJ/TUf+mz4N/oSCmO7TuVynls7w0ES3354cKpWNQbUK1dXJNTxpBXNbOh0ZH3nSBIUauzCX0pmowfc4qqNOhN315ot68ImFtZ4T1oR3qCEvYHs00PJ9rBG2fsMrf/GKRhcUjksxBXZ6TqBhE9fmmQklJqm6K6O90AF0YHqsHQvq8olrGcG5oRttFJgG3JaxNiyCakvbBYukc0o3PSehfPTeYVRVPLRDSxSWBLCiB80Ire6140XAhFxOCkRgukiCZlJg2AEYkJmGtfYNUXIXUNVqmnpSEVRqTkZi5AWIpNVr1H7kyuE8NnTAOUxIPF+ScAYvcxNSA1WpY1s7Dlrl+7Bi5mMw7Y87XRFzlESorMi32KkhqLvC8onpeOBBRtsiVgfEahGPmMK/vSKixk3vGYSjQBpDW7eWFIVlero1ePtvPRzhiZiQaLaFgVO0LNCynD9SkoSChv1Etczh3Qp8rn+WlScqFoagasiIJ3K8c05Mgos9z7Xy1v+BFxIsbOnquimy5g94MkpANvX/m/Jz6Z40zpGAvB9SbV8aa5dLQpWtaxqEvcw1nAQUyr0jbkcVo/NLRczXAhRfX9mOhCkRS7X5Jv6iccrSdDz2YVJGD87A4NSIjuo22JZy9AZ/f5GidBQdZSnXOhYGwnB/5/Pcp9GzdyLRqVVSvZfqMi3SB7RPVK5keh8XNR0IfNBri8VCBHG0ZktEgInG9ZwWwMUxApuG+aSELp0Kyaq7I/GL0wipKHyBXAjqyYxhvKJNqyoa1OptWUbsikEVrAGujd0ERypM+7tzKYs4AB3UmRzqSMhwPqfJKSVRv2rTVYVqWVCKlVuVxYQmcTNOkrG9yYFAkVAJR3jtU5eWiQxPOiYiWpZg2RipjSc0pG5OfB/dCIiHNfUk5O1ioxtL0vLnMBI7EysiQrF9YYPIa4lvnSxJomR9KRGRQjRv0KM01PQlQw88vdC/X4Eako+fqmExvDo6inoMqU7nUum6qgdPVen1oVqg3L4/1PtQS3jUcSFLvF55TruFcOyEpiYWkOJrU55uDmcxFIIrBiNSdFxlQ4x+Oz+kANs2ongsjUMKpuJRoA3b9opg+QS1tup+acXJc1Zmw9hk68wwnPn85V/t3el+fmHsiNWpOHteFc/qNsJsHfbApKMOonNcn/XbjiLQN442Xa7i4oW9wJOjNvI66zjV7TPLTBoxrtoY13fmlUdm1PCqrKrBbTbAQTLFpLTI3L3qbwtGYNTQgrLnWuDT3BBwHmrcgMarGUNgawuRSjD+/oURSDrQk5MD5sNZles+sGtVF7+GNHVapTwk9E9LJlcdE7lkdkyUqj65BlFtlKndJN9KCuISihbqWew21lMoi3ngl9XnjrTcf7ecD4giXHgalf9ackKPnRyQO3QU5SoeBngujN7Ebn/C5COmJUmHU69Cd9l/lNJBYKCkbFxbK1mUxKQunHehQ2mRSUHVGtMEfsmcBmyb3Cr71rktgmAgaKLpOrpKJzxJ684+nklLfFZao2pLOEaTLFOlNnB4O88XFSdmzooB684rg3mjjO4LmNyQx9+5TesCPBNqIxIu2G1Zk8hzYP3CKDareOnAuLofb9f7p48Z9DCLarkSjXEO5NiCePMrCtYPHYSaxPhikgXYkHK2xUEI2V4Vl++ICKTEPogayh/f5zpP/6HNAj2SJ2siBiPWC+nyEtHKd9ruc0gKFhVw9cK+gS/MHzXHZ3w7nmG6nnG8bAmzS9TmBUGpz1QpTQisC2FtwAmxaGJE7VjhHBY6RawMKKRpRwzDHNRGqgIR1Z0Y+czuvuUJClSF6DbQPijxXH5dRFaKEzcmRlJg+d8jrjUBVpMp9xIYOFBdF5In1xTK3YFgbmIWqoG+kYTx7gBGby/cNujGZxHw9fLbXTSiQ8/0izzemZGAkobpMtIE5KsNB1IZxXI//Be3IhD6rIk0vJYUYoCWlhVF5rCYsC8vSAcgVgZ4Ma0PANS5zE+hIyCS5PqA3I6o33z+TkH3tWheHUlOqN2MqlesWF8veZREpDlFvXhm0y0ISjcZusOPtxgN5xMuRXHxpk8vguWI5PxyRV48PSV88am08yB6cr6MJrY/h+NGa+fMA+bL2oj0blW+VubkFCbm/JiYLyjCFBevRawX383ra4HT03Eyg544+rqOdIm83DquWLNT7iAmatTK+jqcIJw9KgTmT8IZSBfGOVYWyZUFC96sxjB4f6WJCBXn10NGTv4SSCUlECmxo5WltSL5UNyqjasRGU5hs7sYNusHblaQqzqXlIXm4Nibl0YTEtTzhvbfJvL19IdcCHT2zB9NbehtHRpPyUmNKmgec0zQKAzTQGu867jHSxrDNhJ4iGS6Q5aVJebgmLIUFbpgIn9/VQUfP7AF6M4l5mLRBeawjkD+enFq9ua0qLPcuR2+xQOK6n3rzStDRk8+YPlTwXAO1XYcSYXnhREg6ekYkhfo3ldQ2C6YkgAL7fPcVnQTQJoU/BxK9rGxU7qspkTlFIvFk2glErgk6emYJeEoQnnByVBt6hdI6GMhbdV3SnSo1b+z1VMiImlABhIAj/dtWFcvWBXrCiBvLjC8l5Hqln4vQ0ZO/QJlFVToSQdQajicHQ/L2CZHB0X49WHhdQ0ImoPXkxqqI3FUNcyYmGKaLeiCSULM1jDeh01593/TQ0TN7wCSsYTVoMRcAJPbdUwNy9AKGW6Heu74vm+FDEqFQ1OZ+WlUxKg+tK9V0E4IJe1Mh9ISlbF4NdPTMHqA38c0ryCPs1qnWm3ev0DKlDaS4ak81Z6k3rwgdPflM5jOFBESCURlVG/bdpoTUnY8Lvog1fvRzPnvViyk4c/XZrF8QlrtWFklMdWIYL0X0WfFpXTt09MwS8JDsM84wTHUDCrNvVOSVhri0D4VtfGUoCmMEk8Ne/vORNjmwCbQKsgo9hoRh7p2IiuEtywplx2JnCGOuiKiuTHsByRPo6MlfIH+4U/gqBR4vquDu0ZS8djwpbZgcRP9H9L6m9Njl7qhXvKiF8Qu5hQGMRJHmHcsjsnExurtiYEg6sUBlHW8sg4gpT3Jt0NEzm8AcOXiPj9pY76fK1lun4nK0I2STRIZSqk/1F0fRZLicq8Fk0+ReJVPlPgjjM7UhqSpOyiPrCqU45ib7Roi0JFs8cnno6Jk9QDrwH3ZsoA1CfD02U29i3quw6UFI0aXJ1Js+IPSmzb2l65l606Qfdakep968Eqi36OiZFejzxYsOTAECaXhT9WJ9h66h/Qi7FnYo5FTtzUhatiYFQgjxQj0ODarbiVBMNs9Pyr01kHMvb3Dwwl7m87pW6OiZpeDu4ckltCX5fN2wKklVZriv4ZjEUsMqlJeeuAlGLz4JHU3FXTrhkBSEo/JAbUyWV0Ix8osENwJUfHT05D9WheozRm+44XCRvHV8RE51DtnQrgKVJlWR6ZCXAgarc97AiYOJ64ojSbmvplCWV2jjE2850XsA6egxcn3Q0TN7QZ0cD8Lyh8YROd6FGi+uIgenD5qDKquXaQDic+3QvEnIqn0tNCZr5gZy1+oiKQzDjcTn9Xmgo2d2MpnePNk9am/9C7U8XKveTKjNWxJJTKI3EZSNy6uDjp7ZCuabe+VkIKe6khJOJWy+HujKQNuUThovURb0GaDdieFeNsG6yuHairjcW1tsvc+jV5RjciXo6JmlhNEY0AefClRJxmPybP2AdA0XSzSIy4juj17mseIIlGhzJ3AAAP/0SURBVCOUJL64tCg2Kl9cVyTzitTgCiLW3Z1cP3T0zBa00WcGp9471G3hiHzWGsgnzRja5d5aXgonpk6FWjBtTBbGwvLlDSIVxXg7ojs1jCtDJrm6kOuBjp7ZjNodaMCoXH7QGpN95zCRskg8VCBFqUHVfZd5QaJxRsLFElOdC5Nrx9ICuXVxXEUU5QnSSSfs54GOntkK5oZMOxPSevP1xqQ0doW00Rm/Jr0JZ215SUQeXxNk6U2EA5dOi2RCR8+sBTas/nx0Ni4ft6jwqDzavnRb8VIlAbUinDkhQZkZlt3LClQ3artHj0S1OEGuyfVBR88sxeYeSGE+ANdjIJEMy/62uOxvieu9jerxyz1WHFPBVAG8ZXFItlSFpSCqBi7GVuoRpEmuHzp6ZgeQGQx7xBARTPOKuXugIBs6A3nndCCjl6nrIIm47+isHtI4i8ojcu+qAplTBOeR2w9r1Yfj87l+6OiZvaAfDqQJQ5cjqVFpG4jIB00jcm4A3djVmLqM2rRDKqNLS0Nya3WhVJUmbRLmiDZK0a3dySe5VujomZ24BuJEvYleAftak3KgVa5ab+JLzTuXhNWOjUlBJEtvakAOFbkWcM/p6JmNwJmjrT/VZSG50J+Q986MytlBNwelszsvURbSOrOqLJDboRdL3HBpfA8aX9nj07l+6OghBhw7UW2sX4gXyusNQ9IxrDvhBNLbHNPK0CbHgkRiuJatizxYG5GauYjNoVpTAR09sxVVc6o04YztGUrKyycCuaDyGE6paWt1tQqlTTw5qhUwZvVwJuuepYHsWFpIxTjF0NFDMklp/YfG5Yfn4ubosYmb1aiKaJ2YRP2tzwNd19GDdu/SqM1hh3lEyI2Bjh7iUE2YtlV7B+NZehPtBdWZaK6E1VbJ0JsP1Ialdi5t2BsD7jMdPbMdOH3wUuRAW0o+aEbPO23LaFGIB84hC6dBHM5ZlUvMjbVzWUxuWRKVIDWqBlYhHAsuIXJDoKOHGHiI9jUDVYroWP76ibic6naVtH1+Xf8HiYT+xiQWCeRBVY7V5WH7pB6/DjI10NEzO4E0oX6D2GntLMMqdn88OSTHegqlIBWXRCiQWErVKL7Ogzm1VHHeX1Mgq+aEtaxAwbKr61RCRw/xhFUeQyqjaDQ2dqXklVNJvffYrw37SEgiSa3FIchqY+2uisity9zEzn4+PHL90NFDgFmhep8DNN4j0Ql6M5IcdfV2YlQClcVMvbl6jkbT8kNuBHT0EBBSOzUlBYmUnOoP5KXjaCMk1JwNmSM2qvc9kXTDuvYsU92IoVra9gz0mClLJ83kBkFHD3EEKUkEaphGo1oBxiWiT/Wjc0n5pBW9C5IqekmJh4tkfnREHlxXInOL1LAKjdpXQ0JUklMCHT2zE7wJwX3EnTS507WoKsmPWlIqj9gLJ09UjZSQzCkYkYfWlsjCElWa2rjEnFlkaqGjh3gS4YhEE8PWcERvAgy3/MOpUYnjc3nhYn0YQxILB7KtKia74eRR+YRzKBEtkih6GpDrho4eArzetPeSKouZevNT1Zt4BSKhAuuBl6k34Zu45BeByDVCRw9J18lqn6LfTkqK5ETHiLx6WkuG6j6AI0nVmburRG5ZFknLn7Y/IcWqFzEtCLlx0NFDjGQoJREIGEQw5N40prQi/OBcQvapogxFCmRpWVzury2U4gh69mhjR588xmPmblV+c0NHz+wEn6vUWtk5XrUMQM5Suo0hIY1dI/L2yaSM6nptaVLuWFMkRVGtxEOQXXzKUuPzEUwpdPQQDz6/nIK+RINBbzfkD86e906NynAqLEXhlNy+qkDWzkNgNbRMQNELFvPycLjIjYCOHgLsM8+qJ/HyMVtvftQ8LPvaErqvQGrUjp2gNwMtN6wqbxB09BDUybiruL96byGIWi7qL4i8c0Zr64SWEdWL962KSe0cDYd6O0DvHnx8RGPaSxOXDrkx0NFDJiWpjzUWSslIEJX3Tw+h3Sm3LS8Um/yOXc6nBTp6yGS0DaRs7PMXV2oFHnGfdSbTBx095FKgLsTkrk39EfnkzIDsXlEq1WVJa3ya+ctncsOho4dcCbRS3j6TQGGRO5dTb04ddPSQizHtlxyVluGYvH9mVO5YGpGF5VGJmnMHDlfqxamEjh4yKfCsFmAOEDVQMSmsdanTJx0OR7RRn7yuQkOuDjp6yOTE9abjLWT67SVff0wrdPSQS4E6G8NGIJMJ1Zr2JSDTodF0c4LP5EZDRw+5MpgQFt/ycV8Fot6cKujoIReDtmMI8qYrVkLUdsWUICge8SCsski9OJVcr6OHEpKnQPDUZFWJdF8Asll6wlGJa+UYsVliCSEzASZbxhQgkNCofbqSEJILQDMmwoUyIkWqNwP7xTZ0KCFkprBvxkqCepOQaQcy59qQ+OKkbgdJU5ZoY7I3T+5DR0+eYl8GCfRvKGoTZcFQjaTiElUpxfhLQsjMEA5cjxK8i0pGOM8HITlDEJZYKiExM2FD9ottvMGEPiWEzAAqe+FwTBssAfUmIdON6r9IkHQOVnTsCWMWLcwpCS3JnnW5Dh09eYsKoDYmQ+h+qf9sIskQBnDRWCVkJglCKoUwXFUW0WuAEJIjqHrEixFIJb6Ah1+3DX1qIQgh0w1kDxO+qtak3iRkBjA96KYcwCguiKQb2kfFmOvQ0UMIIYQQQgghhBCSJ9DRQwghhBBCCCGEEJIn0NFDCCGEEEIIIYQQkifQ0UMIIYQQQgghhBCSJ9DRQwghhBBCCCGEEJIn0NFDCCGEEEIIIYQQkifQ0UMIIYQQQgghhBCSJ9DRQwghhBBCCCGEEJIn0NFDCCGEEEIIIYQQkifQ0UMIIYQQQgghhBCSJ9DRQwghhBBCCCGEEJIn0NFDCCGEEEIIIYQQkifQ0UMIIYQQQgghhBCSJ9DRQwghhBBCCCGEEJIn0NFDCCGEEEIIIYQQkifQ0UMIIYQQQgghhBCSJ9DRQwghhBBCCCGEEJInhAIlvT5tpFIpWwjJZwJJSTQSk1AolN6TY6jkB5KUVBCSZCou4SAiIewkJN8IpSRIRXUlLqFYoURyUCaTqorDQUIlMCqpxKDWGwXpI4TkL4EkJBwqFInAJozqutufSyRgJsdHtB7ROkTrkpDqTELyDTQHg7CKYgS2oP4L5W5fgGQStmtSc8n+CiS/CYfDtnxe6OghZIrIdUcPJD9QozV14ecirX+j6zFJhejoIflHEGgDUkYkVbBYimp+DEs2fSR3CFQlQv5CasAONX5Xoom29BFC8pdgwb+RggWPqr4MOwdsLqrLRFyGT35HQiMqk5ECzXQifYCQ/CGm7bJ4tFIK1v1ErdciieSi1zUNHT1ktkBHDyE5Su736MG7VJXF9u9Lqu3/K6FUTMLBaPogIfkDeq5FQlEZjSyU2JY/SDQHRTKlsheI1heqGpNH9mrjsi99hJD8JbLkf5LUwu8IOg9EQkndE3MHcoi4WsmJQ/dILHFeglBCK5TccxQTcr0kwkUqhGEp2PyJNg6T2rhEL9jchI4eMlugo4eQHCXne/ToEkolJNn+I0m2/i8SSYUkeR2VCSG5SigUkYSMqEm4Ugq2vWjbuUZKVTE61CW1sZs6eI/u6E4fISR/CZb8TxJe+E2JSsyGjYRzsEtPKohL/MBjEoTOSthsV+pJkn+EkwlJxeZIwZb3rHdpGEMVcxQ6eshsgY4eQnKUm2OOnkCS7d+XZOv/ao4eTj1A8hPMPqUFPrJYYltf161cbEyi+ZgS9GkIDt0lQbLLHSAkjwkW/zuJLvyWNipDkoJBm96fS0CXxw/er0LaJiHYrrmq0wm5DkxHhisltu09bRxqGc/hck5HD5ktXK+jhxJCCCGEEEIIIYQQkifQ0UMIIYQQQgghhBCSJ9DRQ8isBaM2sbhhlEHIOu5y4ZJ3C8o4vupjW25HDoI8usxhqIjPOxcu+bwI5qSydWzl5pB+N8EB/mA4C/Uklzxd8CWAwOkhr4sIITc3nKOHkCki5ydjNs2u6rz9exI/9580n0O6ULmTPCQVk1QkKdHwQglveUPLee6948AcPRA/fCEseQjzgbSmjxCSxyz+f0l44dMSDsXs1WMuakvMBRIc+qKkkhdUZQZaf9B+JflHoHpSwmVSsO1dSakgYt6sXIVz9JDZAidjJiRHyXVHDxqW9qfzB5JogaMnUCOWn40l+UcQhCUUGZBkdL0Urv+Ja1TmGEk1WsNw9KhMjpx4QiIjHekjhOQvyaX/VooqvykSUf1jjcvca7glUyMyWv9ticQbtC4p1sYl7VeSf9jHAKLlUrjuRUmGCyQSpqOHkJmGjh5CcpTc79GTkoQqylR8VOLDgSRCCapMkpekgrDERI3CVKCNyrmqNHNPJlUaJUiGBe3c4Z4uSYTpdCX5T0lUdWRRoTXYQuGU/ubeJ52TyUBGeru08Rt2A1pyt/1LyOcmUNmLBiNSUDFPdWVc7deC9JHcg44eMlugo4eQHOVmcPQEmrf4yLCMDA9qbQClPu3VASFTTjgImSMziESlsqQ0J3sNQB5BIkjI8MCwbtsmIXlNtDAksWihRMJRlUvsyT3ZRG+73sFBCWvjMqL/3AxahOQXEL8giEtZ5TxdS6kk5u7LBjp6yGzheh09lBBCZimYpyRsql2rgRDeotL5SvKTVAhTMUckqkU8ZGU+94A8YtFcYsvtJCTPCQcRiYQiabnMTZMUmtLVHRjcQicPyU/wchK2IOzCXHbyEEKuHj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EkiyBIuQX/9FdSKQnpeiqZkuGRUQkFul/3ucD4TerRECLqsaRWrNinC3bpP0klrLJNpkKSCmlKQQIRLZTFQxg7n0bR43oiTUePalqBLnZA09aDmhXdth1ZhNy+AOEsTUKmDitm9pvQcoyyieKpZVrLrRbziwk5mQIo80mfgO5H2Q9ZmYWUoXxjNalpJcbO43FyAanSGNkHDZwD59KULFwgYZxb001lh7dNhE04ucNWZhANn1I5T+gyPBq3tEweNW9Y93KNOO5MPj6OaT2QPm9m2Ow6wIJngmPux50L1xDWJRRLxxnHxUadg/uEcyESzoN1QmaacVk0ebR9kIeLZRHSN1Y/ZB0DkAfoPjuSllVPOOyaMpCHJGQmXY84DUsIIbMXtZMmqVGnGBhOWAjJZ2BkRCOxsQZErjIyMqLLcHort/M63aDh1NrWJkeO1cu5ljartyLRiCTiSSkvK5FVK5bK7l07tOEWkZ/98rfasAvJnbfdIkuXVOm6NQF10V84bPT3F795RlatrJa9u7brtqJhDh85KgeP1GtDDk1d3atVcnFxsZSXl8vq6mUWHk8FaTc1n5X3PvhAHnv4YSkrLckyeGFMi7zw4stSUlomX7jnzvR+4oEslpWV5bRMoowNDAxM2tjJJVz28EcbclqOf/HLZ7TxFpLtWzbI5o3rXPnOAE6LkMrJhx9/KidPnbYy/egjD5kcoYF3+NgJOXS4DqnJw/fdLXPnVWqZR0zXiPPAkfLhp/s0jSZZtGCe3H/vXekjDtecDMvxEyfl030H5I7bbpUVy6rS+QlPqOFwDSFzQIlc6OiWP77/kTz56AMS0VN29w/KgcNHpFXlfmhwWMKRiMWprKiQzZs3Sc3KZZpAWq5//XvXpLSTBBKNRaWoqFjzN1+2bl4nxbp+qToAcp+Zq1NNZ6Surl4efvB+uy/w3/YPD8qzz70m27aslU0bN6VDeuDoScmp5nNyrP64PPTFezU91T76TJzzLLcpKIjqUqjPQfObo3IJWezv77dfcvV4WezrG5CXX3lVKubMlQdVtl2xnCiLB4/UyZGjx+SeO2+VpVULVS6cvBl63yFfv/r1b6W6eoXs3XPLhLipIK4yG1Pd+ImcbmqWO2/fK8tU5k3AIAU5XN/nFrjLIamoqHSbOUwyCWeh6hQtR4TkM3Bke2f254ESQgghWcAwhE2//+AheeHl1+1N4peffEy+862vy7e+/rR882tPy+6d22T+/HkIbUbn0NCwNtCH5J13P5DB4RHXSNP97q27og2Zfj0+Ooq38jA+9UfDJNRgQfj77rlLnnj4AXni0Ydlz64dkhgdlrfeeV8OqQGMwDBqEomk9A/FJWSNzqxGR9qoHdb0RxNZxwi5wYTDkBEt41quRSIyqOW/sLhYTjY1SXKS4odwQ1rOj9Y1SCRWJIMjcd3rTBBIUDwe1zIOp1FgDpaQf0uf1bgeHBoyR0g0ViAjo6PpvRlocEQ5cfK0ykmB7DtwSM+t8hKowF3UUHfSiR42h4/Wydx5c7XBGJKEhn3x1Tfl3Ll2ue22W+XPvvUN+faffl2+9PjDsrZ2lcyfW5mOqUCuBwfl7rvvlMcefVCeeOwh+cJdt8nK5cukob5RPvxk38SwWXWAqz3GSejNG9J7g/uFpjAcxsj2sO4bGpnYowfgGcD5Fdd4g8N6P/RacbbsdAmZdrQgouwePHzUXoY0NbdId0+f7rxYFuPxpAwMjshbb78rvUMj6b3jQIZ7BkZUBzq9mkk4FJXevgE5Uqe6MhpVmT9scoAM0MlDCJnN0NFDCCFZoPHUfv6CfLbvoCxYMM+cMOXFhRIOkhLRhmhJYdQaciurqy2soIeiLujJMKiNvg8+/EQNTa1e1ciEmekaw2Z2uvBpYOpa50bdV15apEuhlJcUyvIlC62nQmFRoTQcP2HxLAk4fLRVl0xgWMjFBqztCsLa8JtoRBM809y+J8ifz+PN0HPAerdFIi7fKMRa9lYsXSTnOzpkJD7ugMFx19gK5PyFDomEo7Js+VIrx35ohR23dBKyasUSOX22xZxC/j5YdBuyGLKePBHdXr50ifV2yQYSB+dpZ0e3bN++Wc95Qbq6u+2N2EWNPt3EvpHhUesttwQ9CTRPXT29MjAwKOvW1MrKpVWa55QEyVGZW1Eq69fVypzKMkTVuN6ECqSiTOVXZbdMl4Xz51rPpu1bN8q51vMTwkKWIZ/pK5v0WSNsMj1EEz2cQFLriOy3eu7ehq23ka3bmdz9nizdXMRlM+u55DA3y33NBbwsNjWdk9qaVTJv3lw5e+7c5LKoJX2F6lQ4jN//aJ/tceUYdQvkJdByDt2GHngXP4PjJ0+b83fntk3SrnVQd0/PTSUHuUNu3zOfNzxbV9+RqYBykz9MtBoIIYRY0+rg4SNoMsmdt98qUYzlQEPN3pZjYAQ2x41VrMPxUl5eKlu3bLLu4+cvdEoyiYashkkrTRuKYoulkHbW6Lr9qtkSjljTFw1BDP+Yr4ZxrxqshktCG9caz3pTYMf4giSC9NwhIf0lE8k0XLCea8vNCPKtJdHKI8ptNBqWuXPmyqmTp8auCzJiQ7X1Elta22T58uVSWBBF7DF5gBMDQ5hGR+Oybs0ak5tT6JGjMhdCWdf4Vr41eMOJk7KyeoUUqHxMdtdwK0+dbpKK8gobWllYEJO6+uMuD5eg6fQZ60mzdHGVCWkykYA0mqMVYG6ucETPF+hezZN7XMiQy4E1OHQV14M7giFsST3fkqVVMjA4NCEswsBfYyKP+2N7cSx7AfqL8FizgH6/w+of3eWeA4Km00M0O0Hug/vpn40vM7m2eLB+s9zXXAC3DrKI3q61q1fIyhXLpLWtfVJZxH0tKiqQLZs2SnPTGWnSBeHc/U4/A3P6IKzb9MD5gxciy5YtlVqtGyIxlfljdRoe8srndS3425UtA7my+Ly5X/shNxjcX8gNlsz7Tm5O6OghhJAsRuNJOdfSKosXL5S5lZcfrw5liIYplOHQ0JBs37pZ41TI4aPH9Ni1VbHjvX3gTMJb/UBi2ijGJLeWlh5Hg1RbnWrcarCMxWKaEYwdFxvSsx3f+ySXuakNKjQQtFAurlokdQ2NJhceW9elpaVN1q9dfdF1eqMSzJ83X+bNqXA92bSh5t7ow3ki0t5+QXp6emRNbQ12jcXJBI6hhoaTsnjJAimIRmXZ0iU27w1kKRs3mXNYTpw8qTJbLqWlxZgrVuao/EaiYTneeFoGRzG3kMpehjPiSvh8DY2Mah4y5hpJE6Qw2XqG0wBJphe/b7JrIzMHnvv1zJMwG/GyuHDhXJvbam3NKmlrPz+pLGJPIhGXnTu2a9hSee/Dj01+NBU7fjnOtV6Q/v4+qV29ynr9rFy+VE6dVpnPlDFyRVDGbxYddLPk82YEMnMzlQVyeTgZMyFTBDrdczLmm5OOrl555tnnZd36Wrlj7x7XILzkc1SFqI3F7/3gJ7Jz51bZsXmDnGlpl1ff/IN85YnH1Ggt1/j4ElFEvvejn2ojdZXcffsejefS+3T/Ifns4BH55leelMrSIknACNaGZasaxC++/IasWVMtd952q0R038lTp+T1P34k9919h5QVF1o4j5q0uiTkD299IJVzymxSVjIR6B1MqpqrMunfYGMi7lyvN2A6WBa1bAehqPyDlu092zfJnLnz5ZU335anH3tQ5s2bN2Ys9up9f+GlN+QbX31c9h+sk8/2H5BvfOUJKUtPxvzp/mNy8OAh+c63vyl1dQ3a0PtQvvzkEzKvsgwnM0fdG2+/L+c7OuUbX35MPv7soLSe75DHHvyCpe/p7u2R3/72ZXnggTtlxZLFcrZN5ejVN20oJBqAmXIMd2pX36D86re/k7237JbNG9aonEUkoefbf/Cw7D9wRCoqK2WrynTNyhWaBydv7tpD43L9w5/I1/RaKkqLTQ71j2Ca0Df+8EdJxEflkQfum1AHLF2+THZu2WjphMMTHUFnms/JmTNn5KkvPaopoIdeyCbn/slvnpfd2zbKzm1b0yHT4P7qKY+fbJLDR47JU48/bOfCBNk3A3COj6bnWspVRwqeEyZxp6Pn2vCyeOtt22Xj2rVaTAP55e9flFt2br9IFj89cFi6urrki/fcaT3/ILPr1tbKXbfv1QeAL/tFVXZ+YnNk3X37rRpjPO4bf/xQ2lrOqgw+JVF9RBgu+dIrr8njjz4ii+bPnXAecmlsKK1WJ319/badyzoIMul1C7nx4N5Go1FboMfJzAG9cz26h44eQqYIOnpuXs5f6JLfPf+S7Nq5WRtkm/QZXvxWfhw86bB8Xxtw27dukt3bt9jQjRdee0OCZEoeffB+jZ+0Xjjf++HPJjh6UP3u08bkpwePyK237JLiWFiSGrftwgU5dfKEzKmYIw88+EUpLiqwtJqamuXlP7wnBZGQpBJxTWI8Xxg+Yl8fCZVYb4aHH7gnfYTgPmPBlzpOnz6d3pu7rFq1ygysXAb306q2MUfPT2TX1s2yedMG+ckvfycbamtk757tgolS8fWdj/cdkoG+Qbnn7j3y2YE62Zfh6EHj4pP9R2T/gYPyF9/5ExkZHJKf//b3sm7dWrl993Yt3CGto0blF7/5vWzeojK5eZ3KzDEbBvLYg/dpXlS+NAy+wPL+R59KfX2jfPMbT6g8RfXMEY33rMytKJOH7v+CyogfDuIcNR/uP2xfvvvG01+SkmJ8HUvlUg8jRH1Do+xT2ezr77Neetu3bZWVK5drva5yh+tPO2/+UWUf8ltUGNNLCdmEs+fONkt3V6c8cP8XZemSxRMcPUn9DadG3ZwjScQYr3cxfHNOZbk89aVH9GqSWreEZHBg0Bw9u7ZukF3bt6VDjj8D/J44fUYOH3aOHsx1FArndvnxnD9/3hr4ue5EWblypTkb6ey5NJnlEb3gvCx+7auPS4nqMNy5dz7cr/VAr5NF9Gyz+xkyR09vT7fce9cdlta7H3wsxxqOy4MqP9Wqz1IqF99X/blW65U7bt+t9YrG03YEet/++Oe/0npnvezZtV1TUokJwvIzlfl169bIjs0bUb2YzCNfINdtspkC9SjmTmtsPJmz98g/Q+DKGZ/lVID7iroOX4Ctra1N7yUzAR09hOQodPTcvFy40CHPvPi6bNm0Vm7dtc0cOZe8M1qF4lOw//ijf5Kd27bIjq34/HFI2js75IUXXpcNamzeumen3drv/fDnsmbNuKMHZePTfQe1MXlMli5dLIWxsIyMJqX53DnZuX2r7NiyMV3Bo9dQIKdPnZHX3vlAHn3ofilTw1kTQA4MNBcllJSXX35bKueUykNfnNjTYTbjDUIseDOfi2Sq4pvj8+quUecdPd//8U9l25ZNWm63yPsf7pMT2lj4ypcfkZLCEhmOD8uvn3lJbr9lh6xeVS2fHDgq+7MdPQeco+cv/+ybMEzkvU/2SUPDCfmTrz4lsVhM9h86IkeP1clTTz4hpQUh+fhgnbS3t8sj2mAMhVU6tIEyPJyQXz7znJSVlsjGdWutIYieLaebz0lLy1l57OEHpGrh/LHyMDIal1/97jlZsWK53H3rbpWfTGPK3f+EptHZ1SMnTzZJw/HjNrzr9ttulcULF2Q4b34my1R+YxE4iSLSdqFTa4xAHn9Y5VTzAjIdPSuql8vendvsDHBO+XOB02fOSePJRnnqcfToSeiRsPT3D8jPfveCOXqye/Rg/iLMkdRwqkkOHT4mX378Ed2Z0IQv55zOHfBsCwvxefVL1rAzDsqLl0lfdsjkuF4hE2Vxg8qi3THd39bRJY2NJ8ZkEZUIyvBnB49KT3e3fOGeOyzsaDwhL7/+tvT29mqZflgKSwrlBz/8pQ3bvOOOXaIib/NdNahc/kF14pbNm6QcdYmdPySnzrbKyNCAPPXYQ/a8/HPj87scrkaCjsz1e+TbkXyWNx4vIw0NDebcrqmpSR8hM8H1Ono+f0xCCMlT0PhUM0I6O3vMaISBerXg7Txsj0Xz58v2LRvlaN1xqW84rnvDavSWpkM5zFDRChxDV2679RY1cu+UB+67SxbMrbDPUOOT017p4p+u6Tq+8FNiS2XmUlGihm6xRNHYNIONeLKNQbufObrgeWO52bARhyE4RAPZsnGdjCZH5ciR4yo+gdTVN9oEx8uWLEmX4suDq9+8Yb2kkgk5c/acpX3oyDFt5NVKceHEnip6y9w903PjE+mJ1KgkUwmbI+vwsQZzDg3095icHdQ0nAy5fNafOCUjI0OyddMGNA8ngHTR4yCqrcmF8ypl7y3b5YnHH7GJZd99/+N0KE8gt+5V+b37Trn/3jtlz85tMjjQL3XHG+1asimMhqW8tFjmlJeqHBdPkOMSDMlE7lAG7D9SmFyiEQbDycbLDH5xJen4NwHZ+ZxMJmZ6ySR7m4zjn2W2LB5RWTyisgd5vNDeNiaLoUjUviCJO5p9W2PRiNx/390qgwnZd/CwHleZKS+z8h22OetQ2kP24QP0xDt79qwcPnxEz1UnR+rqpb+3R3q6e+wLesgXnhsdA1fG3yuA31xbPGj4Zm6TGwfurS8H+PVyTW5O6OghhJAsCosKZMH8eTb5Kz6XrhovfeTqsGZZkJRtWzdLxZy58um+/dKnDT+8HckEBq91X9fw6AGAt5GRsDYa99xivQ327ds3rmxxXLOBngsaySljNX79gpZqOBTBIQ3Pqj0Tb6jcDIb+9by5mUlwV+0ua0OsQhtkS5YukcaTTeYwbTh+Slbga1uFBeNl+TJg3hr0BFiqabS0tcnJU6dlJJ6UtWtq7TyZID00ApNa7htONMryxUvk6SefkK889Zh85Wld8PvEY7JmdY00N5+zCV6dfLrwC+cvkErNrw0FyQByFA6Pf2kL8mnXpel3a+NxIk5+4WQVbZjWrq62vMPZNDLse0tmgGFVumhpnCDDJsdWPjVz/kJ11Q/jQ+/LTFCW8YU+gEmqo9pwNieWxr1ZGkGZ5T1X84w8ou4glwfPD08QZTJTFp9+UmXwy4/J0089Kl/98uNjstjb1y9h1YlOHl059kCeigqisnfPHjlx8rT1qALesYlz4SMILa3t8tB9d8hTjz8oX/vKl0zev/bEo/K1px6XhQsXyLG6BguLODdr3Tpd4DmMf9Ezd/HPM9fzebPi5cvfX6yTmxfWeoQQkkVIIrK+tkaSQVLe+fBjVXQwgdTQV30HPwumWsW8IxgqhT7k6PQjAQxQ/VGliN47oVDUjNK779wto6Mpee+DfXpMU0krUddwgDJ1DUmMjbdkdHvR4iqpWblUDh0/Le0XLuh+18hACEzKjA9vZTc7kEPLmh5HA5WM4w0Vc47lqHGIPHrj6qYwrFCGNa9oGGAdwy9QADGfFZw7G1V++gb65JP99dLX36vyVO3CweyAwOizsK/ioEmnv5gE2ZyYWn79W/t1tbXS0nZBGhpPytKFC+3LPe5LOhETRHuSmlZYZe+cNhwHRxN6ntUqvUhXzwHHHkLpudavr9X0k9Le1q5nTElnT7d0dnXL2jXolg4HoCaVLhopjTMuT+6PPRddwzDXooICdxTXoz+2pMNDNhFuz+5dJuPo1YMdiI/75fy0Sbs++2w8ks8E90bvgZ1T00e+CoqKZV55qZw51y5BUusc67WDn4T+SUpCN8+caZH5c/GFQGQg978wNw6uJbfzintJJ8HVEaRC0t3RPUEWw2k5iWAuLcXJYkpONJ5Kt0JCKjco76q7TP6xy4RG1moacyrKBMNBISyhIKHpaHg9z6lzbeY8njd/gT4fzJvldC/kHTpz+dIlcuJUk4xCKE1m0jJNJgV1kS/ruaqDfL6sftM6lEwtN4UtQi4LNRchhGShJqc2MlfJ4kUL5Oy5Vvn4IzUyzbuS1AZpUpVfoc1BMNA/YvYjJkpGHGebTjQ+qubNkY0b1kjz2Wbp7R8yozel4dG7Bw1B53zAfE6uOjbFqo25W3btlKg22D7+6DNJJGG4RtKG2HjYTOAsclasNibRACRkqtGyjsmEzWER1hLq37brv2VLl0phQUz27/9MKsrLZfHixXYMC8ovHBYRlH14PnRfErKl25gsGRIIYUKvmMHBIWlraZfaNatUdjB5q5OBCBp2QIPCMVN/vEFKigpl2bJlJkPWe0v/IT3I3HyVQ3w9pKXtvCQlKvUnTktUz1e9YoXJYFLDw4EL2tsuSHdntyYct7l14BjSM8rhugb7Gt7KVassbcgaxBV5gvwlcE3otacNWnwtDPME1Z84adeI3nvIB/ximXVAdn2BZM1plsbdT5Ht27ZIX0+3fHr4sCR1R1LzFo5GZWg0Je+8/6F0dXdLdXW1hbdrR8YImUasLGuxO9faerEs6i8clwhisji3Uo4fP2H6E0QgGLqRSCQyyq7bt2HDemk60yx9A4OSCCDTdkROHD8uVaqjszGZ0TQWL66S+OioNJ0+PZ4mMkAIIbOEi1sLhBAyy4EpaHME4JPMK6tl/9Hj8qNf/l5+99Kb8uwrb8vPfvlr+dkvfuXm3lED0nV3ds4eNOIyQYNwx/atUllRal99sn0WPjDjFnGQBnr0wAbFfqRXVlIi2zdvlPMdHXK8URuLMF4zwk48i4vn8zCJH4iQG4qV30jEvhzlejvAWRO3X1Cg8lNTs0piGqZWf4GVYS2/6FljZRStPC3I9gYZ8VD2dbcNR9LGYWFBVKoWLLAJe2tWVZvTBi9xTcZs3clBb/+AtLS0SM3KZZaWb1hCznACc6jqWm3NamltbTH5OXmqSaqXL5WiwgJkxBwxXi5btaH62+delB/+QmX+xTfl+dfftUmbP/74U3P+7tntvnzlrgeOLifXzmmrGQzhnqjcb9ssw8PDKr+Ndk2uB4+7P/5c7t6Ngy/f+HuDpAxdr121Unbt2CaHDjbIz3/xrLz+5ofy3AtvyC9+/TtryO7csVWWaMPW7iXuDyHTjpZx/dui8pMpi2NyYdLqZHxN7Wrp7++Ttrbz6TohYfvNWay/5szR4JD11StXyJxKTKLv+tqFtE7BMMazZ5plSVWV7p+IxVeZXDBvjpQUF9kk6mNQNgghs4jIf1DS69MGKnxX6ROSz8CIj+S80Q3nQzLpe4DQCAJoFqKKKoiGZFV1tSxcNE+iYTQqAynURmfl3DmyZm2t1Kyu1sZoxIxSDJeoqlpoc4tkPvNUELYeDAsXzJPy4lKpWlIlczCpZPo4Ui0tKZPFGjca9Y00d6758+fC8kW7UaoWzrM3ooUFRRY2pmEzn1coCOEL7horKvMXzJX5mkcyEdzbgoKCnJZJ6EZMwp3z6D2EYxG9VVBaUU4XLVxg89g49R5IWUWlfVEJX8pB7x4XDfdey3ypykLVAptXBmExr1RpGebAWWhOECSCXjLFxSWySMMtgCxoGbf3U0FSVyNSqudCY65vcFgKiopkg8okzgdwHtxL92sSLZWan+ToqOaxVM8RkXVr10hZSbE1CjFsBDIE5um55s2bK8Walu99NH/+fNm9c7vs2rFFIjZ0Ez100NEvpVmKaINzkcQQ1uqCqDl2CnS7pLTMehUsWqjXZXkJSdXizDrAnXMMDVNUVGzyix5OOOznzYAjZ0nVPA0UyEh8VEpKSmzuoztv2ysrl2Oia9y2dKp2n3MfNOwjNrdQKKfzPKrPkFweyAPkamBoWNatWT0mi2Dc2QMJRt1QoWITkxLVifhaFmS+rKRU5lZWmgygLDjHLnrvhWShyl+xyvgy1Z9z51TYl/AgW7U1K8fmsMokYmVJ06yYYzKMusk5VfFyhUyOVV763IrcZg6DsuQ0D5/mVNHZ2WkyM3eu6l4yY1yvbuTn1QmZIgLh59UJySUgi7n+6Vjoxpvh8+qE3AgKCqK64PPqudsTCbLY399PmSR5DtplIamowFxfuQ1eUKYCfMgCzjsyFfDz6rkBnG3OSf35oIQQQgghhBBCCCGE5Al09BBCCCGEEEIIIYTkCXT0EEIIIYQQQgghhOQJdPQQMovBnAOZkyQSQgghhBBCCLm5oaOHkFkOJn/F1wskxyeNJoQQQgghhBByZejoIWSWgl48+MqJ9eoJsVcPIYQQQgghhOQDdPQQksfAeXOpBZ9wjsfjtuiedAxCCCGEEEIIITczdPQQMguAY8fjHT2NjY0yODgoRUVFulOEA7cIIYQQQggh5OaHjh5CZgEYogV6enrks88+k9HRUdm0aZNUVFRIMpnUI+zRQwghhBBCCCH5AB09hOQxfg6ezs5OGRoakkgkIgsXLpRYLGbrAF/d4kTMhBBCCCGEEJIf0NFDSB7hh2VhQU8d/9vQ0CB9fX1SXl4u1dXV5uSBE8g7gnQtnQIhhBBCCCGEkJsZOnoIySO8kwdgeNahQ4dkeHhYduzYYT15CCGEEEIIIYTkN3T0EJJHYBgWHDvovYN1TLRcWFhoiw3RIoQQQgghhBCS14QC//p/utCzJVNJSaXwlZ8Up4AleUsQDiQWjmkZxxCplP69MY4WG2qVNacO9vX390tZWZkN0yotLZVly5aN9e7xZMcDIyMjugyntziEi+QvKP+QkcnkIFdIqXIcGBi4SHYJyUcKCqK6FKpMhnNWLr1+pUyS/EYbZmoDVlRUus0cBlMSpILkDbOrycWgLYFpHmpqatJ7yEyAl/TX86J+2h09ST1dqudtbfwW68m1WglBUNm4JPlHRGISrtwuKOERVUY3yoZFQzDTIIYIY7LlU6dOybZt2yQajVqlgP1XYzjT0UNmC3T0EJJb0NFDSK5ARw8Zh46e3OCmc/RIalQSB26RINSrVUqBhIOo7qTyJPlHIrpIija9pmUdYyQjaGWmj1wfUHCofCG67e3t0tHRIevWrZNEImFDtLK5kvFMRw+ZLdDRQ0huQUcPIbkCHT1kHDp6coPrdfRMu4QEoZj+GdXfUokmtVEaJCQUpLhwybslhqGJoYgqopAN37pRwBju6ekxRQfnTkVFhVXG3snjjWUYpbncoCWEEEIIIYQQcuOZ9h49ONvo/s2SDMUlFmCWHkCPLMk/gsgSKdjysmDgVhC6tvcOEEvvqMHixRTr3d3dcuzYMdm4caM5ebKP+3hXC3v0kNkC5II9egjJHdijh5BcgT16yDjs0ZMb3HQ9epweT0lBKmy9HDT7lgkuXPJuCbl+PNdqusKYzHTWeOPywoUL0tzcbBMtb926VcrLy8fC4DdznRBCCCGEEELI7ATtUUJIjgFnjXfwDA4O2hAt9LwpLi62yZZLSkomhCGEEEIIIYQQQgAdPYTkGN6BE4/HrXvq8ePHpbe3V5YuXSpz585Nhxrv6UMIIYQQQgghhHim3dETBKMSDlK6EpVQOKF7OMyE5CdwwwT4i2HPWU4ZzMMBR03m4vdjwdjYuro6Gx+LT6bPnz9/bJwmHEFY/Pr14M/rf8n0wPs9M+TyfUfeWC5yA18/k+nC6bFcl8/MXzK9+Pt+vTYPuTSZZZzlnJD8YAY+rx7I4IHNUphMSCKiFXYQ0YrbTclMSD4Rii6RyOZXseb+ZRgok4kd9mEOnsWLF9twrYKCAhuqNZWGDc7phoVxMubpAo1I3HM8X9x/Gq7TB+61H/aYi6A8YBkaGrJfMr14ecQwWQyRhaOdTC2xWESXAr3v7r1jLsomygV0spdP1tnTi68LIZexWIxyOWWkTA5LS8vS27kLJ2OeejgZc25wvZMxT7ujJ6kNnMHm/0WKtEJJhLSyTiHzFFSSf4TDJRJd8X+RQNQwwcTMaUMWZIod1mHAFBUVyZEjR2TNmjX2qXQ4BMD1CPiV8PlIJOJp45UG7FTj7zl+p/LZkouBTKGhkMsNNe8IZNmYGXDvDxw4IKtXr54wVJZMDYE21iKRqOnHXJVL1NUYSk2ZnDnQsN+/f7/U1taOfW2U3FiCAD0Z8SW8gvSe3IWOnqmHjp7cAHrnenTPtDt6IJgDfQOiZqwNbYlJXFKsr0keEgQxqSiPajkvlIgkVdqi6SPOcPS0tLTImTNnZPfu3ZO+qZpKg8bnI5mMaz5dzyMytfT09Mj58+fNoUemF5R39NTIdUePd/KSmQE9qtDYYc+B6QC9CCJmyOayowcOQOQP63QyTC/+nqNXFXo5Az6DqcA5eqLR3H4ZAujomXro6MkNbjpHD8DEsoTkO+jAU1pSNqnChNjBuTNv3jwT4NHRUXt77MVxOpUszplIxtNOHhpPU83AwIC0tbVRec4QMFxy2YiFkwdGLBsyMwPuf39/vzUo0fuLTC2BNi7DoUhOO9WgIyGTZObAM8BLktLSUsrllIEXDCFz9OB+57IOoqNn6qGjJze4XkcPJYSQKSLQBsNkihJvBvHGuKOjwxoVmDNkzpw5fIs/S8DzxrAQ4B17hJCZxzduYODyhRQhuQPso8bGRsolIYRcA3T0EDJFhDI8sDBSsOCNFD6Xjsb+jh07pLy8fKyxzzf4s4O+vj4zWAkhuQfenG3atInz8xCSI8BGQs+CjRs3Tuj5TAgh5PLQ0UPIVJG2RWCUHDx4UJqamqSyslLWr19v++HYQaMi28FDh09+gyEhGLLnew8QQnIDyCOGBJw7d86GWBJCZh7IJV6UYbg75umh3iSEkKuDjh5CpohUyn0uHVRVVdln0wGMFL9kb/t9JH/xDh4sfDNJSO7gZRNfWGJdTEhu4PUk9SUhhFwbdPQQMkXgzXBnZ6c1GODowSfTAY2V2Q3eSOKrW2xIEpKbbNiwQcrKytJbhJCZxPd8Xrt2rQ13J4QQcnXQ0UPIFIHPOG/evHnMsQNDxb8xJrMXzM+EoVucfJuQ3AONSsyjhi9vEUJmHq8rMbcdh1QSQsjVQ0cPIVME/Dn+U85+uZ5P5JH8AGUAn4f1ZYIQkhtAHtGoHB0dpSOWkBwBcomXZCMjI+wRTQgh1wBbnYRMMdkNejbuZzfoKdDW1jZmvBJCcgfIJb7uwyEihOQOkEt8DQ89YgkhhFwddPQQQsg0grk/Fi1axB4DhOQYcLxiaWhokL6+vvReQshMApmEo6e+vp5DKgkh5Bqgo4cQQqaR4eFh6enpMcMVCyEkN4A8olE5f/58KSoqSu8lhMwk2XKJdUIIIVeGjh5CCJlG0JMHcw1445UQkhv4ngMVFRU2jxYhJDfwcunnPSSEEHJl6OghhJBpBHN/rFy5cqxRSQjJDbzz9eDBg9LZ2ZneSwiZaRKJhBw6dEh6e3vTewghhFwJOnoIIWQaGRoassmY2ZuHkNwDzp7ly5dzMmZCcohoNCpLly6V0tLS9B5CCCFXgo4eQgiZRuLxuM3TQwjJLeB8xTJv3jwO3SIkR/AvRTBHDxw+fElCCCFXBx09hBAyjVRWVkp1dTWHbRGSY0Amw+GwDd3q6OhI7yWEzDSY2+7w4cPS3d1N3UkIIVcJHT2EEDKN4POwfugW30wSklskk0mpqakxhywhZOaBYwcL5rbjkEpCCLl66OghhJBpBF8NwUIIyS3geMXQkMHBQZv8lRAy8/gXIvhaJXr28AUJIYRcHXT0EELINFJUVCQLFiywdXZBJyS3QI+e9vZ2mzSdEDLzQE/CudPS0mJySb1JCCFXBx09hBAyjeDzsE1NTTRWCclB0Ntu48aNNiEzIWTmgZMH+nLLli1SUVHBHj2EEHKV0NFDCCHTCL7mg149MFZpsBKSW0Am4YzFMBFCyMwDJw+Wrq4u+2olX5IQQsjVQUcPIYRMI8XFxbJ48eKxt5SEkNwA8oihW2fOnLFJ0wkhMw90pZdLDqkkhJCrh46eqyAIUvoXY4RtK73t3sSPv5XHBHFukjj888cvwuK6eAjj0nLpuX3jZIfRHOimrtu235+0dT1zxj6Xlk9v/Dcdd2xxcfz53TVoPNvGgiDjabrzu7Q8Lm23TDzi8Xlxafi8uHxngDD48WHGwhGSX6C3wOnTp+nkISTHgO7B0C0MEeHQLUJyB8jl1q1b+dUtQgi5BkJq2Ex7ixoNnZuLlJxraZfhkbgkU3GJhCOyZPFiKSosUOUTtjcNaLMND8flXGubOSsWLZgv5WWlGndiYy6ZSsrpU83mYsOtX7oE6cQ0GHa4N4qeUDiQRCIl8UQgTWeapbOry85XpopuSVWVVJaXSqD5CYejcralTUZGRyWleVm8aKGUlZWlU0EOAknpuYaGRzVcq6bTbd1fi4uLZNmy5ZrXueZYCY+d27lczp5DmvjySMqOL126RAoLCibkEW9X3DWLO28prtnhnDsu7MlTpy1MWP8tWDBPyitKNMC4nxFfUmhrb5f+oWHzPlYtxDWMp3UzgttUVlae8w16lMNEMq5PCvnM7bzmAyjrAwMDYzJKh8/0ggZDLt9zlA+nU1guZgLUh8eOHZMlS5bInDlz0nvJVIEXS+FQbn+JEGUCMklmDtSLdXV1arMus3l6yFTgbPZoNGZlPpd1EOQxFaieZH+FKaOhocHq5ZqamvQeMhOEw9py1uXzQkfPVRCEAnnl1TfN2WM9Z7Qu3Lhhrdy+d7cqn6QJQipIyfkL3fLcCy9bW/m+u++QldXLtaKc+HDOtZ+Xl1963RwvSGjL5o2yZ/cOfRC6mVWp4lyHj9bJ/v2HZDSRMkWHh53U36j+Lq2aLw8+cJ9Vc6+8/gdpOtdqSXzhztukZvUqSwOPF+f69NN9crT+uKUTDrv8RjQN/C6cP1du3bNHqhbO0/B6XC8A537l1bfMgYQ0UMbWrq2VO2/bi0QtbXCho0N+9/xLEtI077vrNlm9cmX6iLsc5Lm1vUNefPk1vY+6MxXIVr3mW3Ztu+jevPzqG3K29bwmn5R777pdatPXcLOC66ejh2SDuT/6+vrsy1u492zQTy909JDLAZlsbGy04ZWlGS8uyNRARw+5GlAvnjx50hw9hYWFrB+nBDp6yDh09OQG1+vooYRcBVrfad0XhjkiQTgigRoldfUnpFcba7j5cPZojagGS0grHg0jEUlqnMnqyPqGE5qOSyOQqJxuanbpo4E97j8xPvpon3zyyX4ZjifM8QLHDEDPGwQtLi3TbIX1PNiv+0JRDRe1dYCKGrz6+h/kwNHjktA6PBJGcx5X4hQnnDpwUL36+htyobMTsSwO0ghFojir5TcZhKThuLvmTOwc4ZgeR0oTL9gGY2lej584aelgCWnY06fPaJoTwb3CtSQD3Bu9hsluHiF5wPDwsHSarKGYs5wTkmvAsKWTh5DcAbY25JJOHkIIuXro6LkKnFMETgtdTzkXRUI3T5xsgitDCUnYVlKC4VaY/8YNg4JDBkOiNE6QlITGbW5u1fWEbFy/xo729Q9Ia3ubBnXpWxr6e+ZsixyuO44OMOYiuee2PfJX3/mm/PmfflUef/BeWbtyqWxev84cNSn9F2gk54pKaminBCP6c7a1TZd2TVs3dNm9Y4t890+elr/89tflq08+KpXlJZo/bXyOJuUP73yg1+l681jONc+BphfWvMGZlEiGpLER14w86jXZvdDIgV6j7s0Gl5RIpuRUU7MF27gGXuGU9A4OSFt7hwukwFkEfxHuVSiUtPT0gtJHCckv0ICsqqpKl/uL5YYQMrNgiEhPT096ixAy0+DFJIZUDg4OUm8SQshVQkfPVQCdgt4m8GUUFRXLnIpSc440nGg094bXOXjLkK2A0MslMCdRWJrPnpOR0REpLCqQrVs2SVgTQeiTJ09bSAyxQlgotEOHj8AvowSyccN6Wbt2jXVVjEaj1qX8nrvvlrlzKu18k7lEsB/Dss7qOZElnGnThnWybcsW64oX1mVOZYU8+MAX7QKQRrcatu3nz7sEPJqJktJiqSjXa9b8okdSEOA608cvAy4b1xxPxCUWjcj2bVt0r+7U+I0nT1keLf96Dr6hIbOFzKE5LPeE5B7Qkbk8lIiQ2YS3q2H/Um8SQsjVQ0fPVTCuVAIpKChw88voel//oNTXn0iPnQtZA24yBQQVhR43J+DQ0d+5c+ZIWUmRzJ1bYeFPn26WhDb84EgJ6TIaT0pLW3tauQU2j08ocMf9PkzqHI7ivOgHMznhSFQ6O7s1zYjmLSmb1q/R+K6/jqespFhWVq9w+zXt5nMt6SMOpA0nzd7dO3QjJX2DQ3K8EU4aPTDJtU4kJKdOnbGwCxbMldLSQpkzp1J3h23Img0d03uH83pFTki+g6FbFy5cMNlnuSckt4BMrlu3bsIHDQghMwd0JWzF2tpaKS4uTu8lhBByJejouSrQGHMNMkyiWr18qaxft0a3QvLxZweko6tL19PDtS7RbuvvG7DhWPB6LF1SJaEgJevXugmuhkYS0njytDljkGZHR6c5Q2Bwzps7R0pLinXdOWL8bySijcRUeqabSYY5hUKYYDcpQ8Mj1lMIXwCrKCtBsubogZNFE9K1QObPm2M+G/Ra6u7Jnig70Lz3yQq95g3r9Zo14PsffSJdvf3po5luIyTp7hXy2TcwKE3NZ/V4SJZULdTdKdm4fq3lG18wO36iMe0cc3EJmQ2UlJTYhJImg4SQnAKNysOHD0t3d3d6DyFkJoFdiV6wGLrV39+ftjMJIYRcCTp6rhLniwhJEuOR9HfvLTuktLRIRhIp+cM774m5N1T5ZKsfU0ihsBw9VqeKCs4gkcVVVborZF+ViqhRmQqH5dDRYxLB5Mcafnh4KO0ACek5ynQfzojuqm7iZSwYPuUnYUa4bNyesIyOjug6HEPo8hq2z69jUmeLY0vYGp52Evy36xsHzivkG4f33LJLSouL7HPvb7z1jiQDN0cPHDfIn4uJv8h7WI7V19u8RGFdr1q0yNLA18CiEbydieg115tzyZjkGgjJR9Cjp7UVX8hjmSck14AOXr58uZSXl6f3EEJmEuhKLHhBgh49rhc9IYSQK8Ha8nMAJRMJR6RmVTUm3JCunl45cuy4YIiUd3d40LMmmQyk6cxZc6bg6Gld/3TfITl4pF6KS0qtdw960nR0dlvacLz4+QHQg2jMKXMNwKkSiYSlsLAIW7rt5gVButk9CXr7+jV514MIX+XKBL2B4JSCwwc5ql1dbVlBfuvqG+1EcOTgF2kgrzg3/EVn9DrNuaQ7zjSfk30Hj8iBQ0elSBU1ei/19g/oNXdZ3pBHQmYD5vwlhOQcpgM5Pw8hOQXkEvPzQC6djUkdSgghVwMdPZ8DKBl8m2ptbY192QpDpz47cMgcOnrQBUqDw+2dXdLTP2jrOHroyDH5dP9h2X/omDlZ8OUs9KxpON5oaRcWFZkzBuuDgwMSj49elO4V0STj8YQUaVrY6NPzjI6OXuTkAfhkup7NHDgVF73F1J04tZ4fcwStqV0lQSqhu8Ky/+ARc+I495VTvvgHh1fb+QvS3dNnceHsOpi+5oOHj0r/gN4LTRafbD95ys1bZEkQMgvA3B+rV682WTQnLiEkJ4A84oVIfX29dNmQbEJILhCPx00ue3t7zdYkhBByZejo+Rw4JROSORXlsnrlCts3MpqUQ4ePjg9FSoOQJxpPanC333WYcb1kglTShjFhqBOGTJ05e9bCw9lSVlpiRufISEJOnz6D02k0DJHSEOgBY74RhHbDpy4iCNkkypWV5boOx1RI6uqP6wF0gdVtpKH7BwYHpelMs+5DrxzMpVPl4meC5NPnxzWvramxzcHhYTl4+Ig7iDTTwTBRdGPjKUlpehpJ/yfNIWbDuzQNDB1zORJpPNVkseA4Q1DssxWLh31u8XMTucPpX0JuQjDHwJkzZ6z3Hg1WQnIL6N1Vq1bJnDlz0nsIITMJZBL6Ei9I8KKEQ7cIIeTqYG35OUH7DMpn145tEotFbahSExw1We02zOnT1NRs63CmPPTFe+WbX31Kvvblx+33K099yT5zjqFR3d290tPTL9FI2HoLmTMkErMJn9s7uiQIRSSREkkEITnX2i4trW2WETeJ80Ssb02QlOoVy1wYTWv/4aNSf+KU5kkkpWn1D4/Km2+/63oi6fE5FWWyfPkSl0Aac7ykLwpfDkOvnu1bt0hBNGIHz55rM1eTTQyt4VzQkJzWhiy62iJvjz78gHzly0/KN77ypHz96Sd0Xa+5DEPWAuntG5CePjexM0D0qA0v07Q0j36RMM7neg05FxEhNycow+hdh/qDEJI7mH5RueQ8IITkFl4uYVfyBQkhhFwdtGQ+B1A4vpFWXl4mG9atUaPQ7dc/tt/TfK5VhkfchMgV5aWyfMkiKSsplHJdSosLbN+yZUskFaQkHIlIa1u7DenYsmm9VFSU2vrgcFyeffFV+eXvnpNf//4F+cE//VxefPkNaW/rMMfIZPaomxsnJUsXV8mSxYt0h8hIPCl//OAT+ekvn5FfPfO8/Oq3z0rr+U4LG9Gwd9x+i8ZJpFOYHOjXigq95vV6zXp2DN2CY8Z6KIWc8j3T3KIN2bg5eRbMmyeLFiyQ8rISu+bKsiIpLy2UlcuXwBUlkWhE2lpxzc7Axj9M/vzOex/IP/7op2PL937wY/nju+/b/cV1EXKzUlFRMTZ0i41JQnIH6KBEIiFHjx6Vzs7O9F5CyEyDIZWHDh2yIZV09BBCyNXBVsbnBAahKZsgKdu3bpaS4iL7opV3AHlOn2425wX6qqww5wbiiUSjMfOahDT+8mVLzVGizT45f+GC4NPpGHb1+IP3ydKq+YhhI5j6+wekp7dP04KjCW4WKDukffFjRN7s61oa5qH7vyDraqrT8wmJDI/GpVfTgeKUVCAlJUXy0AP3StWC+RJG75nL4PRrUrZt3Sjlxe5rXfiMu+VDj2F+HlwznDXYAScTrge9dzCSK56+R/iqCaIgXPv5C+bkwvXgH+6Fu66MJRyTZKDXqedg25jczGCC9XPnzpkcTDZnFiFk5kCPAegnDt0iJDeAPYuXIhxSSQgh14a2v13TfTrBZGo3F4G0tl+QoaFh21pVvdwaabh1zq8Tko6ungnXtWjBfCktLbbeLc4R4vaVlBRnxXVfqDrddEbXwlJYEJUlizFPjjseBGFz7rSfb7fzFxQU2FJZWSHzVOFhKBWcH63nz4/lb6GeB3P82AE4SfRc6HkzPDwi5zs6ZXBwSOKjI1JYWCjz5s2TufPmSFTTwT/kxc+3M37NgaxeWa1/sR9HdE3D4ctbPbpgL+bQqVqo11daKs3N5ySRHk6G3jxwggG7bv0H8Hn4U01Nuk+vOeauua1dr2HYTzytC041RljKykpk4fx5di7Ey3Xw/MrKyu26cxmUxUQynn62uZ3XfGBwcNB6C+BTsSDXy0e+4b/ckqvA+QcnPMvF9OPNIfQawNcv3ccMyFSCgeV4wZTLXzpDubAXY2TGQL0IvYk5eiiXUwVePIXsRbRro+SuDoI8pgLVk5O86CY3hoaGBquXa2pq0nvITAAn9/X0/qej5yYACg7C5h+V/72WShhhfe8BNiCmB9xmOnpINjBQhoeHrSFJWZx+6Oghl8Lr1n379tnwSvYemHro6CFXwsvl/v37pba2Vsov+josuTHQ0UPGoaMnN7heRw8lJMdBZYsH7J00vvK91grYNxywII3MhRAyfWDoVktLy5gsE0JyA68jd+zYIXPnzk3vJYTMJN5u3bZtm/Xood1KCCFXBx09OY5vCOIXzh6v8K5V0fl0fOMycyGETB/4cgh68+BNCd8SE5JbQCeePXtWBgYG0nsIITMN5LK1tdV6w9JuJYSQq4OOnpsI33Xr8zhofHgqSEJmllgsZr0F4Li9nu6YhJAbC16EwPna0dFhDUpCyMwDuYS+bGtrk5GRkfReQgghV4KtDEIImUYwRxl6DBBCcgu8CEFPu82bN8v8+fPTewkhM4mXy61bt9q8Wdfao50QQmYrdPQQQsg0Ulpaal+7o7FKSG6BXgOQy+bmZn40gpAcwffoaWpqkv7+fvZMJ4SQq4SOHkKmEN+Yx2/mkgtoTtJ/tXFj6yF8WZ/LFC+J0bjER0YlgmFbqWDSMFxu7BJO6p9UUos7VR65NOg1gPoZwyuj0Wh6LyFkJoFjB0thYSHlcpZj9jPsJrVbQyFdMvQ8lxu06H3GL+6zWUx6zy8Kw2Vql5Q+hSCuNz8pgfsW0+eGn1cnZIqAYYIvRACImf96mjdaZhqTfPdHksmEOXwkxIbwVNPT0yPt7edlzZo16XIw7VXwrCNl9zkhkSBsjflQKHcbC6gj/FcSyfSCehr3Hc/AO33I1MLPq5OrBc8Ajh5vR5EbTe5/Xj2JPGq1nErpH6ufr7MVTC4ipfc1Eo5IfX29ydvqmtXpe02mD73fqheDIKn6MSrR69CPdPQQMoWcOHFCFi9eLFVVVek9zgGUCwrUiX5SkiMdkhy9oOo9rhUCjaepBsYqJnotLS3RLd7vaSGU0PIeVoWpzcqKnVKQw/edjp6ZBff/8OHDsmzZMhtiSaYWOnrIlfDNlIMHD8qKFSvsYwZkKsh9R48kU4LODsn4BQmPNEsqyN1642YGz7+lpcXq5aqqRbqH9sh0oqVcIqGwhFJhSRWWS6x4VfrItUNHDyFTCHpvoKKEYYLGPSYSBLmgQFOSkFBSleSFv5XR1v9dwsmoBGG+HZly7NmHVJGm30pOfxU864ioshwJJ6QgulIim16RUA5/7YyOnpkFJhHmAoFzvqioKL2XTBV09JAr4ZspkMslS5ZIQUGBbZMbTe47ekaDhEQwoKjjJUk2/4/Y4w6QG4jap/rPP38rC7ZGpotUWO95Usu53viChf+9hJb9q/SRa4eOHkKmCNSRZWXlVlm2trbK6dOnpaamZuxrLpdSotOlXE309X/q/PdltO1/lyjt2GkCVS7V5nQShNRs0cZkOLRQIltf19/cvf909Mwc3hzKHGZLphY6esjVAHlEGcFzgHySqSD3HT0YVoQ6I9X5sqSa/wfhu0mSjwSYfwq/EpbQ4n8hscX/N3fgc8DakpBpAMO3tmzZYk4ejHvt6+tLH5k5QqhG9D+aNmH0LsHahNnAuEzNgps/2X4uU7WgrIeCpCpP3cT9J2QS0LBBgxJDRNAbkxAy88DpAOfOvn37ZGBgYMwhS2YnEbVVnU6/WNdz4ZIPC8q3rukqXD3XN6ckHT2ETANoPJSUYE4WkYULF1qD4vz589LW1iaJRML2+7cnNGIIIWRmQINy0aJFUlxcnN5DCJlJYBvBLsILMwzbysWeJoQQkovQ0UPINOANFfxigk98jQuz2Xd1dZkTCMMZ43F8So8QQshM4OtoNCY5PISQ3CBTLvl5dUIIuXpoyRAyDcBIQcMBv37BBM0bN260cecYzlVXV2dhYdT4BU4gLFNCgP9JwVcqJRmWZAgjn90obS5c8mnB1+UiqUIJwij0nGuDXBrUu42NjRy6RUiOAHsJc/OcPHmSc3zOcvB12FQqbMNatGBMqu+5cLnplyCs5TuqBklKbRLdcR1wMmZCpgjVQWOTMU8GRA/H4MjB8K3R0VGTDWzj077++KXiXy9IP6UN4KD9BxI+97/quipP9ogmeQnmoArLaMEiKdr4hk3+mqtA/jkZ88yBenFwcNCGbrFXz9TDyZjJ1YD6EHMbYgg85XKqQBMztydjDpIJCcIRSXa+IOGT/1ZS7OBF8pFAZTEMJ4/K4+J/K+HF/zJ94NphbUnIDOGVKIwWdEeGAVNYWGhvktHYQ2MDyhbLVIKvEY0KPq2ODS5c8m9JhGMSSYUkllQD1oxZQi7GN25Q/2IhhMw8kEvI43TYQyS30Wav6nD9F9LyEItM0PNcuOTLgsmYk8kCtVa1vKeub1oP9ughZIqAH+dSPXogdpn7Mw0Y7IeMYCgXJh9csWLFpGlcN2o4JSQpye4PJOh5SdeiNsM7IfmHGoWhmMpRVIqr/0cJhXP3NSB79Mwcvg7+7LPPpLq6WhYsWGDbZOpgjx5yNeD+46tbNTU1NuydTAU3QY+eIAHTVeL9xyTV+QvdQT1J8o9QEJZUWCSCwl5xuxQtfDh95Nqho4eQKQI68nJDty4HxBJygp4++JwoevdgOFfmRIRI90Yo45GREV2G01tUmiR/gaxgIvRcNGA9dPTMLL7uLS0tnVDfkqmBjh5ytXR3d0t5efnYfIfkRpP7jh5PPD5qdnEoxIEpJL/BSA8snxdKCCE5BhQsqKiosOFcmCsC++CQaW9vH/scuw9HCCHkxoDGDepafgWRkNxieHh4zP4hhBByZejoISTHQQ+EVatWWQOkpaXF5vBBI4QGDyGE3FjgQL9w4QLrV0JyBMgkls7OTrN92JuHEEKujhkbuoXTsrIm+QyKN4ZuufVrK+teLBHPy0rm76FDh2yIx+bNm8e6vPtjk61fDg7dIrMFyAKHbpFLcbV1JrlxcOgWuRp8nYjhlKgjyVTAoVuE5Bo33dAtb0h5srcJyR8+f9mGgvVKNvsX1NbW2kTNMHhOnTplXZozjR82WAgh5NpAfYl69PTp0/YpZ0LIzOOdDk1NTZzjkxBCroFp79GD06EHgT+tr8AJyTtCgRQVFqc3bpzTxTt0kN7o6KjU19fb12Hmz58vsdjFb2KudF726CGzBcgCe/SQS+HtkoMHD9pwWcyTRqYW9ughV8LLJXoy46tbmCidTAXs0UNIrnG9PXpmZOgWDFnfWM31yoSQz0+gxmvUyveNLOdIy6fnf2GE4pPAaJisW7duLBy+TnEl6OghswXICh095FJk1quAz2DqoaOHXCteTsmNho4eQnKNm37oFiH5SnAdQ7cuB5Rv5gJgJGO+niVLlljX5uPHj0t/f7/JW+YCsrdJ/qMmm6TwvEOpCeWSZYCQcVCfQiZOnDjBoVuE5AiQSTjAGxoazK4hhNxYYBmGVM5gEWKd5A/T7ujxDVNP9jYh+ciNLuc+Pfz6BZ9iLy8vt27N6LWA3jwdHR1jhpF37tzovJCbgCAlkZAqbysDqQllgM4eQhxeFiorK6WoqMjWCSEzi9dXkEu82aYNQ8iNJYxXgNB/QdLWSf7APm+E5BGoqNG7p6qqyhw/AwMD0tzcPKExz4b97CMcDuF9jVy40CPdPX2SSA9DoMFMyDheHubNm2fznRFCcgPYNXPnzrWvbhFCbizDI6PS3tEjo/GkthHSO0leQEcPIXmEb6jgF0t1dbWsXbvWvlaxf/9+G9MMRw8b+LOLlCrug0fq5NkXX5Nnnn9F2i90jjn8WBYIGQdygcmY0RuSEDLzQCYTiYRNxtzT05PeSwi5UXz48T555sVX5c133lOjkK6BfIJPk5A8wjt4Mhe8CVu0aJF9lQtvw9rb28fmn8C4d4TJHs4zW3DODji+0t1W06D/i+u+mrJ7A1Lo0qrhQrbPOctsUnldD6fD4RbimE/LTeA5Me1MXFjES6ebSmCvO6hMOE/6vD7OlcDTdPECOXPmnHz62UHZsWObrKqulrfe+oP09GFIH87LSUYJAZAt1JcLFy7kF7cIyRG8HYOeysXF418yJSTfgU5Kr43ZfeP7JuJtwxDC6eK2xxdn48NI1b+6rTst3pnmZmltuyD3f+E2Oa+/H32836Z+yI4PslsJ7pizYWEzw3Z2dieOOdvSxwV+Hb9IS2PbuttvVquuJ3RBqMlBunYp5Kqgo4eQPMZXqhjGtWLFChuOcOHCBfskuwdhUKn7ynm2YIpGtQVuUTLpFJQpx1QSa5K0exdOh8GXYcKS0HD63xRaKpmQaCRkqimpt87fw0wFBMeaKcEwFJkqr0mcKjasKsBkyZpWBN3SXQKZz8WULqrrkEsLL1xMiV5msdxrvOHhETl0+IDcedtu2bltg9x1+25Zv26NvP/BB5JIJCUxy547IZcD8rZ06VIO3SIkh4Bc4mMTlEsym3D2J+xHNet0cc4arMPCm4i9MER4tfvwC5vWXljCflU7M5mKmw0aCqcdMbr09w/IgUOH5N4798rKFUvkS4/dLxfOt0pdfYNLwxbYnMhDUlKT2rBhtaFTzpZU49TyYPZrxH79tu3Ts8LGRt5E03VOG+QEecIS0niwgy++PuDyE9H6YPLj5GJm/PPqhOQr+GxsNBKzimkmyRRxX9liaWlpsZ49NTU1MjzsPlM5mz5VOXZf4EzR1SCpSkyVVazAGZJ4fqZ/9DeszxBhQuZwURWlG4ODQxKNRtKTQ2p4rdMQJ2LKzZIw4BiCIosgjCpckfHPCEPZpWyfpmvK0Dl+8LYlpcoQihJ1JY5BgUZUyZp+gyLXfxNOlA0cTBrH4qaDpVIJezMKpxJUbjik54bSnSXPHbLIz6uTy4F6AcNcMewVc/WQqQV1Jj+vTi6Ht1kOHDggq1evtkmZyVTgGtr8vHpukPkMEmrDRSNqz13ONlCbz+xTOwwbUWyeTtg8SbPzQrrXtb9tPRyVhBm2EbU5E7rPjEuzD8NaHweJuG7DpoWTSFNWe9Rszwntd8Rx8XBu2LNR2Mkms6gznePHg7QRfmRkVAqLCnQd9i7yhmO4Xj0HktO8mI07AdjLyEfU7G3N1qzgej+vTkcPIVMEDNiZdvRkKopsUR8dHZXu7m4zmuLxEZVJhM3vBr+7H+l1/YfuqidOntbfNlWIg+ZYgUFfXlYi1SuWye6dO5wyUeXV2z8oR+uPy7lz56Snd0AKCgokoYqwUH9XVq+Q9evWypyKUlNNpqf0Xh46fEQOHm1QRSly3z33yqIFc+yYx/UUgtMlJO9//KmcOn1GFi2cL/fdfaflE3mEsvvpL38rq1etlL27d8mLL70ivZpX/zzhfHLPbuLzvXPvTlm+olree/8jOX3mnF6be7bmbNK0kc+1Natl187ttj/fwf3CPYDRAzLl4nLr2fuy8cc8mfHApeJm7/dxsJhzT38nC5NJZhiQHWeyY9lhQPZ2JpOFzUwrm+z9mfEz42Yy2T5PdrxLhb3U8avZDzLXu7q6rJz43gOZ8YAPlwn2jcvYxHOBzH2TrWfHmSwND46By4XPTDcTHybz+GThQOZxjw93pXQy44DJ0rHw+g+9Jf29mzTMJL+ZZO+71jCXWs/EO3oywwFsZ69n7sskO242k6V1ufXJmOw49oHJ9memC7B9pfVsMtPw61ciM+zl4mWeH72R58yZwwmZpww6enIKPAM1QPEBjZdee0Mqysvlofu/ILjiTEl0j0n/BEk519YhR47VSZfa9uitg6GOeClZUBCTBXPnyt133S6lGP6o9iJE6+e/fsbOg0ScqOG54yeQ2/butqH+KAuHj9bLoSPHZP7ChXLfXbc6x7yLgMCIJYeO1snRo0flsUcekrLSEjuCpJJBSNrbz8uJEyek5XyHOZ8gw/HRuNraZbJ6ZbXs3LHV0nn3g4+s/O29ZbvGzX62gXzw0ady8nST3Hn77bJ86WLNK86N8+RuWb1e6OghJEfJBUfP1TAyMqLLcHorfytLX9WhxwzeCny2/6DsP3hUKirKZc/OHbJs2RJTduhJ09R0RgpiBbJi2VJ9joH0DwzKb599XpVbVPbs2iGrVlXbOhonLS2t8sd335eBoWF55MH7ZPHCBXouOFNC8umBw1J/4rTERwZl5fJVqmR36R0ef3Pt1KPIQP+w/PJ3z0hhablUlhbKow9+UY/gaThl/A//9CtZX1Mtd962Rwb1PDZ8TA0cnKejs1veV+X4+KMPWJqekiL0NArLW++8J4H+7tmpilNPZunqNt68FEYjEivQ68BblDxm/NmHpbS0VK/fNVoyZdNv4xfhoKP88cxj+PXrfjsT7AN+v08nc9s3aoFPy4N1hMlMB+s+TwDb2G+9s9JhfTi/jvB+GwvC+nVPZphM/H6AtDKvIXPdh8E+xPH7sGAboIGcnR7WM+NjPTvdzF+QeRxkxgWZefA9ohDG5yOT7PR9XJ8mGpSYowfGld/nQTgfHufBffW/2A+Qpg8H/Hn8uiczD5lhPJn5yo7v08e2f7bYzswHyIyHdR/G3yOAXyw+bfz68/ptH9bnKfNcPr5f9+GAD+Pj+HDYxrpP2y+Z+OM+zKV+PVjPzAOOAx8W+OvKTiMzLMg+nkhg/jQXH2ReS+Z98Nu+3Hsy08c6Fp8Xvx9kHvPpZZMZ1qeXjd+PdDLT8HFBdjwfJzMMwD5/TQBp+jIPMtPBfjdk2e3Dr48P/H3BPpwHecM28Pv8OvD5xzYmSMeLKThgs/NIbgQoJ3T05Aqw7/AM/vj+R3LmbKvafkNy/xfullXLl5gdh2cF3LMSaWg8Je+896HUrl4tG9atkYUL5kOoEUC6unuk6cwZ2bF1i8ZVedJ4Yf3ztz/8uaxZvVxuUbt2DI2DXuulJcXWEx18cuCI7D90VPcnZeeWDbJr107rVaMhEcHCfHbwiNnVX//KE1JRWqxH9NnoNcAO3q/HKsvL9Tzb1NZeZrEw3KultVWCZMJeZCKrr731R4mq7X3v7btd/AxGRkflxz/5lZRVlklRQbF8SW1erXnNvs1nrtfRk993hxBCMjDDUpXe+Qsdsu/gMZk3t1KeeuxhWbl8sURU60VCKYmqsqlZVW09evA2BXEOHq1XhSXy6IP3ybraVRLTmlPNXrWL4rJ40Tx55JEH7Y0JHD7xRLoBpecB8ZFRqdE4p06dlOFR11jwoLcQeuOcbDojUTWEV+o5vdKczMjC24vS0iIp16WstEDKy4qkuLhAs5YyxZq5wECOoCuREotGVMmWSFkJ4harAi+0NAqLYpaHfAf30p69GiYYrgjDKB6P2/DF/n5MSu2MJWxjP8KhQWK9t3p6LC7CYRs94XDcxx9S4wvg+NmzZ20/QMMQ4QHiwyjFNo7jXHirhfi+8ZSZPo6jtx0mTvcNTITHNp4rFuQL50N8pI9tOCiwjuOdnZ3SqkYU8op958+fl7a2NjsGent77Xw4jn1IGw0phMU+rCNNHx/HER/rOCfOjTSQVx8fxxEe4NxIw58P6z484iOsv7dwNiP+8PDw2HFs4x5gG/cY+cdvZnzcU4D9CI97hPMjTGZecBz58eFxr3HvcRyLf1a498gPvlLonyW2sd9fO9L2zxpxkReki/Q92M4sC+ghlJkfxMf98OC54fqQNsLgujPvHeL7ZwlwrZnPGutIHyAMjiMOjmNB2v7asY20/L1H/nHt2PbnR3ikiW1cO8L7CfxxPn8vERYL7iXyjPTwLLGNe4qwiI9tPHsc9/cK4RAX4bDtny2OIz8oC8gb7iGOYx14ucFxv+3lAOlhf3Nzs50X4LwIj7QBwiM95AX7cN1eDrAP14HrzzyO+Egf+3CffXyA+4L7nVnOEcY7fyCHSNMfR1ikj22kiW2cA+B8uO9IA+u4N0jLx8c5/bPEcaSPvPhniXuF8P5eYsFx/2xwHNfqywLiIzy2cRzPBOFxj3z6CI98Ii/+WaD8Ij+4dtx73GuE93KM8wOEQ3jEx4L9yL/Pmz/u4+O8yA/WfXycH+dG/s5oQ9VfKyH5Dso5Pnd+qqlZ1q6pkXlzKqWx8RQOjMkQFti0Pb398vZ7H0nt6pVy9+17ZNG8Sm3ga52lNip+51aWyfatGzWu7oNDDyKk8TDVAOqqTNsRNmJ5aYkFgQ0MaUQ49NKBXXzwyDFpP5/WX1eQxbbznXLg4GGZq3l/8kuPavwlanOm1IYOpFAN6RXLFsvq1Ss0Hehtp98uxbmWVimIRWXHti1aR16Q3r5+u/YrxZvtOM1DCCF5DvSRU4ohOXDoiCmxe+68w4ZVYR4bPYSVtEGNtw2uQa67zNBfW7talWWlKT1oyQAp6AaGXpUURmXLls3S2z8gTc1n02Hc+RLxhKxbW6uqNSWNJ5vSRxw4HlIl23CiUZYtXSJFhRiz7PaPJTIBzRuqbT2mTTgJbBJpNOYilp/MBUaCU4K6hfUU1nEfEENB+ri4PO/NA+x+Kr6xgXuABiEaGd7xg0YNGiForOA4wuG4b7QgHI4jno/vwwM0StBIw36UIcTzjWUsaHCiEeTT9+khTziORg620agBaCAivgfpo/GOfAI03nAc21jQAMJxnBvbOI4GI9IHaEAhDziG8+MYFmwjDNLCOT1YxzkBwuA40kRe0eDDubzjBouP76/dNyABjuPacM04N64R9wLxARp6CO/vrW+w4p4An56/twiP8/lng/047p8F0sf5kA5AOJzP5wd5x7XjuH8WSA/p4l7gK4U4d2YDFNfm7xXuA7ZxHEYy7j22ERbpYR3nQ/r+3mABOI7rRh5wDCA8jmMb14djyJMHx33j3z8rnNPHxzHs8/cW1+6fFfKM4z49xEfe/Pmz7yWO+/gA9xbxcQ8QHteE8CgbuHZfjhEf58cvtv2zxDPJjI9rxzbOCxAezw7bCI/0MuUE6WDbXyvS8ccBwiM9XCfw6Xs5Ql4R3m/jOO6nx9/bzOPYBjg/juN6kL6/twiDY9iH+4Q8+HuN44iDbf8sER5gH9LGPoB77cs54iJN5Nc/S1yjv9c4jvjYxj0ByA+uzZ8f4bHtnwXuqT8OUGYQ3zuK8CyRX7/t6zBfFpAe8opwuBak4+MDXDuuB9eB49iP4/7Z4HxI399bpIvjOBfCe7nxcoj75I9nbwP0xvT3gZD8J2QvAYdH4za8aZUu+EIWphlQAdHjTo4wn86n+w+YbOzcukXsq1vWaxvB3K9LTessdAdXG9J642gaqr3tmLcbbbFjmnZE19NpJFMJScZH5ba9eyQcLZD3PvjIUrwSGM6F+X3uUls7FkHqcDu48+AS7GVk4PN1+fTOaV25ZNlSWVXtPixz9FidXn/EroNcGg7dImSKULOPQ7dyCqfS4omU/OTnv5QF8+fL4w/fbyoHY4jhsBkHDiFVdqqURuIJ+cnPfiVPPv6wvVGBAkVQb4wiLIaDdfUOyK9++3tZt6ZW7ti72/ZZl9X9h+W73/mGPPvsixKEo/LUYw+aInZz66Sk/XynPP/y6/LwA1+QVjXK29ra5RFdx0mQN9TQfujWXbffptuu7jRVqXlp1fhvvPWO/MnXnrT9EwnkjT+8K1FVinjLY3s0QZsXyDQ4FL795D24XjRM0VjIxIwd3Is0ftvLbeYxkHl8smMAzxUGWPZxkBnGg7AA4bGg4ZR5Hk/m9qWOYUHa+L1c/MnAceDDYBt5y9bXl0rbh82MDzLDZ/9Odq/8cb8OfHiAX9+4zE4PXGodZIYHmccywfHMfPl4Pq7f9r+ZYfx65r3LDHuluCB7O5Pse5YdLnu/3wbYd6m0sd/nOTtuZrzLxc+M58OC7Hjj6/h1vVX8uf21ZYb1ZO6/FDieGSdz269np50dB2SGQb4yj2fnM/sXXGodZIYH2XEB1n1d4PHrmfE8mfGx7vOXuR+//vli8el4/HZ2OpllAmTGy0wnO83MOADHMtMGmdvZx4Dfh1/szwxHbiSoqzh0a+YZL/vPvviqyl5IvvTIg9LX3ye/+d2zsueWXbJpw5oxuYwnA/nZL39j0xA89eiDEBR9fhpZHx+GYOExYqi/+/CHszdUmiWUTMjfq22JXup33+bsQxAOufrOIuL+alqfHToqn+3bJ3/xZ9+SYw2N8sGHH8uObZtl57ZNGh5O68DC7DtwUL7+9JNSXlKk+UrJj3/2G1m0YK488tADak0nNb2Lh3uOyfyYvTo+dMu+0JXOx69+/4JNQVC9Yqm89fb7Nuzra08/IVFkIC/LgYNDtwgh5CpI6z0Z6O+3z6TPmzt3TMG4v5nAxYO9gYYftLjl5eWm0NJRxuIiLIzx8pJiiUWj1p3UvliAIxokUKUZCkKypna1dHR1S6cuSNcrUnzGsqysVJYsrtLdTvld2sByxpdTfNhyShxrF4OjjuGRUWk73yHtFzrlfEeXtNlvt+DLB+gyOxvAPfPGhb+Hdh8vse3JPJZ9fLJjAIYUyD6eHcYvnszj4HLblzqWaaBfLv5k4HhmGKz79DIXfywTbGc3DiYLn/072b3K3PZkruM8mfEyf8Gl1kFm+OxjmeCYLy/Ah/X7MtPxZK9n3ju/b7JfkLkOsrczyb5n2WTv99t+X+axTLD/Wp5hNtnx/O9k8fy6r6X8NWU/V+DTwILjmduTLdlxMrf9umeyMJn7PJllAVyq/GXGu9Q6yAyfuZ4Jzpl9vZ7sbZB9PLusgsznm31NAMcmSydzH/Dh/P7J1v12Jpn7ssNMdixz32TXQ0g+kSmTA0ND1mMOw7HC4UAqKkpkUdVCOY7hW4r7CIdIf1+fjIzGpWrRwgzZ0HQ0LaunQmG1Q1WOdS+2Ya/a4XTdOzI8Ku0dnWNL64Uuae/skVDEz7WFF5/6q+mgp8+Gtatk4cL5Nu/OwNBI+oteCKb50X8WR3f09vdJUtcxRYLNIpDhjJlMvrOlGue0Hj96oKu3V4YGB2XF0sW4cFm/fq0MDQ/LmeZzE9IgFzN+1wkhJM+BAnLdxEUKi9ITrWLJwisqqA9TigomZ744pAsLRQMFii8cDKBbezpNvEDBKnr3rKyuNkcRhmnhKHqXjIzE5fSZM+YE0pB2zqkAyvDFl16X555/RZ5/8VV59oVX5ZnnX5Jzra0XKVdCCCGEEDK92FekzHwMydlzmPctJDW1KyUUTsLdImvXrJHOzi7p7RvQfeY9saGRsD/R68N63mGvbqO304mTJ2X/wUPyyb79sv/AEWk6c878LegZjnl3wJnmM9ZzyC+/f+EVee7FVyRh7yInOmNAOJySu++4VWJqwx451qB7NB0kqsH8BNKwZxPpIZmFhUVjdvS1YD3P9XpwP+rqj0vVwvlmQ2P//HlzpaSk2Cag9kPTyOTQ0UMImSU4ZZWpHN0O95MJlJM5e2zD/dhbC7c6AafUXPjRkVH77Lr1tHGH7XxQVpjgbsPaWqk/3ijxeFJSyYTUNRwXfL1r47q1qhfTXWWngJXVy+XLTz4iX/ny4/L0k4/KV596TL7+9Jdk+VJ8vWFqzkkIIYQQQq4Osyb1D/pZN505KxWVlXLy1Gk5cqRRGupOumkWQmE51XTGbE5zrJhN6+bscrarbtgxzLs1KB1dPdLd129Drk43ndVz6Ak0nPUqVwtw5cqV8tUnHxtbvv7U4/aLfun+3wSCiFSUlcodt+9VG7ZO03ZzhIGxaQFwFqynAklqvvBi04e5JjSNoeERaWg8KaFITI7UHZcj9SfkxIlGmVM5R86cbZE+vTZyaejoIYTMDlTJQImWl5WZ4urqwkSyqASx1ykgr4hC+htRBQOFWl5epj9uYkjgddUEpaWr6GY7HB8xBYg07TiSxhsWTBinq1s2rDUnz9lzbZJQBX34cJ2sXVMrsQK8WdHwAULdePClgsqKClWMFVJRXq7r5fbLz9QSQgghhMw8+FgI5nDES0P06IEz5uixBjlUVyf7j9ZJXUOjFBcVyJmmZrUXk9bDBbYc7M2uHnxdD74ROHHc7/atm+X+e+6U+++6Q+2/cklpBPzDLD0YzgUbtyAWMZvQL5jrp0LtReAmMZhoI6JnEaKurl4uy6qWyBtv/lESqUDK1La2uS31oFrAagtrvkIpudDVZb1uME+QxU/bzvh1zia3nm2LBnp9mpocPlovCbWbu/X6DtfrvThWJ0f0XvT1DZgTAxNUe3zaZBw6egghswKvRPAZ9P8/e//dHkeWpXmCxwW01ookSAhqMoKhBSMiQ8sMmZlV1d0zPfPMB5j/d57drnmend0PsdM91VO6KkVokREZWitqDRAECEEIQmu42POe6xdweFCTAJzO9wcazexqM7/i3GNXVFWUS19fr8xoY4rF/mGX3EDYF4yEGXbCKswvkM6zvdpoYTis2yVp0Y82Rtoya2PTp610QNbVN6g5FurU+BJBwl1UGzQ0hOsaam3KFLbMxELY2JHLhqMGQ9ZIEkIIIYSQWw2VPlXO7Og4Y5t/vPLr5+x47cXn5Xcv/1qvn5Vnn31KBkfGZGYWOxcGJSsrLDXVldLXMyCz81HbISt0sc1UVRZNlnWvhUXZV+XWrVs3y+jIsBw4eMhkWA/ssZRBZVml9Pb226gclYITts4e2BpCChQ+qelCPFEVidtPn1a5uc7egT9eefE5efWl52zZg7N9g4t+U2V5QkUPIeRWQRsANKJBPVqbm7Rhicu33/8k0aTtxdFIADQTEZtTrFfaaGCK09Hjx2U8sa2lb0xwxrDZmfkFOXjkmC3I3LRxQ8JeneLrScIthq7iuqVpo/T1D0lbe4ctnldSVJiIUSvkxBcPQgghhBBy62DfB1UmPZmQD4MYtSNRCdmmHnoOxqS4MEfKSkttGQBbsFg9bdvcYsqSE2qGRZQh36byS5Nrw2RblWURYl1Nlazf0CCHjx6XofMjarYkGyM921qbJBDOki+//V5iSSoH2Hs3cI/R5akKGsRwtrdPpmdnZXPTJnv+xQOhBaL63M22W+2FFEXEwV4FIeSWAA0Bvh7EYlHZ0toi9fV1crqzSz757AuZmBhPNFxoxLBgc0SmprDYnZoFYrJ5S7PMzc/Jnz/6RAb6h80dgB8MH/3znz+V6Zk5ue++uyQcXJrRjDhBcoO2URvFyalp6e3rt4X13Hbp7ivLkk9CCCGEEHIrMTg0LOeHR6Wurs5G92BLckzpggLIdtqSmDTUYvetDlsWADJt08ZGaWraID8fOCjHjrqpTsmYEiShCPGy7rWCiVn4B9k1Ho/I/ffeK8Fwlpw4edLsQ1iXMhHX5pYNUlNTLWd7+uXTT75cXAIBOFl7wWRtLNbs1xrywP5U22nJzc2Xhroaew/+iOl7gS6rsqJUCnJypKura3F00PU+X6YR+lslcb1qWIcmkQkIyVywtaEbxZHOoIKNRhMLE6P2zlDwO6CJtPVy9DHXb1gn01OTtuDdoWNtdu7o7NaG8pD8tG+/ZOfkagNVI5ihnK/XVRWVcqaj0xaDO3GqXfoGBuW4Xv+074ApcR558H5Z31BvbzAYwCzmoPSrm/7+c3Lbbbeh4tP84N5w/8CwzM/NyQP33y1hjPQxnXtA3Q7KxOSUtDQ3WRhxrNmj6T188ICUlJZJ4/p1eJRF0Ojja8fpM2dk1/ZtCVNPDFlQznT1qH2X/HzwiB37Dh2VfXref+CwzC/MaQNae8s0jHhOLJadzs/r28db5TchtzrI68FFIT1docxKMh/kcewg6kY5p3MbBOWG20E1w9rJeEx+VhltdHREHrjnDtusA7jnTNRBcWzwEZVjJ05JbU2tFBUVqVlU1q3fICPDI3Lo6AnbDQsy7ZmzvXL8ZLv8vP+wjI2OSWVZiWxYv97CguLo0MGDMjg8rnKhyoaQDyEnqmx4QO/duo5FGrdIb/+QDPYPyB27dmhinLyKehvpwhqQuTk50tl5VvNOQLZv2yZZ2VnqAuv1hGWjyq1TkxPS2XVWjp1qkzMqZ2PpAsQD+Tlb/dbWVElAn6mzu9fC37i+QSanZ+Xb736QrZtbZf26ao1zqY1Y/NU1rw6PDtuH06aWFjVwirAkFzc94XDYjmuFih5CVgwqetKZLG2QoDiBcqaoIF/rpJg2qgGpqCiXLdqwbFC73Oxs/IymoClUN1u2bbbGL0sr3VgkIrm5OdLcvEkefOAeKS8vce2fNcZLU7fy8/OlpqoykQ/0CMTUrEBqaiqksrJcTZbeOfwUFuZLZUWZxPR3QSOPs9aYUltbY4spp4JdDqC8qNY4loGo9A9hVmjjXldTKfXamOKoq6mR6mrcV0sxFptO8zx6ozChhIoeQtIIKnoISQ+c7EJFz9qB5xmfmJTGxg1SXVEBg4SNs8NHRZwLCgpMPsTCzIV6DVkzJDHZCH9VFZKTkyUhrVehECoqLJCqyjLZtXObbN/a6uRUyKcaDqq1uroaaVB51MuH9Spr1qpsiHV/ClR+hWMohfLzcm1kDVQpHvhHEisrKyUYDpkcWldbbaN64AqfPEOhoD7PetmwYZ2mN8/ch1XWLi8rl9bWZhuNBEUG3EWicSkrL5OSogKZmpqW3Jw82by5ReU2/0HUgfdg8rE+X34e5Pe4VFdWWLyOpTTe7FyvoiegL2fVWy/8QDgIyWRQwYVD6b+rERYEti0bjcypHC9PVH8bTOVyHQ3fuYZSxX4zrRmXzDAfGI1sXM+JTScTdlhAGXOkzS5xtjDwh3DsnaKade/WGj5tsKKYsqX2yxU92ohrGObcvKAhxr4D7tqHAcwcTtWdhWH2SyBdttUlAkJYKbht3xPPeouAZ8WC2On8zGgbbRjzLfS7kFsXV7eGVGhfWist3UBdjzJJSGbjRkKEw269lHRugxYW5mV6elrTmN4K4qvHC2sJ2S/p+dxvAtnTyZa4h8wJd84OrvAfpjXBDjKe62u73xJ+vdzoRuOYfAiDZX1yC8hI+DI3Po5khQusnAvnxnyqOxj7/IM7H6LtKpZwh/BwkfCl/y/FYwqtUFCCGNWOe4SR8lu79Dj3yfh4M4WcnBw7rpVMKyGEEHJFxLShw45baIJ8A7bYCGoj468BGja9tQ4JviAs2UHxA+UOGhcojdwZiyovNUDazCU1RGhgLT5Uv8vbJwfc6j/vf7HRSgoDOHNn550kgzTAP9IHkK6lA2EjscvTRgghhBBC1gDIayqTYWvxRdkvgbPCiKtE113dQSECEc7kT1PwOLnRvheqrOqCQHgq75m7kF47GRB+4Q7TvpLlQ8iMGoqTLvXaNgmxMGFipkvoLcLCn6UKiYGx+nGX6sDS5M6ID2F7GVr/6bU61AMx2iAQxJV4RrhzcnDimRM4M40VYegBhZe7ds9Pllj+5ggh5BYBjZY2a65RQwuh19aYaGPkGzzXDCVAA4KmSBugJTvvz7nz5yVz586dHdYAwx3+Lbp3OHd6WFzeHg5hthSGw9nBT6JJ/gVml3ie5aiZe/pEHIQQQgghZM0wwQ9yGUY4pspmkOWWFBleFnXy3UXk2cTZrhOynpf5bMQP5ENZPprSQk9y72TRRFj6l4pzD5lV7cwf3MJoKT67tnt3+PDctbfDyftXcyiHcO0VW0n4sN2rwDtxZ/s/YUccv3x7hBBCCCGEEEIIIeSmhIoeQgghhBBCCCGEkAyBih5CSEaC4a1YkA4jOvH/xebt+rm+OF/MDbC5w0qqG39/Kb+Lbiw1S6T6dWsDXTqt/owrPB8WqcP1ol3iWALhubT/Egy2dT6cm4vHfTNzMzxTJr53Qi4Lsz0haUU6t0VIWya3lXgy/3w4L8mwOJbktMux5GfpuBTLZOUk18nvO/l6EbvFWkFXtnOv921h4eyPpLDdzCvv0tl5/LXJyvhLsiMXhrtuEbJCoAvOXbfWEtcIuNev/6VWdQG3WLFX8iSfndvl7r29e0XLdeRmrlzQrxrBi9+VS/935gmW+U2wmI6L4P1g6rK79vEmkXg+tdCwlsdpi/CZkaYHdbHGZc8Ht5bai8d9s4J3gTnp2HUrnUE6uesWuVXw5XJxgdE0BWXS1aeoLlk2SebhFsgN2LbV6U4ksiDT01Oa3vTdre9aMCnML0BsdWKSbIdLnPGfXmNVnmUkfdCDLIdFlCHr2U6u8GDHhXG/Pa7wn5MDfX0HM4vykvUe4r58HR7Ap8lEsHZy0bm1K+3GxYFdY50s6uJdSktyOixV7jKD4a5bhBByIUy5gYWKscuANgbYbQBVHgSDhHBgjWlS44VrHPbNBIqSxOH92iLKF2hYvL8L+UX81mRByZPUWIHU+NHQuTjcXSrev/ODrygQCoIyNx+VqD4j0pis1IF7xO0a0CVCIU2XtZGa3mBIT3hHuIX5krCQKfj3jCP1N0hHkvMEIZmML5fpzM1QZxByvUBGuVnKom/TMw0nf+nvEMoS7AzrZELsqIVnVbkVsizs4TiFZLkTMit2lZVgWMOETHiZd2UyrpOV4d62QVfZ0J0hF7r3faG6EHIo0ob/L1tXJtIfD4RlZnZBr+EPcrML2w60CcHlH8lxnXwPP3i+UAg74WaezHoj4YgeQlYIjuhZW7DV5B/feBM/hDVU2oLYV+OCggKpqqqS1k3rbXQHfh9fH+EaVeKf3nxbYmgsEwTQ4GILSg3s7rvvkg0NdQkbB/y7HQwu4Fcb0OKiAqkoK5GtmzdLfl5uwgZJcmmCf8R94NBhGTp/Xh7/1SNqizQthQPg3qd3bHxCDh0+Kj1952R6ds6+3uTmZEtDfa3s3rlDSooL1K17B089+aQU5uclQlESX2/mIzF5570PpKaySu69924zCwTQJCyPNxPAu8N7GxgYSJikJ0gnDkJuFXwb6c/piK+jWTZJxoK2Xzvi6T66DmUwV+WosrJSlckyS1aBkuPosRNy7MRJ/T2C6KSbeW5urpQUFcrG9eukXuXPQBCqjuWjmX7/5juJK/Vqh6tPMS3rnjv3yIZ19XZ/Ib75YZ/09PQ4pU6irsMokqKiItm+pUWqKivMHd59cj2NkUNHjhyTU6dOy8MPPyjl5fhNLl6PD4+MyY8/75fu3nOo8DWAmOSrbFpXUyW37YLcWizHTp7Sd3BcnnvqCbXLN3/JMjbih6x8+kyn7L3/Pk1bubq4eJw3O9c7oif0t0rietXAD8XGkmQ+6MRjtER6V0AYkh6NXtn82psJbRLk6+9/lpzcHKmrKpN8bbDytEGZnJyWM9pAHDnZLuFwSBuJSmtv3JPH9CIk3/60T7K1Yq1Tu8L8AikozJeCAhwFUlNTs0xpgroMU7Js2GyS39qKCikqLJYCdTszPSVtHZ1y7HSXrGuolgJNk9WBaMg1DHiPqPfPv/5BhkfHpLWlSXKCYWexDDSrATl49IR88vnXMj45JevWNcj2za1SXVWp4cWlt7dHWrdskbycLIvjmx8Pyq6trZKdnZ0IIxGKNpp9/YNy9PgpGdI4t2ic2dmJLzhpnmevFt/e4Dw9PW3Px4MHDx5XeoALmfPgkTmHz+MYGZxqlx6HL4dZ4SzJs49mmSWrBOJROds7ID3d/VJfWyWFhUUqRxaakqO7p09OtJ+R3v4haWyok1AWlFyQCKGAFvnuhwNSUpwvVeUVkg+51WTWPJNXa2tU7kwoTS7EqbYOmZ6bNVk5T/0VFhZIKByWvr4BOdnWLvUNDZKflyOhINbGSfwOeoXRPJ9//b2MT89LPBCVdfW1+vssKWSQrpDKpRh9s+/ICfn482/ULCZbt7SYnFtVrfK3hnP2bLds27ZdcrLDKsP2ScfZc7IzIbf6sHCENGovK09Oz+KFSWNdQ6Zlg2WE9XfAca1wRA8hKwRH9KwteJL/+g//Js1NG+Xh++9242OssQjK6MiofPnNdzJ0fkjuuetO2b51M7QA6kIbsUBY/u4f/1laN22Uhx64D0HBdPHNwFnyb+oaIVws97v3/nstrqiao3Hq0kb6o0+/0IawRp589GELJxgMSzS6oGEHpOfcgHz4l0+04auW9dqI79m53dK8nLgcP9UhX3/zrQoBNbL3wfvta4jpmVzCJLKwIOEszXfqFkb/7R9/L3/9yvOmpPIgvVDw7Tt4VEZHx2xU0O27tsuuHdvcsyw+bWaQLCjgPaR7mcRvQ8itAjoxLJOErDUmJdl0mHTFt+ULKufMzk6rSaaNPo6pXHZC9h04KH/1m5ekSOUVfIiFjBjVfjOULt//8JM0NTfLQ/ffZe8C7wR96r/7x3+XB+6/U1rVzj4hun+L7+xSct2nX3wjAf3dISu7EfDaT1f5MRqNybsffGhKoicee1iTF9FgMMXLjUY/Pzwir7/1nqanRbrPdspf/fZVCSfqc4s3qHkqHpTjJ9vlm+9+lrrqcnn00UckO8t9BIcbjUaikYhkZUGpE5MDh47ITwePLcqtcLOIXntZedOmJunuOSv/4TevSjCUaflgCa7RQwghFwBNgzU0ehUOYYCvmmD6VTwipSWF8syTj0pxSYn8uO+ATM94RVeCRMMSCGhjB0WMNj7mV8MI2tSmS5DwC3fR2IKg/UEYGDZbkJ8rExNTGo6remOxqNpjzaCAnGw/LSUlRdK4YZ20nz4jEbVLZSEStfRiOO2vHn5Qigrz7GsJGmVLm56zwyFTLF2KOMLWeLt7e6V54wZZV18nbe0d1oD79GcSTshx+E5luh7LhBpCMhyf3y9UFtLl8LBskkzG5e+bpTy6D1mZB6bmQ/aDIkX/VxkSsh1k0VAwLtu2tMj9994t7R1dMjMzp27dS7BR5eoSLwXyH2RWJ/MmzpcB07u8rGzyoR6QYbPCAamuqpaxsTEEpWZQISE9QVMC9fT12xS623Zvk4WFiHR19SRCdGAa2Mzcgvy8/5Api3718F7Jzc6y9Fk4emSpkBzS9P9iAHsK9tPrf15W3rVrm8zPR2Tg/JBzQC4IFT2EkIwFQgFG8cQi2lii1Qy4BeowDzpLG7Rdu3bLgjZW7e3tCR8OND8xc6uCBXagMGVM2KY14bgUS37hDQvqiYSysgVqIpjl5OSZgOJDwfeMmdlZ6ew6K5uaNmmjWiWj2qj2Dw0mXCwxOHTeGs2tW7dKXl6eNfJII+LDs1mTjrh/ORRoGfpUKiTMytj4pKxrqJOmpiYZGZuQvv6Byza2NysQYv2Rjvi0Ic+maxoJWSluhjy/1MkkJAO5ifK3m16WuMkgoBjBxyhT8midaPKmPivOkO3A5tZmycvJkfa20/Ye3NboqD9D6l/fSxz+wyYHBrAYs/q7bPWqL9PLyojf4jKZEjJvXPLz3EhoC0cPiy8Ukp7ec7JxY6MUF+ZLWVm5nDzVnnDnZJlAPKxu+mV2fk6272i1pRQQHhaJRtiIYyESk1A4W81dUi6K2ifLymXFxRpnmfSdO5dwQC4EFT2EkIwlHsAEOgUNlzYSkAvcFwltvLRRbFxXJVna0Jzt++UCvZGFiExMTNqix+4Yl4nJSWu8LseSX/Wj57M95+Trb77XGINy956drpG0dKAhj8vhYyclWxvNrc3NUlVRKqWlpbLv4EkNyXX+PaMjYzZCaOOGBrXCFtzaoGt6fEXu03ahNCKcxbCCITl85JjU19XZCKDGhhr7KoMF7i7b2N6kmNBxBb/dWuHTl/x7E5LxaB3tOwWEkLXDl8B0bod8O+lkI2eWSUDJgqUCIBeapJqoF+1sD6xHPCaVlaXSPTBgv5P7OBdSeTcqs3NzMjYxIaMT4zI+NWkfDcfGx9Q/3FwCDXNe5dbxyWkZHZ/U86RNy8JI73P9A3L7HbtdXW2ys6ZL3c9OTcuQutm6uQWxy86dW6VvoF/ODQxqfO4ZVES1keNg4/r19hyLz5TIcaZYuoIfE9J8sqyMUU67d26Tjs4+s6XsdGGo6CGE3KLEJSsry3bempqaSpg50BB1dp6RP77+lvz+jXfkD2+8J394/W15/c23JKr+LsWi3zffkX9/4135t9ffkfc/+lRmZ+fkqaeelOrqanNjjZK2gnPzC3Lk6FFpbW2VvNwcm9+8a/tWGejrkYGh8xam3/FlIYLtKMV2IriaNs03gAgDYU3NzMjxk8dk/bpaTJ+2lmDXzi1yrq9bBoeHzS0hhBBCCFl7vNyIM9aumZyYdNIozGCvx88HDsrv33xX/l3lzj++/q78SWXQP735nn3YvBTwe7rrrMq776q8q8ef3pG33vmz/PDTQduxC2vrYOdZxIQPlBiRc/jYCamtqpA8TMXSPywDgIWjDx4+ZunSZFp6sQ4oRNDkdSKvBewSmywrhzTOpo2NsjA7/QtZmSxBRQ8h5JbEvpxo64NF/cJZy1e0R+O0bv16ee7Zp+XXzz4lzz/zhLyg52effsq+slyKRb9PPykvPvuk+n9SHntkr5rH5PXX35ATJ04kXKpbPdpOn9EWMSh1dbUyMTUjoxPTUl5ZpQkM2TDYOEbtaFqjsYhrwKxld43oleIFBICFFrEGUCwakOKiEhmfmJGJyRkpL6uwqWbHTnaYO0IIIYQQkl5gPZys7Cwb0Q0w1gYS3u6dO+QFlVdffP5peU7Pz+rx3NNPqNx66fn88LuhoUH9Pqmy7pPy/HNPyjNPPSa7d22TL778Wo6faFM5EqoVqHripnRpO91ho8+nZuZkVGXIqek5qa2rtxE8+LAJ7c5ypUtCeL1G+gcGl8vKk9MyPjUtpeUVv5CVyRJU9BBCbg1M0YHhnRh4qtfxqES0sZqenZGiwiLnJgnMga6pLJfqijI9l0l1VYVUVVRi9OplMb/q3vvdtKFeHnvkIWmor5Pvf9ovc3Pz2iC5gavtbe02Xeovn3wq//7HP8kf3nhTXn/zbTM7feaspjFqacaUMxviqn4mJiYWn8cd7kvGxYCSxwQCPcM1FD2BUJa8/8GH8oc/vSV/fP0deeutd21xvdNd3bboM8KNabwudEIIIYQQsiokdCT+I52bCgUZMC4zMzNSiB2pTEJzsh3OhQV5JnNWlpVIbXWFHdVV5Wp3eUkuLzdb5dYyqSpXv+oH1zu2tsi27Vvl2x8OyOT0jJMhVZbEujhY5/HwkSPyr7+H3Pq2yq+vS1vbKYuqf+C8pkblR3WPrcEhf46PObkVZv6Z/PWF5Fc4wRQwC1A5d64/RVZ+W+XXN0yxlCorkyX4NgghtwbWaDqFBxoVNC7dPX3WMFRWoCFMBQ2QnuyLROLwl5fFN2RuPjMCCgcDpuiZj4qMT0yYUgVzmbEg8s4d2+XBB+6TRx7aKw8/+IA8svd+uW3nVlNEdXV2JsISKS0utvQOnj+vMSAhMEdcMRupc7EGM2CTuGEXlcHB8zIygnnVzfLQ3gdkr8b14AP3atwa564dEl1YkI4zXbYooD06IYQQQghZNSDPednPTUmCGT6+BWR4ZEwqyktN8QML7FoFeRMfMaGIcY4xkhvm6OrjfAnUvZMmE9d64deArCiH3BmUgcGhhCwZksOHj0hJSbHsVXn14YceVLn1fnlIj70qS5aXl0kP1r209It9JMXInv4hyK3ueTx+xA8+YqYCGzwvlD2w7zvXnyIra5x6fc+dt/9CViZLUNFDCLk1SDQ6+CIQCIVkLhKX/fsP2naSm5s3JRzdeNzQWuy4FZcZjOTRe2vc9DjZfsYa5dt2bJPWjeulZZMedt4ge3btkIKCXDlxqk3dalWt/ssrymzrzCNHjkkEu21Zm4ZqfKlxs1E/KY1d3B5ahYFwWI6dOCVZ4ZDcedtOi2vzpkZpbVonTY0NcsfuXVKYm2NxmgDhvBFCCCGEkFUiedoT5LqAynUhlQVPnGy3RZc3tzRLLOKmKUG+vGFoUNjRFYoeyJcRlZXdx0SkKSjjk1MyODgkjRsgqzaavOqP1qaN0trSJH19fSrbmgfZsM5tHnL0+EmVWVX+xbOoOQ4osPxHyuTnNfQWjwU/4xNTMjw6sUxWbm5cJ1taNsmOra2/kJXJEvgVCSEk4/ENC5Q8Y+NT8tFfPpOxiUm5Y88eycvJSrhaAdDoaIM1OzcvHZ1dEgzEbcE6DDPt6OiQTY3rJS/brREEfQyaKDR3+HLSoo3mwOCgNXIwy8/L1ca9SYaHR+Xrb3/QhjRoDSWUR8kNZWqD6e6xKN68bU3ZuHGjLUSNryvYyQBfaNAcoI1sbW2WwfPDMj0zq/40TZfbq50QQgghhNwwTHRUIQwH5DsoPI4cP23T/5sa10k+Nu8Iualc6irh6/rxihj/wbC3p0+w1EBFRbnKg1FTqMCutbnJdt/S6BcPKKOwQPLU1LSMTarcqskqKSqQLZtbZUjl1q++/VaiKui6kedOZo1qmE5GvTD4GHriVLtUV2Lh5yVZGcov7zdVViZLhP5WSVyvGsggPgMRkrlguGHokhVYOoCKMhr1i5dlThWJKVMHDx6W+YUF6R8YltOdPdLReVb2Hzgkh44cleKCfLn7jtultWWTYDSqPXkAjWZADqi/uYWI9A8OSUdXt/rtNr9QkuTl5Umh+vXAn80jTvhF+NFYwLao7O7tlzPq//jJNjU/KMFQWB5+4D4pKyuRg4eOytDAkDyy9wHJyclGIBaaa2BxG5TS4iI5efqMTE/PyMb1DWofl/r6erRw0t7eLsePn5Lh0XE5PzImXb290t52Ro4ePSbNLU0uZRrGgYMHZfv2rZKdlSUHDx+VcwMD8uADD9h8bMThqmKk3YHhuNhSE/aVFRXWwFtYGQDebXY2njt9n8e3j+lebxByY0Bed+uPpTOUWUnmgzweMLkVpHMbhGno2Egj89rJgJw7N6Ay65B9kDzT1aPy51k5pjLkz/sOysDAoLQ2N8tdd9xma99gHUX3DgKy7+ARWzenV/17f2cSsmuq3JpKh7obGRm1OM/29El3X7+cajutsvJxGRkelodVTq0sL7N3/uXX39tonq2tkDNjGrXW3UiDHqgnwyrnDqkfyM8bN6wz6bG2psZGo5863WFLA4yOTciIyq5dZ3tM3jyscmtLU5MF1d8/ZO9g59bNkpWTJXPzEfnq6+9kx5ZWt8xC4nlx4Nlx/EJWNjeZAX5nHNdKQH+UVW+9oMlz2jxCMheMlAiHsqwSSmew9eHc3GziLnMqR1Rt+/cfkKBWkPiCgPnKWVkhKSstlcrKCsnBlpCJ3wbbRmJIbETdBUMhOXDg4KLiA6CWDIXUXhu5TZsaNYyyhA2AekcsDviFQgfu/SgbNMQF+flSWlYq1VVV6hZmcTl67KSmIUdamjdaJyemaXBfZZJ+A3XXcbZXG8RR2bNzq2vUVAiLav25EI1Kd3ePNor9tjBfdk62Nub5UqtxrFtXp6G4rx0HDh2W7du2SXZWWOM8pu5ypaWlxX2JSeCbAf8+Orp6JRaZl+amjXafKeD5sJ1+OpdJtI2X+8JFSKaAdjIYCNnw/XQF9SPKJCGZDWSCgHYqsyzPp3MbtLAwr536aU1jZk1M0ZpGZbpB6esf0N9ApTj8BCqeFRYVqgxZZh/fYtEFZ54yKWf/wUOJKyUhwGK0DxYnXr9+nZSrDHoxTnd2ytjYuP3uNv0/0UcvKyuX+tpak52RH86fH5Kunn6TDYsK8tQMrpLTgdE6cTk/PCLdvedk946tZor63WQbTVfbqVO2VuTc/Jzk5udKfl6e1NXWSX1djcV7DoqegUHZsa1VslR+h0Kos6vH1pXMz8+7Mlk5oazMBHJycuy4VqjoIWSFoKJnjUkIKlCKJH8thlIHPwkaUTeiBfbOXQhKFOtkq/uUV4Fbc6uetSl0hgYaNjfPGH5NaaMNHeLw69z4OPTClDzYptL7tTRGYW939uex6hkBKbFoxJRNzghpAM7OC2VY+tnd49mWzBOpd/dIn6VzqSG08NTO4nMmSf7dfSaA56Sih5D0gYoeQtIFKnrWHuwc5eocjAB3m2K438HJZ04mw1XAptwvAaVOMvBn6zMmXF/q94SCCcGjLrZ7lVnNv+UDN5Urud+OoCDrQnZdHi7kSNi7ZQW8O3cNd9gIBWYhiahMa9PE4MfsXTwWigWiR9yN9sQILh+m3qoPyLtL8Tr37t7Jytc+AibduF5FT6aVEEIIcWilH0VjhVZBcY2ka4CskbBtG7Xh0rYB7Re+eqAxgTLFNSNmtXgY2ghG44t3CTDUeckv4sG9b5Rsg3LEiTYLrjVelxY0mlHzFwyhQV3ecAE0egHY63O4hgvpxv+aPg3DXCM+uNN+CO6todTGEeBSW1B3KHCnraCEUzpVS42wA2/IEmxpJIQQQgghK0k8DtksaPKeG1WzJJc5GQ2yJJQjv1SMwzb5WFQS6ZEs310IyJ4YBQ7ZFH8mJ0PGNH8YnOE+YuI+EEC64hKJRH4RLsRGGGHEOKZqwT5ZvoTUCpk8EoUcqjItPorieYMhk0/xIRQKHsjJJucm/DuR9WpkZeLhiB5CVgiO6CEkvUBZ5IgeQtIHjughJF1wigWO6CEkfeCIHkIIIYQQQgghhBBiUNFDCCGEEEIIIYQQkiFQ0UMIIYQQQgghhBCSIVDRQwghhBBCCCGEEJIhUNFDCCGEEEIIIYQQkiFQ0UMIIYQQQgghhBCSIVDRQ8gtDLbQNAJJ14RkGMzbhBBCSCbBdp1kLpBb/XE9UNFDCEGNkrggJPMIBALWWMZisYQJIYQQQm4mfKcXbbp9oSQkw3F5/dqhooeQW5TlDeb1VyaEpDPI36FQKHFHCCGEkJsJtON+lANFVpLJBIPBxfx+PQQ0gFX/lI+vqvyySjKduMQkHMpKWwVKctGPRBckYF9H2HKSzMTn93A4nLZlEqBtjEajaZ1GQm4UaCeDgVBaK2FRd6BMEpLZoF8W0DYyK6FISV/ZNR6PqdwasbqDkEwG5fB62keO6CHkFgWVBzuT5FaB+Z0QQgi5uUE7ju82bM/JrcD15nM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LlFiesRw//xmARjIT0HnAUhGUY0ENXMHtAsHtEcj5yffsS1NMZi7polkdwqBONBK5PxGMplepZNtJNWd2jyYoFEISUk04hpl1AzeQwZnRCSEQTiSuJ61YipNIuDkEwGHbdwKEsCgfTstvmiPxA/L/2xUb3SjjB1vyQDicUXJBTIlqB21rYHWiSYhtk8Eo84hWsgKkeiXdqhpLqHZD61sRKpyCpUYTSs5VOzfyD9Cmc0KnJM2iSiHeGAtusS0HJKSIYRCsQkqvl7d6AVqk1tJ9O3DYpqoYzFo1oeKbOSzCaoAiuOa4WKHkJWiPRX9Nj/8lH8gLwd+NG+VELVQ0imEYhnW3msiuTJ/xb+a+1Qpp9wGNECGcZZ5uV/j/1exkKTzoKQDOa1hQflwXCLtj05YuqTNGwvIa/+H9F/kYHwjJXRaCDiLAjJIOLxkORJtvx/5D9KSK/TsJlchIoecqtARQ8haUq6K3owHD0YC8jH8rO8Ld9pbYDOMCGZRzy+oK1lQPLj+fL/DvwHFQ3T74s8hsujpkC5/H/G/0FmAppmQjKcX8fvlkdi2yUY0o4lDNKwvYxKRMvkP8tUYNraTI7oIZlIPB6TXC2F/9/A/6LtEEb4pKfsCqjoIbcKVPQQkqbcDFO3UPg/jR+UNwI/OkOuP0AyEHypDGkHrVjy5X8P/i4tO5OuPOqfpvO/BP5eJoJzCRtCMpfXIvfJA7JDQiFXJtOyvYzF5b/E/03GA9MSCUQlGOAnEZJ5oJ0siIfl/wj8D7hLy5GvHip6yK3C9Sp6WEIIuUUJ4PupCtWQq7EOM5bEhBn/+Jdpf+iYxUJRzefRRO5PQ6yDC+Fa06oCdnL6+ce/TP2DysRkWChP0lHJA6yN1PojGMPAwMW0849/mfQXlIhgAr8rhuweEpIJsCQTQgghhBBCCCGEZAhU9BBCCCGEEEIIIYRkCKG/VRLXq4atRbD6SwMRsspge8qQpO0aPXpg4dcOOSdtsT5ZsF23CMk88EUDq09lB7LkV/GdaVomF7RQYpHXuHwc2C/zksbTzAi5QWwP1ElDvNpNHgm46cPpBhZK/zhwWMskFkin7Eoyk3g8IGFtG5+I3y5RLYbpvBizX9MuHesLQm4kkFevR2blYsyErBA3w2LMEluQz1SAfVP2acOuHUvuJkIykXhQS+O8VEfz5X8L/ce0XGQS5TGmgjZ2CPt/Bf5NpoKzCRtCMpeXI3fJI7Jde5Vh67SlY3MZi2N79X+UwdCM3mk6uRgzyUBC8ajkxHLk/wj8lZZElV2D6SsPcjFmcqvAXbcISVPSXdGDEhiIxeVktE+Ox3oky8okv46QzAPCYFQ7Zzl6/WjWnVou0084RGcyHtN0BSLy4cJBbSMjCRtCMpeWrHXSEqyUeCBLbIP1NGyC5iNR+Szys8yrtGzN+eqLzYSsPNgIQEvhM1l3oHcp4TQWB6noIbcKVPQQkqakvaJHO5YY5zC3EJHZmQW32w+ni5AMBKN5QtECiWfPSlF+meb19PtSuRCPSCgW0rRqmZyatP1PCMl0CkIFEs3XtiieJVD1pGO/LRqLyOTMqMh8lsSytK3UckpIphGMh21nucKCAlO4BgPhhE36QUUPuVWgooeQNCXdFT2eubk5Pfw0kfROKyHXA8piYWFhWpdJtI1TU1NuaiUhGU52dliPHC2TwbQtlyiLk5OTLJMkw3GjuouLS9xtGkNFD7lVuF5FD0sIIYQQQgghhBBCSIZARQ8hhBBCCCGEEEJIhkBFDyGEEEIIIYQQQkiGQEUPIYQQQgghhBBCSIZARQ8hhBBCCCGEEEJIhkBFDyGEEEIIIYQQQkiGQEUPIYQQQgghhBBCSIZARQ8hhBBCCCGEEEJIhkBFDyGEEEIIIYQQQkiGQEUPIYQQQgghhBBCSIZARQ8hhBBCroq4xCQej0osHpFAUO9iETWMS0Bt4jHY6aF/5lbNJaB36t7MzQ5hJB1wo1cI15mol0DAW1q4GrDZwb9ZxaJJ4bqwRSJ2DcwNzJPCxDlg979Mgwt/CaRJg3DX+E8DxDmqzyeI29Ls3DnUfcCFLZYGXHu7JVw61Rzh2TXcLrlbCg/X+l4tXJ+SJSx9MNa4AvYeEBYhSyCPJOcngDKB/LKUPzUTBVB+4BYulvB+kc9QxhfDQl67bH5Tey0PMSsLiXKnflw+1TsNCuFZ3tYjhvjhMhHHYlwpOHNX7pfKsi9vv8SFC/fuDJLDTr3GuwmauyVzjwvD2+Ba6yI7UAcmx+/MXZp+GQ4hhKwGVPQQQggh5OqwvktAQsEsiWofKxgMy+zsrF5HJRSCaBGwP3R+gkHtNsXRmQtJQN2hYxfUDpA/0PlbVGRYR8p12tBBjGunC1ZT09POXsPUQDRcNffhCsLNsvDjkq0HzhqKxh1Qt4jNdebUVN1HEmlJToOlQ93CHTqg6BxKUNOgaUF6AkhLZF5Cmp4wOsnBkLp3aXbP5/xFYvrU+ozoKgaQHot3OXEoxuwvAs/qNksPU5FpmM6Nfx9xfS5Lz7JO5BLRKNICNxqvpp8QlB1fhjR7ab7QPAJlS+JAvkT58fndKRMB7BKXCRbzIbKZ5mvkdQDvdp0U7i8O5GkUKy0Ldm2H8xeLLVg5QlURi0asfJnCBGc1R7qW4oavJbxCM6hlEPke1q6Mww7xLhGLRV351jBxBOBX3eAaZ8SBw70HxIkypSXT6g69QXiJIx6LWHpdfeEUY6jj/HsMBZfcW1rwvJYm/Y8QQtaAgFZAq14DQWC5mNBCSKYAUT4cyloUVtKVubk5PWYTd+mdVkKuB5TFwsLCtC6TaBunpqbSvnPg03eqvUNOtp2W8yMjEg5nyfzCguTn50tVWbE8tPdBCWvnB6/74NGTcuzYMe0saQdKO4zJEsDW5o2y5/bdGqb1Cq3zNDM3L20adseZLhk8Pyy5eXlWV+VkhaW0pFjuv/duKdfzwWMn5biGC8WM65iJhNVNUVGRtDZtko2NGzQG2CG9cfny25+kq6dPQtq5jQWyLH7P1uZGKa+olO++/946kKKH65RquqzH7H4fxFNamCdPPfmEde5c5zIg45PT8sGHf5Hi4mJ5+snHJBbRjmFIPVlHd4l/+f3b+j/egB6a7nA4LHn5eVJdXSWbW5qlpKjQ3i/i/uffvy6b9BnuvvN21zlNCgud1jGN890/fyJlJUXy1OOPpHXevhDZ2WE9cjTdUIylZ9rxW0xOTtr55sClc3JqWib0AKaQSIDHyMoKSWV5md3Pavs/OjqhZaZA8rWcLf8doADRsKZnTNlaXV6q5TckE5NTej9zyd8M2bVEy2hObrbVaUhPVWVFQukS0DCmLUwoRc29BoU6BGnIUz943wjfnz1q4n4LTcfo2Lj6DljanRuUq6UygjfRPzDobhS8B/jNzc1VP4VWflGmQyEov7Rsq3+kx55X0wwfyaCOyg6HpBzvQe/xLqKxuIxNTMrQ4Hmzz8rK1namwMLPyVYZMCVN6QvSGdD6q8TdpjH4oIAPAU6JSEjmAjnAlOrXCBU9hKwQVPQQkl6gLFLRc2NA6k6cbJNvvvtRNm9uljv33Ca52dkmgA8ODsq4dgSbm5u0Q+dqlX2HjklXd6888ciD1jGCuSdLO07ZOdmu9tGO0uTMgrzz/p9ldmZW7rx9t2zb2modMXB+ZFS6e3pl+9Yt5m/foaPy84FD8vzTT7hOqga8MD8vx4+flJOnTssde3bLbbu263uNmLD00adfi4TCcs/tO3+RD7KyXH09OzevZ+QX/T30d/jq62+lID9f7rj9Nksjnh1HkXbmoLjCs8TV8Zdffy99/YPagZ2QJx79lTSuq7WOX2on77/+/b/q+9opzU2Nah+QaCQq3d09cvDwMRsN9drLL1hnEiMC/k91u6V5ozz04H3q1nVstJtrHWXkka++/UG6+wZlZnpKXnj2SaksKzFzdEBvBqjoufEgzyLH7Tt4TPYfOqxXboSJB4qH0uJiefnFX+vDRaXzbK989uW3UlSUL88/+4zkZKlv5GkM2zEPATlw8LCWsyPyV688LwWFRfLdDz/KES1j+N0whTKu+Q2xWrnGFC8NIKyXex+8X5o2Ncr+g4f0OCJ//dtXTImDCPYdOGzl18qUlhMLS89BPZeVlMjte3bJ+nX1pjACPn+YW5zV3VvvfiDzcwvyykvPuXJoZSMp76ub//Z//5P9dmEbSYdyYxamVEIZvOuO202BbKC8qp999rx4dyi9CFVRc7y7kqIiefGlFySsz43xQj/8tE+Onzip1YrLy5Na/lGOUYZ/89orkhWCsvtmKI9U9BCSblyvoif0t0rietVAhXuzNJiEXDsqcKjwk86dSoAGMxr1Q7fTO62EXA8oi9nZ2WldJtE2LiwsJO7SGH2F6Ayhk/XU47+SHO3U6Iu1d4vRNGWlpaaMcO86IOf6z8nU7Jzs3NJknSF86c5OHE6Jg46e+40+/eJrGR4elYcf3iubmzdKMKHkAfl5uVJdWSHhhBnC7e0fkjt3b5OiwnztXIXVTbbU1dbJydMdMjw6Kju3b9VOAbp4ATnTdVay1M2W5g2WF3wacCBMdNB82tD5w3VH51kbpbRp43rJyclS/9lmDnxeml+Iyjff/yAtLc0yp88J5Xnj+nXWQUzNb1B6NW2ol4a6Wo1T05ubI7U1VSrRBbTT3SPr6uukIM8pP+C2srxYNqxrUJ94AiUhQ0Wicfn6m+9kc2urTZvL1XCqq8olpEIhZnSlxpuO4H2H9B0gremc3vn5+cRV+oPBaJgCdW7wvJaNAXn+6cfl9t07Zce2LXZs27bNRo75PDwyOi7tmsdn52c0f4W07FTr2SlecIB+Dad34Lzs3LbZRqBh9NnWrVtk+9bNWr62SU1trXSe6ZK777pD9t53t2xXs+3bt2ve1XpA8+O5gSHp03K6e8dW8488PGDpG5RnnnpC7rxtp2zdskWPzVKQnyf96h4jBZEn6muql5UjO+l/k1MzcvTYCZmYnpaa6kopKS5Ui+UKQ1z9dOCwNDdtkicffVi2bNtq6d3U2CiR+QU5dfq0dHR0SKPeo14wvxqZS++gPP/s07Jn93ZTLO/Q94Zzs9ZJufruUL8dP9Uu+w4ckrvu3CNPPPqIbNf3u3vnDqmvrZGKigqtqyoT6VlKU/pib1nruFx3m8ZYP1L/EjUiIRkL6o/kOu1qoSqUEEIIIVeHCtqYQgEBBF+y9SJh4YRwdO6uVDiBM3QoMdB3aBgjdvpkw/oGadQjWcnjudTXLcSJDkAoHJLS0lIbHRWJRKxTtlLo48qZzi6ZnZ2Tpo2Nlu7OrrOm2LrcO4Ciw7osGkhVVZVdT9uUmEuJZxD8gnK6o9PibNnUqO9rnfT0nbO0uFFGK/e8JN3R/KFlxI+cL8jPleKCvMWjqCBf8nJz1V5zWyKblJeVyvr6ejl69JgMjYyZotA608hQSeAWitnsrCwpzHPhFuVnS0FulimXCnKy9D5HijXOAj2HocgLutFnyaBcRKJYI0ekUNOTn6d+ivKkpChfdm7bIi+9+LRUV9bIvv1HtU4YWlaOcIXap+30GamprpKy0hI51XZaTUPQlS4D5cnXRYgH6S0pgLK4VB7Ze6889vBemZmZlU8++8LeWTIomYV52fo8+pz2DnOlUJ+ppDDPnhXK497efhsJuH3bZjXTekaikhWMm+K2tblJn9uNkiGEkLWAih5CCCGEXB3acUMHCyNJoORANw6dOXSoLqfc+AXen3a0OiysoGzd3Coh7NiD3a2S8B3GC3VCgU+D2WtHFiNm/LSvX7q+QQSCtlZRRXm5lOs7QQcPC7qe7uy+YBqTsfSiI5hIL94c1hhCai/sN/H82n9s145ulXZ0iwvzZbPGibVIMNvGrVdkzsgtSdzKDfK9y0Omkl08bLSOXgWDuNY/zSzTU1Ny37332Gi1r775HtpUdXHhfIQwbWFjl201eMSDYoBQEbs7IwRc+TQkg3wKBQyUkn4dL7hAWoKY9qTl9qGH7pNQOKD1S28iDBc3lCe4RZmrriy30Tld3T0yPTunDpxyazlYNF7jUDvEEdGy6dIak6YNDdLa2ipDmBKqYSSDGC1apDUcNsVOMByykXR4ZmiVsBg63plbP8ueIOHHLc6MaWiEELJWsAYihBBCyFUSkO1bMV2qUD7/4iv5+tsfZXR8MmGHjhh6O+h0uWt0KOfnF2RgcFgGhnCcXzzm5uclZl/3AzI2PmHdJShN0Fm61MgWUw6Za9/FQudR/9eoxycmNa5+adywzkY2OLdIk8iMdgj7h0aWpcHSMacdRUPdXbDDuBzrcOrzYQTOwMCAtDRvUm8LUlxcYNNfTp1sQyITrpcTjwe14wkhDB1DhBKUo8dPWOe3Es+uz400p+I6uonFXzXNzZs2mZ/iokIpzC+QrrPd1sG3XcPILUpA8wQWF8buUig/rkz4I4hypRdeYQLjufk5K8t33L5DhoeHZf/BYxYGciAOKCH9yBgogGzXLpirrVPaIM+htKtry7cuX8OFlX+UyyQsHFirMaaO494FqWdcaLoL8rNlfUOtDGpZ9WEhaKx309PXb3VFXU2NNG9s1PoDip8zavfL+gKlS/9DSnCyUYI22EnDQd2ANcbi0bh0dJ0198vQZ5ZwUBZ8Gk1J5NbPwl9ZGZTd01p/aBr13j0C3r97fjeihxBC1gYqegghhBByVaDDhSkhTz/1qDRu2CAn29rkT2+9LX/55HOZnJqzTpx1rPAVHF/uo1HtQI7Ie+9/KO+8h+OjxaO3b9DWlUFn0rYL145ZTo5bsDUVr/zwZ9eRCmgnrVvazpyVU6fPyE/7D8tHH38qZSXFcs/dd1gwNlpGz/DV09Mn77z/wbI04OjrxdQnhAfFEEK/OOjEoQ8Id719fTYFC+uAJGylpalJxsfGZXwcO/csByMdBs+PSNvpLmnvOCP7Dh2Rt999T7q7u+XeO/fYOkQupb8EHVl0mo+fxEK4cdm4cYNtI49FdZ1y6VSiw0xuXTTvaP5E3kQ+PT88KgPnhxePc0OjMjW7oHYBy0PIr86xyJbWTVJdVSEHNU8i7/rpXyhvWDTcrhF+QoEEb/rPgWDwH+I2A1i6wylqksE9Dg0j6EbcLS/bGNcnttYXdubCwslYfNeUJ+qnvb1dCgvzpay8VEqKC6S6plI6zpxWN6nxKBqcTVGzcHGjZVCvcScad1lJgWSFwjI6NgGTJAK2Vlj/4LApm6CkHtJyOzU5qTaaDn01u3Zskby8HPn0sy+lraNLy6J7KpsWp2mBAuyXz04IIasDFT2EEEIIuUrwVX9BCvNz5VcP3y9/9dtX5OG990tEOzp/fONd+eGn/drBcR0rWzMmHJLKinJ5+aUX5LWXn5dXX3528VjXUKsdNDfqxoN1dcDlOknwgR2ves8NSEdXj5zt7pPjbR22Tfrzzz4l2VlhdWPdTw3LvNj6P6++/OKyNOBowA4/1oENJtJ+cZBWN6ohJF0ab1FxqZzWjt7xU6fl2PE2mcHivdp/xVS0VDDCYGR0RDp7eqVT03viVLt1vF/TNG3b3JxwdeFnhxG2tW4/3SGFRUVypkvjbGuXYxrG/ELEFrftHzxv74XcuiB/OqWIyM/7D8jX3/24dHz/o+a7HjhaKhQJMH3y0UcesnVpPvz4E1mA5kJBSFDYriZIf7HmcSxOD4WTrTulBxZY7+zqtIWlkfqY/t22e7uMjJyXM929zvOVogGgzGOxdWwzv5yg/LTvoHzz7Q+2u+DX3/8kX333vXT3Ig7EHJfcnGx56YVnZdOmjbb73z//6+/lo48/s9FFeHXRmBupSAghawEVPYQQQgi5KtxogLBNDcGggIKsbGltbJSnn3hENrdulKPHT8qZrm7rRKFPhE5bOBySkqICm2aELYr9gV14rDOkbrD9PRgZGbkiZYUtoKqdqQfvuUOefPg+efzBu+T+e+6S7p5uiWoHMWAdLXTKkAyIPAHJycqyBWmT04Ajy2+xfCUxa1qR5qmZGVsEGUqfYydOypFjJ+XoiTY5cfKU5OTmyNkLdjwDtqbOYw/eI4/tvUfuvftOmZmbN4WPBmrvCseFOoh43mMnjkskEtVOZECOHm2To8fa9X2floHBIYkHQpqGE5Y+cuvi1mlyI26efPQRefm5pxaPV557Ura3Nmku1HyWmsfUX15OtjymfiYmpzUvHTfjxPiXVcTFNzE5ITk5OVYefCoOHT6mzxeUoYEh+fqbH+Xrr3+QM6c71S4sPx84Zv6uBrwCbJ9fkF+QMHEEJCJPPv6QvPjCU/Li80/qu8PxtGxpbVVbTGNDnRKV7Oyw3Hvnbvndy8/Js08/qR6z5MtvvpP3PvizllGUZacsI4SQ1YaKHkIIScF3tJauIaihtwrhLyjYkt6v5+HcxWzHDRvLbcAsbqMUIHC7PzcdBFfYsQNOMSDA2blr3GHBSFHhMQ43sIlhJw98GQxoCPCAkQ7OTzIYgAAzi0P9ErKSoBOJvG9TJXANfU5A86XmX2zdHNWSgqlLIB70+RWZUztICYWLP5CzMRUErtbVVZlx+5kuiUGJBG+KL5MI38qG5XEXv6XF7rS4BMKyaUO9FBcWyg/7DquUk7U0GgBpVVdwjdiS04ADZc+FjXU4Li0e4VmxFXVXZ7eUlBXLq79+Wl578Vk9npNX9fwbPV548nEZGh6RyalZdYs4ET6eEp1EfeaQxhEMyKaN66S2qlKOHj2pHdtZTQreB9Lh3loyGCHQ1t4t9fW18tpLz8hvXta49Pzai0/buaVpoymXpmaXRif4d0duDZDXcGgutvYAx+KFHnEra4k8b2VxCeR9TEMsLS6W3bu2y7ETbaZULCoqdO3PCoFSgXbUlz/9z9KGaWeYGmV1hDaSs3MLcuZst+Tk5snw6Jj0Dw5J7wDW/BqS7NxsOT82Yjv3YX0ivIFfpNjKgoaFt4NyLhEZOj+m9UZMiouKnZsE9o7UvVZfptB27w9lF+9OQ9BgglrfIJ1Q9MK4oqxEnn78IduGvX9wRLq1LLLsEULWiktLMoQQcgviBTkIaG4ByqAMj03IJ199I//wb3+Q//5P/yb/8K9/lP/+z/8uH37yhYyNYR2OsAqGIfnjG+/IH954T37/+jvyxlvvy5/efE/+9Ma7erwnHV3+675bY+NPb6rb19VO3bz+5rvy1nsfyVc/7JfpWTdtxdC0RFRoffPtt6Wjo9PS49ZNWC48fvjRx/LlV19DLlVc+glZKdBZwk4ztvsOOmHWLXKdncjCvHWQcnNz3LQtdCzREYLEEUJHbsF1shIHLLBLFfJ2Q329FBYU2ULGg0Pn1c6FvxiXRoDFWCG+XKj7BDOkoaW5SU6ePCUD5887d2rothzXA2d02JLSgEP/106uG9XjOoOXwnVNT2g5rq2uSqQL4TtwjTVEKsrKpL2jwzqCTimWcJDAFLz633333KXvYF6+++EH9YvnWx6e5/z5EZmZnpbNrS3qwp5sGTBHZxk7EnkFT2raCLkYaOu80mLXju22a92BQ0cspwWhgFwhoHLCKEGsaWOFJBCVCc3nPT3npLK8Agkz5WvHmU6JRxfkqUf3ymsvPS+vvvicnp+WV379jLz4zNMS1oSeaj9tC5JrgC7wZFAMrCi4WiumbfbpjjNWT21YXw+LKwb1FT76uLKF9DsztM/YyQsKs7HxcTsTQshawNqHEEJSWFLwQHjDbhzd8sab76jQ2SsN69bJXXfeIQ88cL92qlrdFBMVTt0aIxDsJlUoDkh1dY1UVVXpucrONTXVkp+XZzImxM/Z+QXbGaisvFwqKyvNXUFBvilz3nzrPTk/OubkUf0/GMqSkbEJ27UIi9WGwtj1YzljE9MyMzvvBPKET0JWCigjbG2ZmTnrLNmIMzWbmVmQ7378WXKygrKuvt6UK67jiA4Q8r6WFRzq1h+WY81dzKZ33X/v3WoWl48+/kR6+8/buj8xdYMjqp1BbIVsI24u0I+z3W5iUdsBKys7S7797kdNrOu8OuUNFDQBG3GUnAYcGOkAhZNtvWwamIuDjung+VEt/2O2CDJA+n2dgQWSoeCqramStvYOCSS2eE9NMzqH6CeWFufL1i2t0ql1zeD5YefuAmnoOzcgeXn50lBfl3ie5VSVl2lYJdKmnVev3PEKH0KuBLR9yJjY9hx58vDR4zI4PGp5daVw5cApS3CORAPy2ZffyEIkIpsa11mLBkXpybbTUlJcLBWaz7XUCkbSQo+CFrGwIE/Wa7mAomdBKw2X/5cnelHxjBtttzvP9srRY8elurJC/daamyvFywmu3Lt7HIjXrSsUl6ysLHsmQghZC6joIYSQC+BGzbhFYdFZrK2ttUUXH33gLrltW6tsb94g99+52xaWLSjIlWBYO46YVhWISHVVqTz0wN2y9/477XhQjwfu3SNVlUUWJvB9uHvuul3d3GXuHt17jzz7xGMyOzsv+w4eMnsv4EKSxFQREyzRGTWbJLC7h5mlmBOyAkBR8tX3P8k///5P8u+vvyl//vgz+eCjz+TfXn9LRsZn5KG9D1rHC9kRHR/twkn/uSH57//9X+X//sd/l7/7h39ZPL61USz4mu+UNPX1lfKrRx/SLJ0tH3z4qfzxrXflAw3/9Xc+kH/6l3+Xt99+1xSeriO3HFNoqHFOVli2b9tmu1udamu3cuOKXEDatCP49//wj8vSgOOHH38yJQ8Kp23Tfik0Huw0FtR4aqudogdYR0/9us5yTOpqa2R0fEL6+vo1vVBoJRx6YKAJgxrrttt3S25+npzEWj2azguNBDjX328LvyJ5qWHh0UOhgI3qgWK4X936zighVwpGqSD/a3aVlhbNa+GQnDipZUj8GlY3HpRl5NXp6Wk5deqUvPnW+3JuYFh279ktFeXFVnaxA9bQ+WHZvGWrZX6boGy7WmWpPRS1Is2bmySi7eOZzk6EamUrGSieoSAdGRmVr77+Vj757AvJyyuQhx/eq3a/VJxeCqQZafXTuH2dgfV+vv/+e1vza/369fZchBCyFoT+Vklcrxqo9FjxkcwHAnbIhIF0BkJdNOqnCqV3WlcL/GQB7Xihmjp87JT0Dw7K0089ph3XHP1ZYakSsDlSYVgPE/CgGAqEZN+ho1JeUSGN2MEnIWhaB88EUuce9A8MSt+5ftmxbbPkZUOAhnlQCvJz1LxPegbGZM+ubWqKAIJy4OBhaVhXJ9UaNpIA9y4kB3b6ydVwmps2qjnSws5dKnj32dnZi79BOoK2EV+D0x2oTTZgmlVhoeRk5ZjiMks7hM2N6+Wh+++RqooyvHB16d51XPN/YUGu1NXXSG0tRrhVSW1NtR11emANEJQ3Kyt6xuLI2za3SH5uNnpQEtfOW2FhgTTU1cgdt+2SIr0GKHolCLfO7ZiF31ZLpJ2rKsskO4S0io2agyIUSSovLZWaqlqp0XT4NOCor67ScKGMde7c2B+XnvKyEk1jUSKNaqlxTYyNSJM+b3VVlaXF4nYe7awn2yo9HA5Kdk6WjUTAFDGs71NXWysFeXmWNlefaDdan7O0RN2ozxpNi61DpG5xXVpSKmENc2ZqRjZr5ztHw3NPpvEt4jqqiCdb3eZp3MWIE2nRhFva0gwoszBdbvHdpSnz2EXtJgH5B58CBgaG9BiUQ0dP2Rb++w66Y/+Bw3L6zBnZtnWzlp+4jI2O2Y51u3fukFAQ+cS3HQEt02HJzcmRs2d7LMztW5ptcWT8VjGsH2cK1IBMTE1Je1ubNDY2SllZqcTVLoSfE6PltMHqHxiQ/v5zsmvXThuBg/awr29ABvoHbR2gnw4ckZ8PHpXDx09KZ885ycsJywP33iU7tA6wPK7x7Tt4UMbGxuSB+++VbK1rUNJhB8UNyhrSVJSfL6faTsuUpqeludnSdkjbzvMjY/LTweOy7/Bx+Vnjwu54UMBu1fbykQfvc0ppdY3yjTQjvX39A3JE21Wka1/i2L//sO14t237DovznXc/0Pd7Uk539crZnj45euyE7TiItbQe0nBrqiq1lFqgeqQ7Lp05ObnuNo2xfqT+uTxASOZyvW1jQAsLSvaqgi/l/ms5IZkKRK1wKOu6CuhqgK9Rc4vbirLRBNYpwi+oteO//P4Nadq0Se6953a1wDiGxBSMBK4DhQt04MLyd//4T9KyaaM8/MC9CbEJlbRTqIVUKMb0E0iTUAjtO3BIfvvqr6VYhUyL0WrjgLz/0ccyMDQi//lvXrOOIaaVYMTBfXfvke3YflkFcVuEFs4T/P6tD6S4MF+efOwRCWJBS/VDloOyCMVEOpdJtI3opKxB03xVoH7D/8ivPidCIYI7lAUJLv/6j5E6GOmCv9St1M0X/CaZ+ec3IxfN4tm/GrhPfk+pv6srm8lmzu2ysJfhO7hwaSXS9Lduqof34zwhDOvk6vmX8SwHPmHr3OHNQXnkrp3iONkvYoU5pphg5JRz6wLAe4PCOOHXDJP94je58Lu8VPrWEuxYlJ0NxYFTzqUjeH8YpYHzzYHLG1iseGRsHDkiKWerreahkGau9Q11lscmp6bl3NB5aWpsVHdQmiTnHSgbg3Km66yZNzbUW753vxXyvsuTsypH9J07J1WVbgqyjZyJYYQryojI6Pi4jI6Oa5z1Eg678HE/Mjam6dFaAXlWzXJzc9V/gaunEYOFj7NIT0+PhLKypLamJimFv2RgcFjr0Elp3LDO0tnZ2anJCEok6sos/Obn55lCCmsQ2aPYs6CcuDeFdI1iiqizNFyvJS452VlSX+emeWH69djYhExMTtno32xNX3FxiVRUlJk75xs+k3+BdMXVH0h/ugN5Kmby2M3wXgm5dlBn4bhWqOghZIWgoucmRl8DpkeNqqCM6SIP3n+vbGnZaL/p5RQ9/9c//LOsX9cgt+3cbgK1CarqE13FqsoKdaiO1c+FFD36n4yqwPjGW++asujB++/RSnpJ0bN9xzbZtL7ehF63aOUSf/n0SykrLZKnH39UQ8KOIxSAUkFZpKLnxoB8Ddy7hGoCORjXyO34f/k7dh02zZkqoGM79WXPZx6W3MPOK1GAhar2dq83zjzhH/7sHvEiDUv5Hu6gEHH+1EY7cXi/Lir4WV5GnDMXj1unJ6bpwMgF+IHbpTQiDCis7NrMl+x+gbqzN6Thu46mS6lPF9YD8s+LcPGu3D1CdW5det0Z5mBp5IXDv2NzYwaassTzAGeXXlDRc+Px+Qj5xfJ/wszj8ltCYajGWIbc8qX6cc6W/w6WH0NBiUYieq3lyNyiXEQFix7bWcPDulQAv6WLD+lwOdhNmXLhJtcdMFlS/OJw+du5xx3cmWlSqrzbJVx6Ev0K+Ndyi/RgPbtoJGr2SCuUMVa2oNSwdOB53DP4Mu7rCJ92D1KLP1MwwIFeg0QwCTO9x/uCX30AS3dK3ZG+uAehooeQ9AH1FY5rhYoeQlYIKnpuXlA/QbAdHBiUtz/4WH718IOycX2dE/wSnSePCcu4VeHOFD3/+C96owaxBbsH+GqKbdL/8//4nyRo0mtC0XPwsNx71x2Sm4M1BgIyOjYhnWc6NN8E5emnnlTz7GWKHog1IexYBOEaa5Qk/V74KoqFKJ947GEVfaDo4YieZPA7obFMZ0WPdQz0QKfyZsQLE+jcuO/mS8DO/wbWkXLGy3Dly4Xi3Xpw73833/nyYXg7d14uECV3KrE4quvguo5cIqpFlsJYOiM2gHvE6O1gvnit52VlMSkMYMHY2aVBbczQeXXucDY3evjnM/skt4b2zBGXW+DapcezFM6Sf5hdj5C40mAdEyh6kMbkZ0kn8A5RJp0CID3TmIzPBy7v4xq//1K6kafgBqNtXG6xjGK5JrX8mJX+2XM7x8uw/KV2pqyBgb2fpTztzs7dL8ummunZu3PxWyjanDrlk61Pp5ixhQG33sCxPC5XEr3yCG6htHXlbil8B+JUB3CTcAsW3ZjnZPdqlEhXwqkBF4gbF+7s0gC3GEnkjJaHk45g9BZ+Iyh6/LtMN+z9Kq4f6RVu5MayVJbI2oP65nracCp6CFkhqOi52YnJ0NCwvPHun+WxXz0kGzc0qOAWt6+CybWmaxBxcQ0jeg4eMQUQ1knATkTw39TYII89fP9iHBzRc/3gN/INZboqerxghS+VWJB0DZpmQlYdrPeCOtW2w1bStWzeXFO3CLl6oOgJBsPWRoJ0ll3Rh0RbmcZJvKmBwg/vOFl2ImvD9Sp6+OsRQkgKroETm2KCCnZmZlalIDfEG2uNXAqM3sGiyNUVpVJTUSJ1leVSW1UuVeWlprRZTlx+89qr8p//03+U//l//A+ypWWTTExMSCR24Q5FcX6uhlmq4VVIpYaHMP2BraQh87gvlOyQpJLunTSfvnRXDBNyI0G+T2clTzJU9JBMJ90/wqMMLi+HqDN43OjDKdHcNE3Wezc3HNFDyArBET03L/jNMCwYteM///vrtp0xFkKGZlxtbKSOB1Wo/cSLI3r+SVqamuRXD967WM+59T4SZ9S4+h9G9Ow/dFhefel5Kc7PswZ1cmZO/vTG2/LwQ3tlfX21hhtcNqLnvnvusMWYEYbG6uJN8O+vvyelxQXy+KMPSygljcSBvI4FPdNVcEG+Q9o2bNggWVnYVYmQzGZwcNB2UkrnDgXKZUNDgy0UjDo93dt0Qq6NmEQiUTl7tjtt+2i+jfSka51xM4N3CuU7PnTm5+fL+vXrWeetIWgbcVwrVPQQskJQ0XPz4hdTxLawn3/9nQwMDMirL//aFCiYghUNuMVkTejQv6BpcfCbh+S//f2/SGtrszx47x0SgjvBCCD3XuEH4eqF7Dt0TPYdOCi/e+1FKS7IlWgU8/nDGt/3trXray8+5yp3KHo01r/7h3+V++69c1HRo5Ev+7V+/8Z7tuvW4489LGFbgJMDNpPBu8cxPj6etmXS5yls4309DftagLSrRAH1Y8IEeRdmTjBfXBTWpj9iWLh7VuDW4VCfphBVe0xlNDN4X/4e/DtC2Hb6RTzuFrjr1I65u4Zbv7YI3jXSoxdmBzQJifB8x2IpvbhGOM58KR6YISwffzJQHLvfVP1ZGlwYFi7+T8SVCtoROF2y88+ZOOMepv7+l0GkNdPTU7KwsKBXS8+VbiBd2Kbe/bbpmcZkIF+jo5YsZ6emGXb+eYDPP/4a+GdNNb8Yzt2Sn9SyC++Idymc5PCWRmo4/+5DBozcefl7T753Zc/7S403Ea7awbW7TA7Hp0f9Iu3L0rSETxtw9UXyu7VY9Arx4uzCuHBI6Qz6ZnGZmEj/NeLwu7m8tDyPkevHl4/R0VGbWtvc3Gz3ZG1AfeNkh2uDih5CVggqem5eIPKh3wdm5ublrXfft3nrd95+m1RWlEtWUAXCRKd0Rt9fTk6uiXixQFj+7u//SVpbmuTBB+6UQDQk8SDUNE5QhBAZ0/ygFa9T9Bw8JL95Gbtu5Wqk6krNR8cn5PW335eNjY3yyIP3WlowOgcjeu69GyN6mpzblN/qD2++L0UFefLUE49qMBG1vfaGIRPB+0dj6dcfSFeQzpth160Lgc4Okm0dLonAYKn+iy8ttpvcMUM+hmt0MlCebOHUeMiyt15axyO5DrVypLeL7wcaGcX/vhqK5nzn3rlFubJ/ZooFUrHzDkZMwaXr3CEtCGpJLsHi5gjLQtJrlKelBV0Rmitflg5zBHO9QFwWb8JQQVsQ0I6r+cY/W0Q0YZcoy3CD9xK0kXhJfhMLpPrHxdRRKEays7MTz4v3pGm1Tg/8Lfm9GUjedStdwe+JMrn0jtMfnwdx+PK2hDP3crh/JufHruDC7l1b41iyvzQ+7tS8mKy0tKCTAoMf2ykLU0Y0X6dGk+ze0qW4cHCNeseNQnDPmpyXnJ3nl+ly9j6sC+VDmOPwna3l7hEWyq67tveGh7Q4kuO5GcC7w4eGYnebxuB3jkZVzuHI5RsO8jI4deqUlSkqetYW1Du+7rkWqOghZIWgoufmZUmAc/XV8NiEfPjRX+xdhbWDWFxSphVvSIX/SZmanJD/5X/8jxKPLmhfNmwjemIqLELcc0IfAsTX04A8+MD9smXTer2Pys+HjsiBg0fkN6+8JEVQ9CTePf7HtK6fDhyRh++/U1qaNml6AvJ//9O/yr133ynbtqDRhaC+9DUW/OGNt6WkuEge/9XDeof0X3vDkIngXaGxTPfFmJHfbkZFT1Sb9DfeejtxB0KC7cyLigqlvLxcmpo3SHFhgSlaQhBaAnH1E5XjJ9rl2InTEk38PhDgtbtmZaYQissnn0iE50CJgr+Q1q1ne7rlxx8PWecwiE5ezHWxkP+xk93zzz0t0ci8hMJZMjY+KT8fOCRd3X2yEFlACZLK0kJZt65Bdu7YKgPn+uXbnw+bbwBlrI2+U+y30PQGAzG58449skH9mJHaw66ru0d+/Hm//OrhvVJRVmrPkFz+oBg6cvSUnDjZJlGJaOrC5hdTgUr0/axbVyfr19Xrc3v3S35d3AE5faZLTqr/noEhqyPQGS4vKZZdO7bIpo0bNHlRGKrdzVXus7JCiV23QvZO0hH8BjfjrlsASs1wlhuB6kHex7M4xciSosPhyhDKKaZu2EjThJ2FcanHX4riqt8T3CNNqANwTg7MhbWUhuT0ePfJ/lPx7iz9KSSHh3OqGx8m7Py6Jd49koQ6xy4T11BU4w9bu18oLenNckXP4nOmEf73cYqepdHS5Mbhf3ev6GlqarJ7sjagHrmeuiT0t0rietVAQb1QhUtIZgHhIn2FVw8aS3wZcbDRBMm/GTqW+bk5sm3LZtt2NNu2PBfJDoekXDt1u7bvkDLtcKEehnAXUkGvobpK6msqpa6mQs/Vsr6uRmoqy2R9fY0NhUXwUQ2jUAWqOrXPCiW+2AfcduwIN6zhIxXVVVWWHih7amqrpTA/17lN/a00ARUV5ZqWEteRJou49+cEeoyESHfm5+cTVzcRWtd9+/1PVkbKyiukoDBf8gpyZWJyQs50npG2tjYpKy21AyNjbJRLKCDd3f0yODAkDVo2itRPQX6e+isyhVyJhlWneX5ZHaq/I4QeKIbOj4zJsZMnpL6h3tYSKCjSo7BACgrypKS00PxC2TQ+PiFvvfueTE1MyPYtLbK5eZOUFhXI7EJUBocGZNeOHTI/Nyuzc/NSWJBvB8rfwGC/lJZrmrU85ucj3EKpqa7Uc/5imnA+cvS4nBs4r0mLmdLG2S2lGea9fUPS0dkttQ21GneRPWdYn6Ont0/fzRnp6zsnDXUNlj+XP25cvvjqa9l/4LBKbGHZva1VNrc0SYm+q4nJKTl2vE2Gzw/Lxo2NCcVUkuebALznkD7Xst84Dbkpy6QCZU17e4eMjo7rMZY4RmxdpJGREbN3ec4pSsYmpqS9o0tOn+mU3nMDMjc7o3k13zp82A2wu6cvKZzUY1TG9IBMgfKYypkzZ6zsog28EBZ+d7eFMzoyoWkcl/GxSU1bUNO49NEs+QxF1tmzZ62c5OXlLdolA8U51maDPZ4j2Q3SA7+dnZ02Uq6goCBh4/Buh4eH7Z2hXvJ+IBsgbVACHj9xSs50dcvA0HmZj0RNiZuleftmArUylFRORvml0iu98ApKp4TjceMO/7ufP3/e7vGhhqwd/ne5Vjiih5AVgiN6CEkvUBbTdUSPB23jzTp167/+47/KA3ffIds2t2j6lwQUdCi//PYHmZyalpdfeFbycrLMHmD02rn+fnn2yUe19sFkqUt3jpxwj4uYdJztlU8++1p++8oLUlyYp35TFJwaR0wi8tW3+6StrUNefOEJKS8tW/z9EZZ/zz6tHnTY3nnvL/Lw3nuledM6NUlJl3qLy7yN4vvTn96X8opy7QR3y9/89lXJClkXMOEQtWpcfjx4VA4cPCi/e+XXUliwNH0wqp3CttNn5OsfftK8mScvPPOkvp+cxPuLy/c/H5bDR4/JltYmfbe3SyCYtEi3Ojpw+Ij8tP+w7Ni+Te654zb3bswK72kpDelK8tStdE0v3uXNtL26++1xoeUJGwRoucTHiXgsYvnVOvRqp9lU9j74gObvDWoXk+9+PCDHT7XrddSUmvPzcxKJRu1DxO9+85r0dHXJJ1996yIBGgneCKZYQuECJYrGIju2bpZ77rpT49bSjDSoo6GRcXnz3Y9ka2ujPHDfXeZdHbizgrLf3tkjn37+jQar6YxDIeOeRWPQzmax7Lltm2xYt0HdYhSPW/NqdnZW/vH3b8qdu7fJbbt3JkrdUriIvP1Mp3z21XdWtqoryizdi8SjMjg6Im+9/ZkUFeXIay89ZyMKMaUSZRgj+8CF6qlYZEG++/mgHD3ZJuFgSHJysk1ZhfBzwmH53Wsv6zvBul0I4Wb4+OJG9EBZn+5AmRjDtNabbATjzQRH9KQHqOdwXCssIYQQQgi5oXjFCRRXpaWl8vQTj2unKiaHjxxZXP9q5dGumvZCp7TzhS/1ZWXllibfYce1F6KuRckQDGXJyMiYLETmZc+e26yze0Y7leggXimhcFBaWjbK3gfuk4nxaTl0+Lia4t2JpntWjhw9KhXlpXLv3XfZdK1k8Gy7du6Uxg3r5Ki6w3phN4sygqweUOrs2b1d/uq1l+W3Lz8vv3v5Bfndqy/Jb195URobai23nmprl+MnTkhrU6P8h9+9Kr9Rd//pr38jLzz7hNxz9x7t8MVl/YZ6U6r647GHH5RgLCL33bVH/uY3L8tvXnpew/+1xrVT49ROuGZFy42BoBw/ecqUsb19/ZpHtQymVALIthh9h8Q88/RTmr5faxqQzhfl4Qfvkfm5Bfnk4+/k0KHjGqZfjwcKrasvt8lAwXjiRJspWScnJmRkdNxZaHouF/bJjrP6XG2ytbVFn/8l+Wt9B//D3/xWnnn8V3LPnbdLVpYfqXZ9aSSEkGuFih5CCCGE3FDQwYGSx3eWssIB2bhxoxw7ccqmLa4G6DiiQ4mpKTMzM7KwMG9pgmLnehUi+JqsQcnJU+1SU10lRfm5NsWr7XTHVSmykI5wKCBNjett2uWJU6ctjej5nunqtfe3fetmG1WRKrJhChxGU9gIKu1MDgwMLr736/kCSDINrFmVLYUFOaZsKcx35wLNsznZGCEWl7M9fbZA+f333C152WEJQ+eiebyqvFSaNzXa6B9Ms4M/f+Tn5Wp+E8nOCtt6WsV6YEMATGu2Uq95GH8YFXSms8tGDmF6M6ZkBVKUH7YIu9oF9EBYhXk5FhbCbFF/r7z4gtTW1MrP+w/ZdEcrI8r1luMFpO1Mr60hVlZaIr3n+pEYey6McroUmMaGNfvuufMOyc3SFxZbsNF8DfW10tyMtfWwpg/e7ipVeIQQkgIlAUKIQVGEEHKj8B0xKB7sy7seVZUV2umLy+DQkNl5FiJYG2RSRiembNFkXI+NT8js3JzaXqZm0vAxJWxU/eFwfidlemZGsHU64t+5Y5st+vvu+3+Wzu4e63g6tAuGzqgdCaMrBIurY8RNe9tpG1ETDMRlx/atcm5gQPoHBzVoDVDjvyxQRsUD1pFev6FB5hcWFrc3Rjh4jesbGjQoLOKc0jm2dxvVDnCVBENBGRkdWzT3758Q5Bs7kCX1v2AQiyyrSSCsZSTRDQiGrCxFkWctX6mZnvU/U5hidyNkKUyP9AfyLpZOtzycCMPyqJ5jam/e9Xz4yFFT7m5ubpT6+nrZf+CQ2iGOpTxq+dWi0xAQuaUHa3HBLCjhcFwefuRuyS/Ik+++3ydR06ZarFeJ9+PK/aEjxy3uLS1NsnXLZuns6jZFrXtPy8tbKiGkFeHotYWKB9bDLcTs/DrbS4dDCCErBRU9hBBCCLmhoCPnOnPoUAZsJzosQIx1OTC6Jpmh88Pyh9fflNfffEf+9Mbb8sfX39LjTZtKYh3OSxKQD/78kfn701vvyB/h/4035YcffnLW6h+jEl54/mkpLauQTz77Uv7193+Sb9R+cnLGwrepW8HLRrQMrA1x+Mgx7RTGZZ12XhFGS9NGyc/Lt+lX6AKie4fnvxRwg44m+ohltn6QyGxizTSMQMIDuMVRVVxLCcvercaLxYwL8wtsTRWAMDigh3gsJ0IZg/KIfBSM2YH1qyTgdi5C3o1GIvLhXz6V8SktF+oOCg/kO2Q7l0eRW5NRM8vBCAFKG1fm7d5OTumBUXwb1q+zRcw3blgnHZ1dMjYxYZsGYK0dKHzcTnxIn3lfZDFOTUN+Tq40ajjwO4JRQbBLcX85rBxpYBiRh+c6duq0bGqsl+KCAmlu3igjo6NaL0zDpZWvS7FpU6NEIjH58ONPZWpuQb24Quf1Q7buFBReV5tIQgi5QVAUIIQQQsiKgs4OtkVHh9Et2rpERVmZ/Pr55+SZp5+Q5559yo7nn3tGWpqbljp6l+DRXz0iz8LvM0/K8/D/zFOy5/bbEKnYzofqpqSwQB554D557qmnpKqyRk6c7JA/vfmutHd0WkdTxI/yuTIWojGbjlJZXSNzCxEZ187h5PSMNKxbJz09vXbt474U6EyGMAJCe9VOsSP2ftz0Mrs1vMIsFdtSXu0i0Yi9YwdH9JAlkBOgbPno48/lw0++kD9/9KVefykf/uVziQWyBaNONqxrkF07t9tou9+//o588sXX0tPXb/k8lNg96krKYjIY7XKms1tmZmdl2+ZmNQhJVUW5KXVOtp3WPIu6wK1jA4XPxUD+tmmYei4pLTH3WE/H210NvlxACdNxpktmpqdlc2urhoPNM0JSU1UhJ7AgtQZ7ucfd2LhebtN3himTf3r7Azlw+ISWe6dshWLKl9mrTSMhhNwoqOgh5BZmSQDB92dCCFkp4jI9NSVB7UwVFS7tOgWwxkdZSbHUVFZIdWWZ1FZVWofQubt0JwlTl8rLsA17jY3cwVGt4RQXF6mtV3hAGYJdekRqayrk8Uf32iKzWTk58u1338vImHYa48uVT5eju6dXprUD23euX/7wpzfk337/J/n9H/4op0622WiIE6dOmfLlclgnVzuZOI+NjlmdnJuTa+nGLj4wxwioi3UWYY8daLD7EEb+uM6lMyfEgfZdD80bGLgWjwX0OiihQBgzpVCITPlyx2275KXnn5Xmjeulr7dXPvr4U/n08y9ldm4hoXi8OmUowGLFJSWlVraRhbFWUH1Dg1OwajlB3kXaLoXlcdtlKyBZWdmWx5cUNlepfEo4xxuBsgn1RFVVlZpgdJJIXU2NnOk6a8oxS/Cl0HJ7+65t8soLz0hFaZH8/PPPNhLxq+9+krlI1BS2SCfLIiFkraCih5BbCAhI/vD38/PuK7I3I4SQawJVCOZeaCcSowQwrQk9K6tZtJM4NDImWdkhKSparujBSJSscFjrIGwHja/ubhFTrKVzuVrJVNTaAYxGtTOqnnC4hOB//UvE76ZR4Os6ponEpaKsSPY+cLfMRyLS1d3rvVwU1I8WkvpHio+dbJcijBJ68D55aO/98ugjD2l4D8hevS8tKZLT2pENhMJw6lCv7nKp/gXuFQUkpj3uvv4BydGObH5+vtoEpLKsVN9FXIZHRlxnMSWN9qQawOD5IX3+mCnGLCwb5ePcEIJ8sm3LZnn8sV/JE3o8/cRDet4rjz++V23Q/rtygbxUWlwoj2h+/s0rL8rdd94hfX198ucPP5GFK1BaApe3kf9iMj4+LoODQxKJBeSrb3+Qz7/5Xr7QA6PdsK5W19luLYuaOpTRS+RXhAklD87Y5h5lGUpNPJiLD0/onsFdO3OfFphZ2bc/2MVkdnZO+gfP67VL25ff/Ghp6+ntl/GJKenu6TG3AEUPZcqH7UGNgOTjnT39xGPy6+eekbraalug/f0PP5a5+YWEDx8SIYSsLlT0EHKLAeEHnYGhoSFZWFBBJCFkcZcWQsi1gnrFFDv4Mh5EFwgKFVho50vNI1GRjs5uadnUaLvyJBMPqF/7sq9/Vhehe4TpGjC5NFgEOY4pIFi8Vf3gb7FzhboOV7GYjZpxdlrfaactHApLUUG+jTBaiES0Hrx0Zwxr4cQxvUQDnJiatG2imzc22ugHPFPTxg163mjbU2/b0ioz2pmFAsneiMaNZ7F+qAbgOq24ce9Jn9Smkg0Pj0hr8yZnr7ZYzyQUyrLFbAP2fPDtnssFhvQE5fipDvNTXV3p3OC9qTkhHpRPlBXkN2D5I47SgHyFUoI8o4fmcxtNlp0lO7a22i5cA4Mj0nm2S11cOk8tKVY0Hg3yRHunhYey1T8wqDLHeTvHohErr6dPdzjX+t+l5I9F5aXGj/W8MLKotKzU2dn/cVsLCGG6cpWEPieeGmlDXFi0HPGd6ztnJQ+LoGPqVf/AeT2fl6mZafUTl7a20xpvWF1g9FBiO3cLYQm8PYwDgjIZgVZVlsuTj/1Ktm3dIoOazq6eHksg3BFCyFpASYCQWwiv5MG5t7dX5ubmbEtVyCl+KDQhhFwtqFdscVV0jGy9G3QYtWukfaOpqSl5/6PPofGQO3bvdj27ZbiOIbpDUBahr2Zd0EQH6lIE1R7urCNnThEQfFv3TvtsqNdgoWaJSNCpRMewq7tPrWJSW12lLi4djwVu8YhN+YAuqrlpk1PgqJmvW1GPNm1s1Ou4tHecMa+WGrPXTiZ2L4q66RxQOEX1bR0/eUp++H6/FBfly+7d28wPKCoqklaN41zfgBw4dNhG/dj70TS7ZwlI2+kzcrq92xbTLSjITfgk5MqxvJQgWUbAuaa2xtauwZbol8VlSQVlX+R4e4esa6iX37z0vLz24nPy6q+ftWtMdWpp2iA9KoNgTRsXl4VwQWCP9a6mZufUT49UV1VKQS6mN2I6V8jKItb7WYhgJCDKhyvL/jkwIg5lPjc7W6IRNw0NUy7XN9TJay89t+x4RY/NzZuku7dfJqbcouhwfzH5yL87xGNKJj1vbm2xegFTMWELRS8hhKwFVPQQcgsxPDxs88gxkmf79u3WkXBcQsoihJDLYJ0r/dfW1iWffva9fPzFN/KXz7+W19/+QP7w5nsSDos88eheCWfjK/ny+mZ4bEI++fIb9fOtfPLFd3bG8c33P6vbS4spsUBYvv7+J/nLZ1/Lx19+Jx+Z32/kq+9+NLtYIEv+7Y9vyQd/+Vy+0vD2HTom3/50QN776BPZd+CQ7Nq5U+pqsEbHpetAPB86dZiOgYVtmzZtkJLiIsFoIY93k5MVku3bttkIpunpGQ1aXww6nYGgfP3t9/LpV/qMn38j7/3lM/m3378jBw8fla1bN8rzzzwluVk5+swIE53VmNx990657fbdcujIKXnj7T/Ldz8fkANHT8pXP/wsb7/3iXz7/Y+ya/dmeeC+uzUa1uPk2rDyq3jlCJQbOENJG4lFpLi4WG0vXRaR+1woIqdOtsvc7Kzs3NYqQazto5YatNo7pc6unTtwJYeOHlcLF9el6O07J+9/+BetR8Jy3z13qh+kMSDZ2dk2XQpK1fHJKTV2ZdA/B8w61K6ivNzKK6aKRaJx6TzbI7u2bdWQEe/SAcXw7h1bNUmatiNHNIUunAsBcxyIy0YhmkInLufPD5m9vTOkBQ9PCCFrQOhvlcT1quErR0IyG/cVCkLAauGFDixw6O/xJeqICiw4V1ZWSnV1tQlHXhiC2yh2bLF0UiAhmQvyuM/76QrKLBSxNxtualFMSkqKJTc3W/Jz8qS4sMAUIvfec4dsbW2Rgvz8xLtHdw91FRaEDdgCrTm5ueovV/Jyc6QgN19yssOSl58rVVWVF6yVULeiY5Wj7vPz8yQ3L+FXz9lZWVJQUGA76Eg8IvV1tfpeYzI3N2vrhiDudQ0N8sDdd9h2zX5UTnK+QOcsJxyS2toqTVeOmmBKWkjGxyYkJxSW7VtbE+uEuE4q/Hr/kG6wmHRWMG7pyMsrUO/6booKJF+vschyXl6OLfy6c/tWufuO2zSNdTa6EuC9uLCwBkhQamuqLL48fSejExO24xDWNFq/rk723nePrK+vs465ejL/NxOhkNsePvn9pSN+LbubAT+qJRAMm8rw0IFDlk9Hxiekt79P+vuHZHBwUHr7ejU/5lo+/sPrb8rwxLSWkQWTCSYmJuXs2W75/sefbQTNnXt2a27EiJklZc/UzJycam+zrdPLysqdGkjjhfSBXbuqK0pk965dLltCCYJ8rX/I17mal8cnJ+Rk2xnZuqVV83NAy9a0nDnTI7FgQAYHBm3Nqu6+Pvnx54Ny9Hib5Gvd/fSTj0up1jEur7i0YIH10+1n5OixNpmcmzdTPAd2xfviq69t2tUTjz2scaJ8BeR422ktR5Ny9+07LE0wWzw0/ahTMILp9JkuaW5pltysoJzT9zUxOSXNzc3qCn9x+f2f3lazSZmZmZZIJCLDoxNy8OhJ+enAYWmoq5G78M40nagP0jlvL2Ep1fyQ/iMDkb+tDdE/sjLgwzDalbKysoQJWQuut20MaGFZdY0LOpwXGwZJSKaAr7LhEKZFrV5DZI2fHiZc6Hl0dFQKCwtVYDsrddqRcIt8OncA7jB9Cx0gBxtNkrkgv6M8rGaZvFrQNuIr+ho0zdcFRrbgK7j1FUwE1w4URrKYAQRyt8YM8M9mygnFLb689JvAbywWMSWATVNK8gu8/AA/qT+l3aqh23YcaXIdObcwtLjpYIpLg5tqdaHdcVwS/ciGaML9kgIGdjDzIx9SWW4H/3rSTiUWf3UT3NzzJ3tF2Klh+XsfnsWr/1sqzD1sHXCT/Aw3A9na4c/OztF0+3ebfuC9YhHg1N8mXbEpRIa+T32nf/f3/wJpRPO5270KpRGKF4xCefCB+2XLpvXyl08+s+lMcxGnkIFflInNzRvl/nvvkjCKM46ksjgwNCzvvPeePLz3QWlp2mR1AHLniModb779vjy094HENEZ0x91aVB6oP3r7B+TPf/lU7rx9t+zcttmUPJ99+Y1E4wsSD2arm4CN4MHaN60tG2VT43qbpuU690t5Bc8xOjYphw4fldNnOmQ+ilKi5prglqZGCz8/L8eeGbz3wUdSWlEhD9x1uwazvG6xd6dBDwzi2f4s9959h+zQtO07cFjODQzIM088YfFhnaEPvvhWzvX1m5IHVV1QIqZsbm1pkd27dqr85/L0zVMu8X4CUlxc4m7TGCgjY1ovX27dKHLtnDp1ytrGpqamhAlZC9Duu7b/2qCih5AVYq0UPf6MziJG8uzcudO+Kl8IpI2KHnKrgPxORc9KoenVThLSDaEkGtPOjXaI8KphlqqsAehU4YB7dPw8UO3AzE2Lwm+19HtZWBooDheuG73oWQxFL5ySB7hOq4Wi8dnvD/8Jxc2F3rV7DucPaTFlFMKLwz3CcH4tXISXAtwsLuKKDkkiHgsDfixsPAvS6J7HtprWc3J4/nkXiWP3I//8euueyljm7iaBip4VQF8jyo7lW+QflAV9t1jw3MzUAG/av+0YpvzBXvMjRqfMzczYosWoKzHKDE+99MssXdnbwG+Gcqx+bfqShYMyGRYs/gxXCNfskv0m8rXVE+rO1vfSay0Y5iyIMNQe4VpZMU9OCYOIA0kKGheWGQs2B5uaHLXnhtyD0Ur42dxv5+JENK5+wUjm1HoJgesRU3vkSY3ZrwVkthaO84+yiDRPz8zZFvRZGldRQZ760XjUDeIBN0+5pKKHLEFFT3qAusbqm2uEih5CVoi1UvR0dHTY9aZNm0yJg6kqwAQbtffp8ddU9JBbBeR3KnpWBqtPtEOGZLvxPAnFhr5rmKW+cnu+QEJJAj/obCaAmVOgOOHmQj/XUtgp7ylhBjt4sy/0itZ+1nFTBxa2rw+BD8fSksD5S04/3Lvt3s1ZfEkxkeoX/swv4oC8g7ehRlgfBAsxx+09LcVtEShIk3vupbBw7c18PMln78eT7PdmgIqelQFlEHnPFirX1+pyiF7gn88/UKLANBiyjrMvE1DK+Ge1aWCWv/T3UXep78ApPRGKutOIcAnZJxjIUn8Leo0wfCcF7pJIpAVKGRc3FL8JC/WCuOADJdlH6/N9cl6x+6CmUd3EYyG9Xkrj0nPYySl5kB4ty87Qp82DN6fPZAmwf0tx2h0MEu8Jt86ZHs6xubVr58e/0+T0pi/4nanoIQ4qetID1CE4rpVVV/SgvQhEIxJBRRrXChkVy81Q/xFylcS0ExMO5Gh7D4HC7QxxI7hQkY1EIjIxMSGlpaXS2dlpiwCWl5eb3eUEDCp6yK0CygIVPYSkD1T0EJIuUNFDlqCiJz246RQ98/EF+Xv5QuuTeXELxWknOOlLHiGZQmE8V34b3KtXcQnFtZDeIE0PiiyOZKH4/Pnzcvr0abnjjjusYk6Gih5CHFT0EJJeUNFDSLpARQ9Zgoqe9OCmU/Rg3OT/Gvj/acsZlLg26kGbX8/OJck8imN58l+Cf2O5W4spepnO4jpBkcUBobi3t1dGRkZk69atZoaFC2GePPz/csIzFT3kVgFlgYoeQtIHKnoISReo6CFLUNGTHlyvomfVS4gpdxKNpa3T5jvAPHhk2BHAYoTI5/p/DGZXAQRKL1T6a39AMXPixAkTPDE9a/PmzVYZQ8nj3VxPpUAIIYQQQggh5OZl9XuD6O9ilXv0hYNRU/wQkpGYJhMZ/eoKGhQ1AF83/TXOCwsLMjs7K/Pz82aH3TByc3MFiy3jHgcUPP6rqDcjhBBCCCGEEHLrwM/+hKQhUND40Tmerq4um6pVVFQkW7ZsMQUPIYQQQgghhBCSDBU9hKQhXsmD9TqwXfrw8LDU19dLY2NjwoVTBhFCCCGEEEIIIcmsvqInpp1YiUhUL2IafUDv0F3lwSPTjpjmbeR2+39pYI6ROlrH482w0BymaeF+enra1t/Jy8uzczLXq+xZSsMv00JWjov9/mRl8O87nd8588TaczPkk0wj+U2n83tn3lg7+M5XB/+amc8JyRxWXdGDndSj8bBk6RGIaadVDeLYgYsHjww7siRgexhIHDvL2dUyfGOafEQiETt3dnZKT0+PKXa2b98uJSVuFwTY+bV3btSIHhdW+u54kmngN4Qij+979cC7Tl6/Kt1h3lgbkvMJf4PVIXgTlcmbqQ7JJFLfO3+DlSEYdHkc8B0Tkhms+vbqkdiC/HPkCwlr5zcuQYkEtBPMCoVkILn693L4QQlJTA9tPANLelVf7PwZjSqu9+/fb7to5efnmzlAw5tcTG9kA+zDjUQWEuGyLK40UPJgxzSvvCOrB/I7FjFPZzBdk4rAtQPv/+TJk1JXV8cyugrEVRYMhcKa39NbiYLNEFgm1w6US+w22tDQIMXFxQlTciOJx2N6yE2x/iO3V195uL16eoA+oFfAXgurruiJaXRTk+Pa9Y1KPBaWINtNkqEE9K+woEiioYiE4qFlQiKEFhRcnKempqS/v98q0/Hx8WVCTKpgieJ6PQU+FV/8o9EFwSRK/JGVBbumTUxMSEVFRcKErDTI5yhLOGOUXDp32FAn4CBrA/JIe3u71NbWSmFhYcKUrBwxLY8ha9fStVwiT2C0ra9D0rn+yFRQJ6Jcrlu3znYb5W+wEjhFTziclfbvl4qelYeKnvTgehU9q15CMEw3HtfuZJxKHpLhYHv1oHYs9Q9AUIGQiAPgCyEYGxuzzj/s8QXZF2ov+CYf11PYL4RvzJEiFsfVYWZmxhbXTs4LZGXx+dyf0x3mi7UB7x11bHNzM5U8q4TP6eleNm+2OiTTQLlsaWmhkmeFwbvFwTaIkMyAqlBCVgkIKr7xnJubs2lag4ODtpvW1q1bTXMO2MBmNgUFBVJZWbkoUBFC0gOURyjc8SUToysJIemBL5fYnIIyEiGEXBlU9BCySkA4wfDvc+fO2Toh69evtw4/YIefEELWFq/o8deEEEIIITcrVPQQsgpAyYMOBNbjwVQtjO6pqamxMzoU7FTcOmB9nqGhIcsT/DJJSPqAOhprOGGKSFFRUcKUELLWQFZqbW21jSooLxFCyJVBRQ8hKwT68Og4YNG4Q4cO2UgerMGzZcuWZQoeL7Sk3pPMBIttY0cfKHn4WxOSXqDOxu4+nLpFSHrgP5QdP37cPpbxAwkhhFwZVPQQskJAMNm3b58pdXbs2GFr8QAKKbc2EFQxogdKHuYFQtILlEvsuJWXl5cwIYSsJf4DGMslIYRcHVT0ELKCbNq0yRQ+fqFljuAgyAvYcc0Lr4SQ9ADlEcpXTA/xdTYhJD3IyclZHA1NCCHk8lDRQ8gKEQ6HpKys7BdKHgoptzbYdaupqYmjeQhJM1AmcRw+fFhGRkYSpoSQtQRl0k/dGh4eTpgSQgi5HFT0ELJCQDhJVe7gTEXPrc3k5KR0d3czHxCSZqBMYsTAxo0bbS0tQsja48vlhg0bpLS0NGFKCCHkclDRQwghqwi+TM7Pz9s1R/UQkj748lhYWGi7bxFC1h7/0Qw74eHMdpMQQq4MKnoIIWQVgbCKtZuwGxtH9RCSPqA8QhF79OhROX/+fMKUELKWoFxGIhE5duyYjI6O2ugeQgghl4e1JSGErCKYutXT02PCKr9MEpI++JEDUMRifTVCyNqDcokRdphSWVJSwnaTEEKuECp6CCFkFcHOIVlZWfwqSUia4UfYTU1NydzcnF0TQtYWlEsc+EiCHSsJIYRcGexpEELIKgIFT3l5uU0R8R1LQkh6gHI5NDRERQ8haQJG8EDBg+mUOHNEDyGEXBlU9BBCyCqCr5Jnz56lkoeQNAMdyFAoJDt37uTULULSBLSVmLqFcllQUMC2kxBCrhAqegghZBXJzc01YZVfJQlJL9CBRLnEyIHp6emEKSFkrUG5HBwc5NQtQgi5CqjoIYSQVSQ7O1sqKioWO5WEkPQBZRKLpXPqFiHpA6ZU9vb2Wrlku0kIIVcGFT2EELKKjI+PS1dXV+KOEJJOQAG7e/du292HEJIeYG07lMvCwkJO3SKEkCuEih5CCFlFMG2L638Qkr5gDS1O3SIkvUC5nJ2d5YgeQgi5QqjoIYSQVSQajdowdAirFFgJSR9QHjFaAAcWZSaEpA9YkNmXT0IIIZeHih5CCFlFsMbA2NiYXWM4OiEkPfAdyA0bNkheXp5dE0LWHihhGxoaJD8/nx9ICCHkCmEvgxBCVhFM3aqtrbVOJUb2EELSAz/K7ujRozIyMpIwJYSsJSiT+Chy5MgRGR0dTZgSQgi5HFT0XAEm/Ak6ZK5Thmt/OLNo4owDgqI726HXgcQZ9jZlw9vhKuE2HkcYLp7FsNXOxQ3UJNEphJk7e7/ukADMl9y49CXiSQrX+ze7RPpSO5zOvxvG7sKAP+cXRrBz5vgKunR9NWk0Pwm/sPJ+QPI1IZkEygjWGQAc0UNI+uBH9GA0T05Ojl0TQtYW/1EECzFj10pfTgkhhFwa9jKuGK8MQQODufvuiMf1FQZCEotDXeJfp1NSwH1c7XDMR2J2BIIhDQHbKjtlR8D8xjWIsJ5hshS29gIlFghqaK5RQ6cQYVrn0JQtpkJCIPhP4ogPJos6koRyBWlMDtfCBOoPDaje+A6nV8jEoABSd3hkCwJKHv1DVNGopkHtcGNpQ1pMUXW1aUTj7fwhLt94wz8bcpKpYJFXjhYgJP1A24e2a+PGjTZFhBCSHqBcNjY2mhKWHwIJIeTKCGiFueo1JrYXvukIxEyZ8+UX30pf/2DCUAlAUeJUPFB2/O43r0gwAEWJyJnOs3L05GkZHj4v8/PzpszIyQ5LdWWF7NqxVYqKSuSd9/+sHhPKEDEVkF2BuETVKiihgMiLzz1tXxihAMFPNjw6Lh/+5RNEb0qTnTu2ybZtm81tLIbF6tRc0zw+MS3vvf8X3CBIA4qWrOwsKSwokHUN9dK0qVHTlaXpRthOwfPZl19L37kBfa6APPboQ1JZWapXTokDRdEPP/4sp890mtk99+yRjRvW2XOAK02jvTNN45FjJ+XQ4eMSVIu779wjmxrXWzjJab4ZwXMXFhbZ+0hn8FtFogv6tpHOm/ud3wxgMWaM6IHA6hWsZPXAIrvpXCZRxyKPUNm9+nhxCFO3sB5IaWmp3ZOVA6OMg4FQWi9+jXyBMknWBrx/HCiX69evl5KSkoQNubG4j9nhcJa973Rug2xTC+1zuZ4EWQlOnTpl9XJTU1PChKwF6CdcT1+BJeQKcI0MBJKAzM5HZEo7af6YmJmRSRyz02o3Z737WCwu584NyKeffykDAwNWIQUxkkftZudj0t3bL1nZuRKJx2R6zvmdnFkKc+mIyPTsgkxOzWi47qdCWvCDHz5yVCan59SN2s/Oy7HjJ025hHRCWeSmWWm1HQ/I1C/CnpPR8Snp7uuX737cJ398/Q0ZGDpv6QsGzbfMzi3I9IyGrXFETRHlRt+g3ocoPAP7OX0X6gZKG8TqpnBdeRodQYlo24JwJqfmNCyEDztvT0hmMTU1pfXDOSsjKCuEkPQAbSAOjOgpKipKmBJC1hKWS0IIuTao6LkCTAGi/TH73hSAEgVjH+Ly2N575a9eekb+5tXn5XcvvyCvvfRrfaGYthSQ3nP9NmULuo+77tgt/9N//I38T//ht/Lq84/LHbu2SEVZiZQU5Mvv1M9fqV+E8cQj95l+A9ObHv/V/Wr+rIX/u1dekOzsLI0cI4cw+iImXb3nNF0iGxpqJTc7W8YnZ6R/ACONbDKV2gUtzXDvFCcixQUFls6/evkZeemZR6VxXa3axGR+PiYff/aVTEzPQTNkbp0iJqYBaJwaYAADeTRMhI7/Q2pufVQ8oGnVfcxXnkbTDyGOOALHSCIECDtYmCUhGQe+kFDBQ0h6grKJUVUso4SkD5DDUS5tVDkhhJArgoqeayHgGp3c/AIpLi6Wwvx8KS4skJIizOmPm10kErFzQKKyuaXZKUviUSkrK5M9e/aYHcA6APhCgZ148vMS/oNByVNzLDznDxeWRSxdZ3tkfm7eplo11NdLebkbXt5x+ozaBwXr6yRjcanQGtBEFBS4cCsrK+WRhx+S8tJiiav91NS0HDl61AZuXg/XmkZCbhVyc3OlpaXFBFZfDxBC1h4od1Am29raZGxsLGFKCFlr0F5iKgnLJSGEXDlU9FwDAf/FT7A+DxYRDus95nA75QW+A4bDYT1jvExc9h84LAuRuATDIVO2uA6ec4npG/4LhXX6cOBLYuJr4uJXRZwx4kXtOzq79Kw/XTwm6+rqpLKi1OLq6u7ReGIaT8rPqn4tFPyn/qOJ+MKalj27d1nQIU3vGQ33euYBuvCvMY2E3CJgMebTp09beeeoAULSB694bW5u5vo8hKQJaCchm+IDSXl5OdtNQgi5QtjbvhZMGAzIjz/9JB/+5VP588efyUeffCFHT7bZzKdYNCZ19XVuVlMoSw4da5PX33pfjpw4KZEFLMrsFEUQKr2SB0RtByo0YK4DiMN3Bk0AVav5+QXp7umVuEZUoQ1eUVGBVFWU2y85OzMnfX39GubyRQMtREuzCycUwogaN92qpqrCpUMdTU9Ny8zMDLxcE4korimNhNwqoLy5dbuWdpojhKw9vgOZ7gt2E3Ir4csiPqBCZr6uD5KEEHILwdryGsA4HczFGhwalbO95+RsT58evTI8PKINkBMQG2qqZM/OzabsgGJnfHJKvv3ugLzx3sfqDruOuVVw4NY3YlgDx104hcySuZ4hgKr9ma4eiUSiElKzhoZaiQcXnBJFk4Qt2ts7OtT78t0rnH+cgwkFkl7bTx+T3LwcvY+Z0gfTqaJRJ+j+Ek2T/o+pWYsKKHuCJHB7jWkk5FYBUycxYsB3Kgkh6QPK5fHjx2VkZCRhQghZS1Am8XHk2LFjtmsv205CCLkyqOi5FrCNuDY0mzc32ULLd9y+S8+3ycbG9dYAeQUN1uJ59YWn5LYdW6SwIM/WwhkbHZUP//KZTExOmZsrRoPE9DDsXKURaFhxCYWzpeNMjwwMjUhebq596ejs6rZdti4NGkksNhmQyEJinRBNN76SBEPLswTs/Kgj37SakgcKrMT9Ijc0jYRkJhBUz5w5Y9cUWAlJL9C+bdu2zdbTI4SsPSiTkE9RLrm1OiGEXDlU9FwDGNWC0SotmzbI7u2b5fZd22TXjm2yrqHeFl1G58134MpKiuTO23fL7157UR68+3YbBTM1tyCHjhwx5crVMDA4tDgaCKNv9u0/JJ9+/q18/MXXMj8/p2ZujM3REyfN/eXA6KPus70uvZruwsIiycvLS9gu4UYlOWUQ4sW1TTOD2TLiNzyNhGQaWIwZi7gnK4UJIWuPL4/9/f22lhYhZO3x8vTAwIDMzs4u3hNCCLk0VPRcA2hirJ3R/4JBjGxJLK4cj+k/TINyXx9sSlQgaMqfYDwq27c0S11dvURicRUiZ2xh5sthSphEo3a6owPjcOw6pH7jsYhLiMaDA8qneCwgZzrPqgu9TvzhGgmMx6IWlqVP07UQiciho8fUPmjrCTWub9BrhBd3W0DrXzQSs10OcK1e3IQvTf/ExJReuLSEQ2E7g6tKI4ztPz1g7rxZGuEWT4CFrwPwS0iGgLohOzs7UUckMj0hJG2YnJxcHMlKCFlboIBFWzk1NWVTuPiBhBBCrgwqeq4FbWMwMkUCUIaEJKavMRrTThsUJtp5i+nft9//IB2dvTI3HxEsexxTt+NTszbvH8oObHMOpdClQMOGzqBr5ES6e/rsF4vFIvLsk0/Ib197UX776q/ld6++KK+88qKUlhSbv4nJaekfHLR0Ar82j2mc0EAGwjIyNiGff/WNDI6Ombuc7LDs3LHN0oT46upqXdx67Dt0WAZHxiQax7MF5cjxkzYVC5of7NxVW1uj4etTX2UaBweHNGqoc5A0t7YRwggE9b1q2HhvOOMdE5IpTExM2IgBlEkKrISkFyiXu3btkqKiooQJIWStgTy6fft2W+OOEELIlRFQoQb97FUFa1TcbGBUCZQOf/74c+nq7tNGJ2EG9U4oLDFbxDgm//l/+Gu1C8j7H3wqvefOa0cuYg0TOnT+a0RIAvLcM09ITXWFKXA8A0Pn5e33P7LrF559XKorKp2CRjk/MipvvP2+KUFKiwvl5V8/KyEMw0kABcx3P+yTYyfaTNG0pXmT7L3/bhkbn5R/f/0dc4MRNhgpA18I1tKtF7nZIXnk4b1SV13lRuGom/lIXN58+12ZnJ6VaGLkDnbPiiwsyNzcgoWhDyV37t4ht+/arjcxGRoeu7o0NmkaH7xH9h88Ij/tP6LBJUbwqB2USBj5hPfc0twsD99/TyKUmwf04TEdLt0788hjkeiCKd001c6QrBjz8/MyPDwstbW1NmoAAixZPdJ9RyXkCX61Xjvw/nt6emyNHnYqVx5sboEPPSiX6QraSJRJsjbg/eNAucT26gUFBQkbcmPBx+eAhMNZ9r7TuQ1CeXS7B1N+WilOnTpl9XJTU1PChKwF6CNcTz+BJeQaCIbcKJR4IKw3WbIQ8VO0ElVONC5hdSMS0SMgk5NTMjo6rgKkU3ps29wi1VUViwqUy4GC1t8/oBdhi3e9rQWENCwdAYlK4/p1mqiYVdDdvedkPhIRTA+D21A4ZIoTpBcjkTTBWqdHpGlDg7zw7JNSX1stIc1I8Auy1f3TTz4uxYV56j9ugtjU5LTMzi5Y5Q8Fzm07tsrunds1SlS2AekfGLqqNPb0aRoXNI3qDskxd/oeYxLWtGL6W0LwY3+HZBAoz1yjh5D0w5fJ8+fPs2NPSBqBcokPJFDEejmVEELIpeGInisFr0kbmvaOThmbmHAdNDXCy0NXLaj/Y7rSntt2md307Jx0dXfL8PkRW9QR2jh8haitq5P19bUI0MJL7uZNqbuTbaftenNLkxTk59s1fqLunl4bMYPRNk0bN0hpcZH598Tj0G4H5fCRYxLVhhBs3dxsyhtMtcIIGbhOPIYUFRZIdVWlFBcVaUqWppBh7Z4YFDd6xrPB09muHuk7N6DPMSWhcFhKtJPa3LTRpp9ZCjRNGMXTebZHzg+PXkUa45rGFs0PE9LXP6j2/m3CG87OTXl5mTSuW2fmNxN4BI7oIalgzStM3WptbU37vJGJcEQPuRR4/3j3fP+rA0f0kCsFZTOsMijrx5WCI3rIEhzRkx5c74geKnpWCVSYXoC8mfCVfXI28fc327OsNng9VPSQVBYWFmwaJ7aJZRlafajoIZejvb1dqquruU7PKkBFD7kSUC92dHRITU0Np1SuGFT0kCWo6EkPOHXrJgAN1M2o5PEkV/jJZ5gTQq4OKHqwqw8hJL1Am4YDHUnsjEcISQ/Q0cnPz2e5JISQq4CKnlUADdTNquTx6fbKHi8IE0KuDSzGPDMzQ2UpIWmGb++qqqokJyfHrgkha4tvJzHKDuWS7SYhhFwZVPSQywLh1wvAqdeEkKsDU7bWrVtnwirLECHpx8GDB23hV0LI2oN2ElN1Dh06JCMjI2w3CSHkCqGihxBCVpHZ2Vlbp4xfJQlJL1AmcWDkAKaJEELSB4y0y83NTdwRQgi5HFT0EELIKoKpW9h5C1M6sXYXISR9wK4+tbW17FASkkZgUdi6ujpTwPIjCSGEXBlU9BBCyCqChV4bGhpMWL2elfQJITcWTAmJRCJy+PBhmyJCCEkP8FHET90ihBByZXB7dUJWCHQaCgoKLjifPB3mmNtYEowo0aREohEJaU0Q49T3FQdbq4+Ojsk6KHvMhF8nV4OAZu5AICjBcHovjo8ODbdXXzsgEmF9HihkuSDzysPt1cmVgN9gaGhISktLJSsrK2FKbizpv706tlSXeFDPMT00jU6SJTcU97ufOnnSytrGjRu9EVkl8LpjWv7QO8jW/wJaJq8VKnoIWUGwHktZWZkJscmNZjo0oFb0tbGcjs/LZGRGokE0mlQ6rDRzMzP2VRKjeqKmaGMLutKoXCjB2LxEAllSH6rUjmX6vnMqetae8+fPU9GzSlDRQy6HVzqgXBYVFVnnk/XjSpD+ip54DOUwKDMxlaOCoxKMcrv9G47+9sFAULq7uyUYDEhdfT17BqtMMO56Y8FAXMLBbCkPFTuLa4CKHkJWCBSttrY2m1O+devWZQ1nOjSgKPkRicpnckDejn8vUU1TWP/ICqPvPaB/+CIV0EaUrDzhWFhmZFpq4lXy/wj9WkKB9O3AU9GzdqCOxrF//35pbGyUioqKhA1ZKajoIZfDl8t9+/ZJS0uL7VxJVoL0V/REVX4KadoORtvkv4a/lqBKseRGo787fn+cNQ+gjiarz5y+/mxtdp4J3C7PBO9MmF49VPQQskKgjczLyzcBEYvvDg4OWucB07k8a9qQasmPxaLyWeCIvBn4WavyBavfySqg715FV3bmV4lYPKgCYVTKYqXyX4K/Tev3TkXP2gFxCOtmzczMcDHmVYKKHnIl4DfARgYYzcO17VaKm2REjyZrX7Rd/nvoc71e9S7sLUHqW6U0sroE0T9TmRWf35+O3ynPBvckbK4e1paErBhxE16zs7NtGgAEFAiLyVtr+07dmgHhWhvKaCCqlQH09/xblT8VoDA0NsmEfyv4F4KUou87FojoHSEXBuUSdTKm3KJTSQhZe7wCdnp62hZLJ7cwQSiEIT85xXByO8+/G/cH6TT54N/q/sU0f2NNyZj2I6934D8VPYSsMOg85OXl2ZBjzC8/c+aM9Pb2mrk/CCGErD1Q9LS3t3PkMSFpAmSkhYUFK5fYzMB/KCOEEHJpqOghZKVIUeB4pc727dultrZWOjs75ejRoybAEEIIWXswCnPHjh1SXl6eMCGErCVQ7ITDYdm5c6ftusWPY4QQcmWE/lZJXK8ac3NziStCMheIItnZOYsKHn/4tQiwoCDWgcDOLsePH7cpXFi/x3+twtlfr4RgY2vEaPDtck5OSZ/dE5KZoOzFJF+y5WHZtSLl6Ubhy306pzGTwbvv6OiwKbfcdWs1QF4Ppv26K74tJmsHRvRgcwuUTbISII8HtCwmpkWlYRvk1ugJyrn4iOwLnFITjlcgGUgM5RALYcdlc7xOWgL1CYurhyWEkDUADSiO4uJiE3AxtQtDkqEE9Qux+mPl8Nv3BSUcxyzcEA8eGXloV9KOaBzrO3BRVXJhfGeeijZC0guUSchKOFPpdusS03pZ+8CaB0Iqt+Yta+d58MiUA+tKRmRBwqJ13nUu0sNdtwhZIdBPKCwsumiHAUUPdslFEF+SR0dHZc+ePYvmK6XwsdCjcfk4tF/eiH+r1YlWKFrBEJJphOMxiWneLo4X2a5bwRUoTzcK7rq1diTXuWR14K5b5ErAb4AD+cSXU3KjuRl23cL/UTkUw/bqn6hB2MwJySRiWg4loLKg5u9XYrfLk6Fr33WLih5CVgi0kRdT9Phi5xtTf49OHkb2YIeus2fPSn19ve3YtSINrsaJfWWORDvkaKRTZkNQ83BHC5J5YE+57GhcguGA/E3w0cWh6ekIFT1rC94/FO5VVVU24pKsLFT0kMvh5aO2tjapq6uzKe6sH1eC9Ff0SEzl1mBcOhcG5Ov4IYlze3WSicQDEoxDcg1KU7hBHgjtSFhcPVT0ELJCoI281Iiei4EiiSlc2J0Lu3ShwwEzLEaYvI4BwkWn5HrXNkBcc3OziTsKTyRzQZlZMcXpDYKKnrUFdS3WTFu3bp3Vv2RloaKHXAn4DU6cOCENDQ2mgMU9udHcBIqeBAsL87bdPtb3IiSTwVqB17NeIBU9hKwQaCOvVdGT3MhC4TM4OCi7du2yxZtTud7GmIoecquAskJFD7kYqHehOPfvn7/BykNFD7kcvpviyyR+i+v9wEUuBBU9hKQb16voYQkhJA1JbmA3bNggW7ZssW3Yjx07JhMTEwkbQgghNxJ0IjFFhB+kCEkPIA9B8YARPWNjY1TyEELIFbJmtaXX0BOS6VxtXk/9igKhBkOVMRKhurraNLtYv+fcuXNmj/B9HP4aB0YGEEIIuTJQ9+IoLy+3dUAIIWsP5BmM+KqsrLTt1VNlJEIIIRdm1RU9vkPqSb0nJHO49rztOxzJBxQ+EHSwUDPKTX9/v0QiERvpg3tfluA2+UwIIeTKQL2JtXnSeSoRIbcSKJOQb6B8Rblkv4EQQq6MVV+jB9FhTRCcUXlj1AE7pCQjCcQlNycvcXPjFC8oO77YzszMyJEjR6SxsdFG+wDY+aHNvpxdCq7RQ24VUBa4Rg+5FHj3Bw8elPXr15tinawsXKOHXAmoFw8cOCAbN26U0tJS1o8rAtfoISTduCkXY05uMKnoIZkLhhuHLX+3zbocAAA+9klEQVTfyEbTF1mUHSh0RkZGJDs7W4aHh+1LNIQgAHdXMpedih5yq4AySEUPuRi+zsRoybKyMhs9SVYWKnrIlYB6EZtSVFRU2A6kZCWgooeQdOOmW4zZd1Jx9teEZCYrk7994wvBGNfokGDeOhZp7uvrMzvfUfTljOWNEEIuDepM1J3sTBKSXvip6yijXgYihNwY0DtAqdKewgr1XMhaseqKntRKmhU2yVSSK8sbnc9Tw4MQtH37dtm6dat99dq3b5+N8CGEEHLloC7dv38/609C0gR8pIICFlO3JicnbXQPIeRGomUq7mbYxPVMMgeOeSMkA0gerYOv0c3NzbZwYW9vr01D4GgeQgi5PKgrUX+WlJQkTAghawk6nziampps6i0h5MYSWYjI6Pi0LMzPa1lLGJKMgIoeQm5ykkf34BpfpDGdC3M60VnBPaZ1UeFDCCGXBnUoFrnHboaEkPTAl8t564iyJ0rIjeSb73+Wf3/zPfn4i2/0jqqBTIK/JiEZAASfCx34+lVVVSVTU1PS1dUl4+Pjpuzxh18MnbNyMw8scoohuPidIRZPTk7LB3/5XD794msbBh+LRRfzASHEjebBAaU4FvokhKw9KJOQVc6dO2ebRxByq7Akn6FtclOqLiazufZLZXq4S8h+yQdkfe0tICjsxAQP5u9sd7ec6x+Sx391nwzq+YcfD9gH4lT/IFXF6uzQj4iL+lB7V1adnVvA3vsF/hpnhKW+7dqZwwTpjugBVxcG4dqjkCtiTXbdQibgHFuS6aCjHQ5lJSrXtSG5eEciEVtg9Oeff5bi4mKbnoC04cv19PSUVey/rMbJzQsaXzTWIguRqLzz/p/1HJP5+TlpXFcvex+4z/LHWubP1QbPyl23yMXw5QF1JXbcWgPx6JYD7SR33SJXAmQV7oS3kqBfxl230g3fDuGMetL3n3/5+7jfTy1MkWO/IUz1HFR/0VjE3lfQDAPmempqWj778gu5a88dUlVTLuNjk/L1199Ja2uLtLY0qwugLtVPPKbpQPCyVFcjjqAG6OtH7DTs0wfzmPpBOv0zQBmE9MAsAH+xqKbHKZX8bwk77y8VH5Zz/0v7TOSm3F6dih5yK5AOih6UM18x+jMWGZ2dnTVlD+7z8vJkbm4mUbFykF+mgEY9FHSN7seffSGT2qA/+cRjMj4+KZ9//pk25M1y++7drtE3cSDzQRmgoodcDNSHUHgPDAxIUVGR5ObmJmzISkFFD7kS8BugXJaWll5Xp4dcCqcooKInPUj+DSLaUw+HghK/lGyAUTz6+8XNOmhSHUbzQ+aBQgX+gvob+35BUOXDiClvQhKIQwkEdYC60ACgGIpHMH05pnIkFDIaclDraG0fA8v67/Dj/CHumKYhvDgaCHWmuk9KL8KG+7m5ecnJzdZrKKXcCB2nANI4EJymRW3gJYmEkkjTHdc0ONk186Gih5A0JR0UPanF2zccOGMYdHd3t+3WFdEKnSN6MgxtKPEFZn5+QXrP9Ut9fZ3khvW314Z3YmZOzvUPyKYN67QRV6doXG8BkPep6CEXw9eX2LVw48aNUl5ebvdk5aCih1wJeP/YdWvTpk22BiFZCajoSSfwG2BUzMzcvLz/wYdSVVkhD9x3r/0uF/x94lEbvb3/4BHp6x+UoeERk+jxEbcgP08a6mvl7jv2SG5OtsmHUJq88ea7WgerKwsTYeihrxSKlHvv2iMb1jdILBqTk6fa5cixE7KhcaPctWcnYnMkPMXV/7Hjp+TkiePy5BOP22YwLj95pU9cTpw4IafO9Mj58+ftHnV+hZbl5k2Nsm3rZjWLyfc//mT9pj137FKfqb9tXA4dOSon207Lrx56SCrKSxPmmc31KnpCf6skrlcN/6MTktmgkg6taWOJuC92+PV7UNlGIljgMLMVPahz8NxL164Oimgj1neuX05p44G5yue1cYxGFrShyrehpfCiNZY1Qvj4gTnMbac7pK39tPT2nZO5+XkpKSnUN4cw4TbxFjWO82MT0tPfI6Oj41JSXKz2MbVbarwsCXogntGJcenu7ZOZ2Vkp1LhtjrT+hTSck529ElmYlaKCPDl7tkcb8FEZHh2TkbExGR4ZkeGxERkdGZcRmCWOrOxsycnOkqHzIyoUxWRc3Y5oekbU3eTUlKZCn02fqSAfoxYyV1hKBr9/tr4Xnw/SEd8+pnMaMxW8cxxQ8KS7QjBzQF5Xkd4+NKQvlFnXFuQPXy5ZP64UTnqB3ArS+R1jjUFM5cvkfGCPpj/JqfYOaT9zVs6rHNnSsklys/D7QOJcAvLszOy8vPvR59LV3WdKkOamjTZyG9dYtqG3p1e2btms1yEb9RPSeverHw9ITk5IqqurTOYtKNRDz4Uqa9bALC/P0tHZc06PPunr75eN6+tttOvSu9d2U//v7uuXjq4e2b5ti+Rmh9UEqpqYjEzMyPsffirtpzslPy9Htm5ulcbG9VJcVCxjKqvG9bdsbGy0ZzjZfkai+mCbNA6EmwwUVp9/+b1MzkxrHRCW9Q21+gwYxQSWu80k8NvhuFY4ooeQFSIdRvRcCi8sYXHDublZvUdjkbmVJUgWEKdnZ+XAwcNy+kyXhLNy7GtJdk62DXUdOT8slRXl8vijD2uFFbGG5PipDjl05LhEtFGqVrf5BQUSi0ZlaGhIFuYXZHNrq9y2Y4uGj98e8YjsO3hUDhw6bl9H9t5/r7S2rNeQkhQ9mkfgNhoLyvsf/MWUTFVVZfLMU08gseY0EInJ//XPf5TWpnXywAP3a0P3tczMzNlzRKMx9RuT8yOjUlNVmQjVcfvOLVJXWyufffG19A4MSanfLlrTZW9Aw8fXmm1bWzUa904yHbwzjughlwJ1BEY6olPpvkqSlYQjesjl8O02NpSorKyU/Pz8hA25sXBET1qhvwGmVr35znsqF1ZL37lzsr6hXh645077fSC24QQZcm52Xt758GPJz82RRx9+UHKzte8RdJId5FeM3sH0rexw2PzaJ0cN+7/+4x9kc8sGeej+uy1KQ99pIngFEcRln8qxx06eso+QM1OT8uwzT9uHR8siiEDZd+io7DtwSH776q+lWO0wenxsbFze03RBefjQg/dJXU2FCxtp1xjgFYqeoBogvR9/9rXK49nyyP36jEmyMsDI9A8/+lR27t4uRw4fl1df/rUU5mpe1fRmsrx0vSN6MriEEEIuha8Yl852yli84OI70u+8/7G0tXXIXXtul9++8oI8vvduefie2+WZXz0gf/Obl+SRvQ+4Zkj9nO7sku+++0ka162Tv/7Ni/Lkw/fJQ3ffJg/ds0deee5J2dzaLD/s3y8/7j9ojZd9nbb2MS55BblSU1MjBw8f0gZpeWcGI4QwbQojioaGz0tdw7qEG4SCobTqQMPCCY0e0vOrhx6QZ578lTzzxMPy3NMPy32a5tyckDz/5EPLjvq6OksHRLd19bXy3BMwVz+P7ZWnH3vIwtgOJU+G/+6EXA0oc/hSnM6KB0JuNdBm40C5tHaRkExHZc/2M50yMj4pO7Ztkc0tzXKqrV2mpqdtRA7KAWQ8rJ3z7Y8/yejYuDx0/72SByWPKWtcOcEZYl5WKKxlyCnz3E5ZapoIxy4SBxQv+AjphpzDCOv2qJn6efSRh2Q+GpdPPvvC3F6OH/cf0vTOyGOPPiL1NRXqw/tROVkvcYQ0/ZaEyxTrjq4uWbd+nezavs2e+9DhI/bsmd53uV6o6CHkFgWVe3JDkOlYY6ANFb4sHDp63KY97bl9t2xp3SQhieK7skS19YSixRaUs5GSUb0PSNvpTqmuqpB77rpdQlhgDosco/rUsBDwbbu2yabGBjl87LiMT2JYKb6xQEcTtK8fm5rWy5g21n39A2qH7SPdiEYoeTAip629w6Z2lZUXWzOIBthGBZmrxHc2NcMzWCOs/rGrQlA0kTFt6OOaZn2K5AP4BhyNYQxx6XXMGkZtZBNh3Aq/feoz2u+TMPPXyWYg2T6ZZPMLufd4++TDm6eecVxolKvlgxT3qXj/F3OHcJPtgb+/2JHsBphAmOBC7pJJvk92m2qezMXsLneNsz/8fTLJ9qluLvZe8KzYkRBf0FL9JLsFqfepv2GyPa5T7z3+OtWNJ9ncX1/MXTLJ96n+LnbvSTZPPl8M2F8qvyab+/xk1/i7gD+cU6+Tj2Tz1Gvg75N/Z2+ffE41A9482Sw5jeBqrlPPANeXsgcXs8c51W0yV+o+Ob9e6rdLxYfn3SGc1Pfj8e78bw5Szbw/b56Md4cD5RK7btmHFEIyFpQBd5w61SZV5RVSWlyiMuYGWy+no7MbBcPKgZvCFpHunj6pqiiTosJ8CJ7mWwuNLaIMlna2cmUJCzE7ORRm7sOkP0JqrwG7A1hcIZmZnZGCvFy5c8/tMjwyJvsPHTFrFEcru7ixIo26QGQhEpGz3b1SV1Ml5aVu8xeNzeKDPYJ3ojDSE3L+U4C8m3BkW8C3Nm+S7KywrF/XIJ1dZ2UBIy0RGLkorC0JuUXxFb6v/DMfPK82Lvq8p9rPSHFhoWzZ3KLmbhirfx8OfG0IwVTNQjIwMKRum02vEw+kzpVFKxeTHVs2I3BpP31GzeATDZl2MrSNwnzkrKxsaW/vsDTg8AofrPGDxrC1pUXjRIOmjRYaLrizO/19rKaGuUsPdkmAAsqaVjiCG/0/+XA+Ya7/Y2gsrjVcBGW/O6707NxmNsjjIDW/4zq5s2OCSOLwbkFyZxEkT+PAtbfzYeE6OQ7vz4fj3eHs3SW7xzXsEDaEOW+WHJaPN9m/t/PucCSPTPH23i3OOHzH6ULXOPu4vLm382EA/2z+Hvhr7wf2cOf9+nuQeu3xZh7Y+bA8yff+nByPfyaYebd4L97cAztw7NgxmZiYsHvvx5Oc9uR44Q5hJqfX23s3PpzkdPhrvGNvD7w/HKlxJpPsztv5e4+/Rzg+Xn/t/eCc/D6Szb2dDwdHKnATUcHeu8PZvwvcw96fk/MT1l3ANQ6YA2/nzZOP5HeHA8As1Q3w9p7l8To3PiyQGo4/AM7Jbv3z4T75WeEG1zjj8CT792H4M/D+Pcnuk8P0diD1Hmd/AG+P84X8+t8K+Pzn3QFce/vks3fj7f3z+3vvNvk9IG/gPvk5cH0h/yA1HLg5fPiwTdfBPSGZiM/zYGpmxhYuxmLFwWBciovzpbqmStpMxkS5QFkUmdS2am5+wdbU8WVLQ0JgVm4gQDp50dVbVs/C2kzEpn0NnB9ePM4NjcjA8JiKmW6aF1xCbkY4WEdna+tGqaqqkAOHjmoa52xKmEWrbrS0Oz9qMD45IVG9Li8rsU0/EoKs4euFpfSqWeLsQZwh2y1EZGR8XGa07K+vr8WDy5YtrbaeJWTn5DDIL1l664QQksE4wVFkRhvP8fEJqa6usEbkQm0EGo5INGJ+sIhxVK/r6molpmdrIZfhGjfboQcN0siI+fONGGxzskKyYV2DdJw5IwsL6My4xgtxd3R0WfhN2pivVJXsGvulRhXvAWNmbftLUy5lNnh+/CazKhj09fXZ9eTkpO2uhN3ncA/h5+DBgzKmvzfAGfY9PT12D3c//fST5p1xCw+KgJ9//llGR0fN/+Dg4OI9gD38o4OD9w7/uPfh4x67yMzPz5v//v5++fHHH60jAzo7O+XIkSNmj/gQPhQQCAsdnbNnz8qhQ4fMHma4P3nypPnFPfzDHs8Mjh49arteIC4ccI/4MU0Jz378+HFz4zvDp06dkjOaX717xA17XGNdL/hFGMD7xwF7xIm44d8Dv3iXeBbYo9OGNTdwj98C4eHdIe0IH/5hj/vh4WG7xxnAHv6xPhbsUeb2799v9gjP2+NdQvkCYRm/LeyRPqQD7hGvD9//9rjHb3b69GmzR3jeHn7xrPCPe+8fa/r4dwdgj+fx9u3t7ZYe30HFb413BRA+3jX8e/uOjg7zA+Df2yN8uME17JEe2COtPnykHddtbW3mHyBfIL/BHmEgXyFM3KM+RFpRLmDn/cMPwkd+x7vq7e21sLx/Xy5g7/3jWfBb4N3gt8S7xzvAPfwjPGyRjXv4Q9qRF+Df/3Z4NyhHCAf2WDMN8SNd8I9ygHLo8wqeC/Z+YVb4RzmDP4BygHvkCaQH/pGXAMLDe4I90gH/cI/3i2sceLdID/zjfaEc4LfDNeyRR/GucA0z+PXlACB85A/Yw8yXE4B3iWdHOfLxwb+P35cTpAnvBuDevxtfzpAGgGfGu/VtkC8HeAbgywHeEex9+PhNfD7Hu8Q7gj3yBsJPLSdwD3w5QLzwj/KDe5zh39d5vhyiTkTegR1AnsDzwxz2yEN4v/itAe4RHuo4vCuk16eFkEwEihRXPALS03vOzk3NjRIIarssMfsgODw8IuMTU2qGOmFJwY5RqFYvwVTvMXKmXduSA4cOy0/7D8iBg0el62yv6VvwkRFTpsDZ7rPy9vsfLR5vvfehvPP+hxLR5ghlLbW8BYMxeeiBeyVLy+zR46fUBB8fIWO6cJ37uEQSdXJOTq6V36sF6/ZgfUu8jxMn26SmqgJiq5lXlJdJfn6enDp9Bt9XySXgrluErBjQpq/trltXAipgKBoc6Z3W68H/DmPawcDK/o0bGqS+ptq+Dlxoe3Fsa6k1lUxOTcvJtna56449Eg7jy6PrXKUSyspSgb/d3ueW1mZrjDDUtLd/QO64fbvk5eTL8VNtUlZUnNgeVlvRYFy+/uZnqamtkeamBhXAz9uOWBieCnws+w4dk8qyEtmwfl3CBKAO1Y7Q9Kx0nOmSndu3OuMUznSeld5zAyo0n7OFp9s7Ou2MXcOKiopswVltyhOuMxe0Odi5wC9s59sg/BbYiQvAzG/di44HKC0ttekC+M3hDvcQqnDArKSkxMKFX28P82R7n19gX1xcvOgeO1fgN4BbCGhIF+zhHvd5eXlmj2vv336vFHsPwvMLlSJ82PvFp3GPsGHv/eMa9ogf+Rb2Pny4R9hIE+z9PcIEMMM90oR3hfAQVrJ/vIvkdw173AO4wT3SDPBOED/CSvaP8HEPcx+fDw/3+G1wD3Pc+90p4Af3OOOAebJ7pAPh4zr5t8I1nhH2/reDGeLHvQfx+bwCN/CD9+nDgr33j3eD94L4EZ+PH88PLmSPe4Tp7/1vBXAPt/638Pbw40HceLdID35b3OMdID3ev88LOPDukWb/W3r/sEMYyfbJ4fnnhb3/LfGOET7sAM5wj2dG2HCHZ0n+rfBbIGyAeBCeT6+P34eH8JOfx7vHNQ7Eg/h9WvGe4N4D94jfh4304Lf07xrvMfldwr+PH+Elvzu49789wD3c+t8GwA5xevfJ4eMeaUu2h3v/W8MM8fl3C3vY4R0A2CM+7x/PjHv/boAvR0g/Djwrzsm/tXcPM3+Pa8SXXCfCn7cHyeUEbr1/nAHSjfR7e/jDPa4B/PvfDmb+twPJ9wgPz4z3hmchK4GTKSC3Ap9/0pFM3XVLS4H9Cvpgtp15Tm6e1NfXyfxcRCLzUcnOybVduLDTK5QdGK2N7dex5XhtdZXU16pMq359efp53wE5fvKUDAwNmXwJ5U4jdrTCqPBYxGTLDevWyUMP3iubW5rsgPyK9YCKC/NN0QL6BuB/QPbs3mnyYpbVF0E5ceqkbN262STIc2rfPzAo27ZusR1fMeLmxMkOqauulHUN9VbXXO736lB5NahlHTt7wS38QHX11bffS31Dg9UF8wsRq4dnZ+fktLrfvqVlsT7KRPBs1/N83HWLkBUC2vd03nXLg69+2HXLkVmNZjKo6tBADQydt68Wt+/aJnfcvktN4rZ2jXZXEi4TbgPO/bmBYXn3zx/Kf/6Pf61uMALGfUVZBFWo3sb0+MOf3rGG9JVfP2Mufj54WA5oQ/qf/9Nv1G9Q3v7gI22w5+XlXz8rQQ2/q/ecfPTRZ/LCc09LdWWZuj9qX1ufffLRhMiFjofIf/unP8iWpg22c9cSqEPxPCPy8adfyF//5iVnvIgTGD79/GtbN2jThga7R4CWJ/XcuGG9CtlOCM9k3O/phB/fwfNcqAmE/dU0jd598hkkh3GlYfr2MTmMi4UHku2Bv08+gwuZgVQ3FyPZb7K7ZL/J4YJLuUu2A8lm/jrZj+dKzJLD8qSaeT/ouCa/b+DtQKr5he4vdPZczj/wZsn2qXYg2cy7TfWT6h9czH0y3u5i9sCH6d0mvzvvL9VN8tmzzI3WY6gzbZ2IC5Ac5tWQGr/noulIugapcaJjkRrehfylciE/IDWM5DNIvvak2oNkNxcyA95fapgXM/ek2uPsudC952L+vBtvnkqqP2+WyoX8khuBkym469bagRExGLUytxCT37/+toqbkE2dHIj/AqGgLMxHpUrlxacef8TcTk7Pyb/84Q1p2rheHt17v/6CWi/DrVraaBf8jvrv/T9/IkUq/zx0/x0aospD6ub//Mffy9bmRtl73z0WP4Bz/P7OK6RgkR+xg+zBQ/I//6e/0jut+/UP6/+8++ePJDc3z3b6OtneLt9+94O89vKLUlKYr3LnpPzr6+/IpnX18tgjD1k4CDy5nDujhJmm9+PPvlrcdQvP4NbUPCHf/3xA8nJzNM2aRxNpiscDMjU7Jw/de4dsbsUyDC7dmVY/QNmN41rJrBJCCCEXwSr/QNy+CuJyYspNkbEG0TVBKaDxiUmONi5oj7AQHYQKm6ucjHpF4xKJxGw0Draf9Oa+wUH4mCa1e+cOGR0ftyH0aCp/3ndQ1q9vkNrqCrSdztMKUF5WaiN+du/YJrft2iG79Lxbz7eCkgdc6hlhl3pczPxih3effAYXcnMlRzLJ9xdyczH3yeeLmaXeX4pkt8kk+/XXyWaeZLNUO5Bsluwu1e2VmKXag4v5uZBg6O0uZJ6Mv7/Q2R/JXOg+2Sz1+lLuU88g9dof/j75nEqy0H0xUsNLfnfJ5wuZJZPsBiBqb5Z6gAuZX+7w/vw52dyTbJZq7+9Tzfz5QtcX4mLuku9TzyD52pNqn+rmQmbAm13IffI5lVR7nP1xoXtPsr0/J7tJde9J9Qe83+SDkEwGEmk7RlyrLPlXr74kv331Zfnday/JX//2VfntKy/Jr3/9rPT2D6lMOqeuMZo0V2qqK6Wrq1fmFqL///bO+7GqKtvj31vSGySBJCSkhyJVUZFuL2Mvb5w3v7x/5f0hb2Yc66COvYwyyoyIXREMIT0ECOm9J7e89V37nuQGAUdBudysTzicc8/Z7ZS717rfvc/eCEdDOp4koRBEocjPulrWKt+wvnVbi98nrmMLQ7JB04loseNxMBgnLGGvdw7MfIavxx4/Ib61673LNOk75+bkonBlITrPdGmvo/hhAi60N9r5I7bPg8fmw1HUn2zA2tIS/EGuwdNPPY6nn5TrIdeF12RdTRXa5bzj0/O2DYcJPYZhLBtofPLy3Osbvf0DYhU40j+Nwo8Ng2cscnKyEEwJYnBwyIlCF7YgyT62bA8ODms31xUr3as73O+lwf/ZQ6ispBhZmVnavZWzcA1JmnU11Qvhfk1YRs8IXrg2DMMwDMMwrh0UZjjza3Nbhw6u7I9yIo0wAuxhLtsBfwS52WlYuWKFvq5FnzQgkTauq1WxpEn2cRBlDjFwIVfL06PLqD6upMgZtdaWl6K+oRED4gPLkQXfkuXZWFcNXzAFn37xFSJxkgOPe2EYnj75hb4oczh7vhtTMzNYV12l57+wMDVfWM67Bj19fQvpGD/GhB7DMJYJYnzkfwo1ZWWlGB+f1AFNdRwlF2ABNUK65hJFQUEBTjU2aly2ZCxBwlBAam1xg6fW1NYsGByKK7otC8fsYVpVVVU4d64LzRKe4zjw/WtIfBWcmOGviFcuZ6TdZzOOhmEYhmEY157+gSEMDo2gpKQEUTYs+gLid/pUANIxIhFBaTFn3+qAT/xXjldUXVmB6upyfHf8BE41NCOkk34s4vmhxPP/finqHcf83mg0hF07d8IfTEFTbDKIgOf3Cutqy1FUtBpnu3rxr8Of6iD8HgzDcZY4mDtfjXWDSy/C4y2t7UhPz0RpSZFeB2+JqC8OFBasQFZa2sLEDuRKzy/ZMKHHMIxlghhKqfL4/01bNoLTnX/x9XdqVMWiyHGKHhxvglscAI5RggiIUeG7z+d6BnCioUVbVhjOC8/3hFvaz6CpvR01NVUoyOMYMBRuJITYWq4DgRSEaagln3VVa9ErRryl4wwqK9YiNeiMOEUkls1JPvI5yuqZxl3iy3b4QuMlCXOPjh1xEbvG96+JllTCaPddpiXJcgA/5qWLWQHDMAzDMIxrCn3EptZWffWqeHX+gmjh1vTmxGuLBFBSVIjxsXF09/SLD8eBeiPYs3sX1q4pwWfi17746pt4671D+ODjI3jng4/xt7+/jd7efvi1UdE5fRSOAuKkNrV24k/Pv7yw/N9zB/GX5w/qpB2er0sYi6+AqeepPivHVgsgOzMdO2/ahvD8vDZoqmep/iz96SDu2b8HtRWlOHOuC6+9/T7eeOcDvH/oX3j59XfwwsHXdOYszSPM2cMkbiwPjj3UdfYcaqsqEUxZ6uQ675j5BFBcsgqNLW061uai12t42KxbhvGrwVd6bNatRIL3gnUPZwLJzc1DO6cxPt2JoTEO6hfFzOwcznV3o62tAzPTs8jPd7NjrczLxWD/MJpbWtHbP4hwJKSmZGR0DCdPNepYO3wta9+unQgEeA3ddeyTsOxWunXzDZo+xZwMyZutFNNTk9i181akp7nZUNj1tLdvUFs3amvKJSxFJDeLybHvfkB+QR4q4mbdokFkt92ZmTl0dHb+aNYtGtxwJIwzZ7swMjaJiekZnTmhSxwDvt/d0z+EUGgeuTkUppaH2sP7781Ok6h49jHR6w3DuDq4etFrjU1UzGc1kh/3A9tm3bp28HzGxidQUVGO1QUF3BE74o7RT+Sas88FAkHxJ1ORLdscyDggXmkl460qQFpaCgJSr7JRLyc7Swdv3rJ5I27YUOca9+RWMx1WayUlRSgtKsCaolVuKS5CcdFqHfcnS2cTFJ/EF0BmRrr2rKGQ48H4LGJhYSH8wYDkXYiS4tXaq4ehdLD9gF/OZy3Ky8ukvBkaPih+cv7KfNTV1WhvJM4qxXChcBQrxe/Oy8kSX3hK/OMMrFtXK34be94v2gheB54/n4PMjEytn1cXFmi+jsUyXu/YrFuGkaDYrFuJhVfVea9TcRkeHce3x46ju7cP4Tl2dWUrBcS4peHmHdu1x40OIMeokQBONjbjVEsLJsenFwxuZiYNURW2bFqPFJ1+XbNRw3vse866Va8zdmnrhjwPkXAIX3x9DAP9fXj4wQcWRB5y7Hg9+mT/vXfvZ0kkDdct99lnX0F17Vrs271HwzlYKB/6+wdw+JMj+P2Tj7vdS4jorFunz3TpK2eeYdfzl78tG9dh5y07JFzy3vd4eP4XzrqVaPBZ0G7MCVxGw7ha0E762bIcm447EWF9ye+kYSQ39ENs1q1rCS85Z7NyV96J4B702bifPhzvjZtIhD6tq6Ncj3TuYS9xNjTTt4ylpf/R+ZMwGp7/cb/rBeP1hXFoYAaSLR6R54KiET+zwTJOcCHcr0hajLlYDu6T2GHmyc8Uqigk0s92vij9W4ozWlY2ODMfCcmp331iE9z4zSwDfaJFG+HlyXhh8Zm0J5GWL5ZvEnGls26Z0GMYvxIm9CQe8dXd4m0R4yOGaHp2Wo+npqQiJTXFHdLgElCMFc0Po0fESIXm5vW6BQNBCZsqazFIYtwimigNKA0jIwc0jl+tlTwRUZpIWYsx80ylVyY1fPwsf9xi+wxn6qKBjEaCEmBe9i0a2Ph4TH2p6XVot1u16iyXq3PV4EpUxuZeb70c4LUyoccwEgfaSRN6DCMRoI9gQs+1hb6fq3Pk5GRr8R7QN5QDC+dM/26hoVCDxcLSqRMYfcFP5LHY/XSvY3GbaekuYWFD0fvv7ZOVex64diLNArqfopMn7rCMsloI461jhYrhlYvlj0boWzthivbAi0+3NcDkeFyOXcjCuS0tTqwcyYMJPYaRoJjQYxiJBb+LJvQYRuJgQo9hJAom9BhGonGlQo99QwzDMAzDMAzDMAzDMJIEE3oMwzAMwzAMwzAMwzCSBBN6DMMwDMMwDMMwDOMawbFUvBFVuOagyrpPF45lw9frfnrElcU4i8vlWMzH/XmwDPHl8bYX0I9Szsh/NnOvF1vT4tpb4tJ2bwx6Id0xD287GuE08Rcpj/EjTOgxDMMwDMMwDMMwjGsEhyPmZBycFl1nuPJROolS2dC1G5KIAsdFxrml6LGwuPCaDuPFglwKhuE8HZy9SuPLZy4ufzd2IMds+tG4TRo8qlOjX7RMF8Dz00Gk5dw4sxbHhWIZmbeXNGcKY5rewjzjBR1+9kt+F5TEuAQm9BiGYRiGYRiGYRjGNYJCCMUPih6c9coJL+6YzroapaByEcGFcFdsUVFGNjmTFdc/JcIwn0g4rIKOJ/ZoPO0549Ih8YIL4We/PwCOVe8Gxl56/EJUUJI1Uw/4g/K/O5f4nko+nX1LzjZupi1P7OGaA+NHNKiblv3CMhlLsVm3DONXwmbdMozEgt9Fm3XLMBIHm3XLMBIF/i6zWbeuJXyFqut8N7q6e+QeLHrkKSkpyMzIwKr8lcgvWAmfX6WS2FHH519/F9tyaFy5hxRr6mqrUShxL0VTWweGh4Y1vDghKrakBINIS09HedkaZGdlqqji9ezxiMrfmbPn0NvTj40b14t/lSn5Xvq5mZiYQlvHaQwOj2BuPoTUFMkjLRUr8nJQWV4m55ip535OrsGNWzYhNTVV8/OeRxWipBydZ86iu7cPm27YgOzMDDmWXM9BPFc661bgf4XY9m8Gb9g10JcM4zfGKd2J/oONDmw4/J+9X3s9EY2GcLqzCwNiUEZGhzA8OIqR8TGEo2GkpKYgyK6fkXm5Rz6E5IeGmBD4ohFEZbutoxPDw8OyjGJ0ZBRDI9yWdEZGxOAGxfgsVro0dHrVLog7InEZfmh0XIxTVIxmQPIMICLXmt1ONYoaL245B2toeFzCDyInJ1M+/7hr6pJWGV8UYxNjaD99Bq2SZ9/AAEbHxpAm55aWFtRSBST9ZrkGuVlp8kMqGIsYu8ushyXzjs4zmAtFxFimU/mXfcnXJdb7DnLtOQ6JimcfE73eMIyrAX8U0HFP9Oc93m+176aRnPC5dj0sEvUZ92xjOCJ+a2he9iTXd5F+aGvHOZw61YrsrAztucJznpqeRktrG042teJ87wAqSksQSPH6xlAIAQ59fBR+XwTp4uOEwxGJy04V7KUTRkF+PrIy6VdenBM/nEJPfz+y04OYj7jOGFMzM2hr70RDYxNKS8uQkZGKgJ89fNw1l1zVt/3n4SPo6hlEKDKHsjXFcn9cLxveJ5YrIL5qWNbHTjbh0OFPMTExgeLiVbKsVl98bGwUTU3NWL9+g/ivQXSc7sTxk824YX2t+mvx9W5AshZ3FR9+fAQ9fQMIhedRsaYs2R6DJQSDQV1+KdajxzB+JaxHz7WFgsWfnzkIHwWd6Dz8CKrh451h60hldTlu3r4VGWJYWAnSePG94YgviGeePwi+2UyjGxWD6fMHWFvq1dm3dy/qKtYwC0UrUEmX7xgvicu85GBADC8FGlbUG9avxy03bdP6j8+FLmKrVcCJ+vHhR0cwODSIp596FAGJG2WicfBRomGdnpnD199+r0aY+9Iz0jAzM4+IGD2KSXffdSfWrCkUixjCMy++iqeffBiZmVmxVISYER4dn8Brb76FzKxsPPnIQwhKWaRkeiyZ8JwOkpOTk9Dnx2fDevQYywkKPVwSFdYf1qPHSHY8O8nedYlvI0OYnp6ST4lbb/wyIjh2ognHjp9QPzAnK0vPld5oWM67ubUNX339LaprarBv1816n3jfeE2eeeEV7N61A3VyTJvr3L84/+fS9/RfRz4XXzmA/btu0d489GkpMlEweu+DQyoS3X3nfileSJIJaJqssweHhvHG2+9LeWpx7mwnnv6vJ8SPdMK95ut3vm1jcxs+//I7lKzOxx13HEBqinvGGIY+dFh81ZQUijoRHP/hJL49cQp/ePxBZMn5M8wCst3V04dDHx1GVVU1znWdxR+femKh8TQZudIePSb0GMavhAk91xapZfDM8y9jbUUZdt68Hf6oyjYYHxtDc0srTp/pQWZGGh68717kZaVBTakYmbAYpedeOIjKirW4ecdWBHzsrioJUrCRjYz0DATEIHmwCmWvIA4otzTuFgSQIulGVVCpP3lKu+TetG0Ttm/bogKSxmMVLJd9YnIWr735rhq7A3t2Yk1xoROYlhDFxNQM3n3vA8zIPWNX2XXrapCTQxHHj9HREZzu6MDWrVvluaO05cefnnsZTz/hDOYCkif/mls78P2JekxMz+CBuw6gpGjVRfJMDnid+V28Hnr02I9KY7nA72L8kojYd9JYDnjfv0TvYcfvI3upzM3NSll/eU+HxCSKb78/ieM/1OO/f/8YMtMofvDeuPNmy2BzSzs++/p7PP34g0hPT9NjjPfn517B7ttuxIa6WnGAKbLExBYeZYviZfz7jz/5DMFgAHfs3YkQGzfZ+BgT3z//6nucP9+FJx592DVcyj6OtMPf8Scbm9Ha1o7bb9+HN954B/v37kF15Vp9frS84gHPzEXxuvi2/D30yO/uRkZGuvjL4nFL+gxDYXF+fl5fGaSYdSmhx10D4PCnn2NkeAgHDuzHm2+9h9/ddyeKV6/WMMmICT2GkaCY0HNtoTl6VgxfdU0l9u+5Bf6IE3rE4qmBOX32HA5/chQF+Svw0P33OGMZFWfen4K/PPsSamursW/PzUBY4kk0vhMdkEB0MNii4cEKVEyabNAwxsXdvUPiBsVWhhCWPOfCUbzy99eRl5uN391/H82kXm0a47BUw8d/OIX6+gZUV1cjNDeHfftvU3EqHoozHx3+BJ1nu3Fg/x5Ula+RMklZJD6fN9cqzvLKZ9lkY8r/yTX4wxMPIjs7TujRUrtWnJy8lWjvPINVeVm4XdKkRUj0Z/bnQjPHc5qT69rR0ZGQ9sdzjOLXhpHsxLug3rOfaNh301guxD/niQx75paVlcpWkvkq4l9+X98k/uAJ/P7JR5GRlr54P2QtWxLKh4N/fweb1lVj85ZN4u+xB3AUf3nudey6dTtuWFercUKSFkUUxv2peutj8QVTgwHs23kjIL9b2HOcfjJ7wbMnztjIKB647y746CMLEZbJ58eHhw6jqGgVtm7egLff/SfSUlPxwL13LOYn6bR2nsMnR4/i1ptvxKb16zS+npP88Yzojy2W8zJCjyx8nezga29h+7bN2LZpE9589wNUlpfgxq1bNUwyYkKPYSQoJvRce/70wkHUVVfhwK4dcjc4Dk8cYlCOfvMdGhtP4/47d6F0DV/HiojxCuIvL/wNtdXV2HfbzS5sTBiJf/fYw33mxsXjRsQA8+WwaNSPv7/5rhi0FDz88L0IShwaU85wwMbiV996B6sKV4rRqsC/jxzF0089jsyMdK0rvfzGxyfwsqRRXV6G2/ft/olnS8ojxf7zC68uGEwPljmCEF559X3cf+9+tJ3uxMn6Djz11H3IYgvSBYP8JQvXg93hvbFXt4zlAp93rwdBIj/zXo+eC+t/w0gaxFehqxM/nl8i4uoM1hf8lFyv7FD++OZEA46fOIE/ig+Ynp4eO+LVPe4efXj4UxVi7j6wV/axCdOPPz//MnbfehM21lWrKy/BZEWRiD7k5Xv0fPTJUaSmpGD/bfSVWR9LnSf+0uxcCG+/9yF27NiG2soK7hSfVp4RepCy8eKrb+CRB+/Diux0nDjVgq++/R5PPfoQ8nIyJYQbLvqTz7/R8YWeeOR3WJGX6zK8BJcTeji0wvGGFnz37Xd44jHJQ9Kqb2hGx5nzeOjefRLOnV+y1c8m9BhGgmJCz7XnckKP+AnoGxnBW2/9E+try7Dntp2y14k1f33+JdRUsScQ90kVSYFH6iw6F/ojPK67sDO+3Fgal69f0dBxUGga2amZEF594x1Ulq3Bvr07eYQWSaJF0dMzgA8+/hh3HNiHwvx8vPLaG2JYb8LmDev0+XF5+NB+uhP/+vRL3HfXAZSVFKkhvzSXF3q6enrwxRc0mPdjYnIar7/xD9y0Y7PkWSd5JafQQxJ1jJ54UxwK8ZlJru+iYVwMPvfemCCJ+syzjCb0GMkOfVZxYhYGfk1kO8lXfaanJ6WMyeWr0C/8SaFHQh398lv09fXj0YceEF+Wv6cp9BxUIYW+Hm8dfUveQW7ffeftzue8BOzd3jMwhMK8HETFv42GQ5IfMCQ+8uaN67F1ywb1gd31ZsMldCKQ4/Un8cQjDwDheUzOio/7+js6E9aObZvlUfLBLwE/OPypDlvwP3/8LwS01/mluZzQwx5Ab7z9Dx0v6L67b5cyzmNmPiL+8pt4+slH9bV8woYDL04ycKVCT3JJoYZhGP8h7E2TL0YtLSWI/uGx2F4HTcTwyJgYHDG49Y04Job3RAPX9UtEnouxELf+FL6X+PUNLTj61TE1pBvqqnHbrezp41pYaDhZDTPdlXl5KFtTojMtVFVW4OSploUfF4RO18TklBq7wsICyegKxHJxFn74oRFr165Rw5uTnYWKyhI0NrQhFJdnsuAZ/evhB1oyOSiGkSzwe2nfTSOpuZ4e78Q35Vcd+i8qtrhP7h8/sG7Sfa4hq3h1IYpWr8JqWeuyqlCOXP7m8mhGerqEl3irCnRGrKKi1SgVn1Sne5dFx9QRv5m+J4cjOFHfgNKSYszOzGN6NoJAMBVry8vR2NyKeTZWSbk8n4t1J2chvhJ6+wcxMjqK2toaTM/MqshDKaugoAAnG5tUWCI6vIKxgAk9hmEsS2jYODNBenqKGKWlogmNx5QYkp7ePl36+vvRK+t+MTScJvJyeHG7e3vFMPXjfE8fBiTe2MgIQvNh7Q7r3kt2CfUODEge/dh0w0Zw6kju37xpE6amp9DS1hFLUfbrDw2Nol1sfy7afVfSosHtlvx6+/pRXlGu+dEgb960GeOTk2htO83AjOEiJgHqIOn1S9xzYhmvByHKMK4q+sgnfl3jfT/tO2okK3y03ZK4z/jC99B90H1JS+z0PL+FPiBnxqKsMym+Wm5Oju7XgOxRLuuyNUXYvnkDtt6wHjduvUGXbVs2ypGfrmMLVubhxi0bsG3TemyXONu3rMe+3TejuKRYp27nRCCajlz3ru5uDA2P4FRjE144+Cpe+vsbeEnWnZ2dmJudw/nuPgnLXuVR7SHGIQrGRsfUt4z3xbzti73lwyCuB5MLe/bsOXBcoCNHP8NLL7+Kv0mef3v1NfSIL8tXuELqx8tVSPbn4mdiQo9hGMsXXxATk+PIzsyM7fCIonRNMe69+w7ce9ftuPfOA7jnzttx5+37VYy5PLG4d0lcxrvrgM40cI98bu88q9NCsns0k+EMVzSUXJ/t6saRz77Ep59/iYamFj3OqTRV5hFjp4aRvXhkNTs397OMGR0E9tzhQH8c/JmzNvB15samZnz25Tf47IuvpRwtYhE4E9dpjeOMrBNIkgHPQTQMI5Fg3ea+n4ZhGP8xyeGaXBJPBCFurEbuc4LO0PCoTiTCXjY8EOBYBLJfG/MYUAPTf+N+/tTn+jJIeOakuXFb62S/CjQF+bny2Y++/gH1HzlCT339SR0jZ++e3di/bw/279mFfbLs3b0T+fkr0dXdx8JqOuwhxPq9d2CQpWMOC3j1vptIZCk84sYXcuO4dff0YvOmG7Bn9204sG+vy1O2b92xXUWeM52dEn5p+oYJPYZhLFui6B8clrUPOVmL70F70P44o+paJX7ODxEvLmPw/WkaqoKCPNTVVWJgaAQjY2Nq8KamZ9DVdR5p6anoHxpGnyzsadPT3YP0tDQ15kOyT9OUJSMjTQ3t8Mgo36b/j6Gx1hYTWU/PzKHzbJe+8zs4OKTGs1vy7OvvQ3pGOgaGR/S9bJ4v4zCuYRiGYRiG8dsQ73PqgPXihwZ8fjQ1t2FmdhbramsQCYX0OGduvWpIUtrTW/KiTBAKUbDhzFgskx9jE5Po7x9ARfla1FZVyFK+sNRVV6Kuthrd3d2IcjwfOYdyzo4WDaOhsRkRNnLyXGS/52N6M279yMeWjzwtxhkbnxS/dBzbNm1EXSXzXYuaijKsr63Cpg11yBIfvqmlVeJIma/mtUgCTOgxDGNZQpPS2tGBkBi0irWcpnMp2poifwxH2xGJhMTYimGKTS95Oby47Imj85yzI47sy8vNFePnx+zsnLbAtHd0IhyO4J7b9+H3jz2Ixx56AE89/iiefOwhPPTAPQiJgWtpa1fjSiOYv2KlptPZeeZn2TLGcfjQcVryDM1rD6UnHnlQ8noEj3N5+H48dN/dEjiMxqYW102YhpbnYRiGYRiGYfwm0G3zBBH6cBQ8Tja268xW1RVlyExPQzDgVx+NfXmuFp4Q4/mN57u61fctKMhHJBxWQYXH6mqqxcV1vcy9hWJUdWUFJienMDrBwbKBvJwsrF9Xp42cR7/4AmHxud2rWk7c+alZRtlDqamlDasLC5CR6sbIlCRU/PLi1lZX6hALFISu3pVIDkzoMQwjKaGN8seMj8o1EQ4Op4qLGoaOs+fReKoRqwpWYm1pqRNl1EL4pGIU0xkNw0+FR7fdjFvahZTh4nD2ib1l9JOrVDWu7GB+PKZxAzrOD40WZ1IIh6No6+hEbl4uVheskOxDbsr1cAhiu5GTmYGKtWvQ2taOeTFmkcg8VubnITc7S4WYAfb0kbKwbJoHKEDJmifOIjJ/LYNsS/56fmIYm1pbkL8iD6vyV+h5+ihchecRlDA5WRmoXFuKDhWSItp6FP2pQYkMwzAMwzCMK0K9LfqofD2qoQXfHj+J706cxJHPv8Zrb72LL776BjnZ2bjlxu0qyLCh0Ik8XIAzXb0SvgHHTpxy6x8aNI2hkVE9fkmiPoyPT4pP2oXW9jNo6TiL7yTeocNH0CY+6M03bnNDHIhP2SF+a3FxMVZwhi76n56vKQsbCNkbfdWqAjRwOIBY6W7avhUlRQU6BuSHHx1Ga8cZ9A6MoPNcN47/cAqH//3pwkQg+soYN+RiSLHUpW3vOK0zzSqSD68TxR7XCOpXoQf+gPYaMpYS+F8htv2bQSVwsYXZMJIVN8r85ZTqRICKeDjsun+yUk4a5LofO34cqekZCARSMTY+gcGRMTGEXbL/B5w81YiqinLs37sLwSDvk0ZS43FCDGtqWiYCwRSMiIEcGZ3QhbNpBVPSkJa6OBgyq7L4uMcl7cysHFmytVVjZHQc3b2DqD/VjPb2TqyvqcS66gopR4+W4bZbd2DlCr4DzSRcS4oi66zMLB2nJxAIYk1RkeZTtHo1evsG0CBx+eqX2HnNd3xiGgMDQzh3vkuM7CopmBzw+6Q8Ddi4sU7KnIbTKm41Y+ctt7g8XUaSrmYuwQPIysjEqZbTKChYqaKSn6pTksBryyk4E/k76dnHRK83DOPqwGddHHv50ZLImM9qJD8xPyA2O1Ii2yDOrMQp1pPPTkYxNzfDCkd7fs/NzmJ2Zlon4ChZU4wbt2/BTbKkas8W+m48f3cNRkdGtKf47MyMLjPT07rMz82Jv7cC2eLPXYqJqUmE5ucwPDqKsbExTIyPa9zc3Fxs27oFNVXl+ngMDQ1iYnIaW7fcIL5iOnzqHy7eAxaHM4OlSHnHxecuLSnSpyolGERtVSUKCwsxMzWN7u4enDl3FoPDg3If57BCysexLZnJ1PSsplhRXqrx6HdPTExi4/o68cvpv3n+0WK+6fTJxX/lM1Em6dCmJAsczJrLL8Unxus3t17ssuW6bRlG8sKxXYKBlFiFlLjM0pDMimFRErusPwfWMc+9+BLCCMAv56W9cgIBHSiuqKhI3+3Ny83RM3bTMdIwRMRWpOCvf31RX7Fy1SPH6RFkm7109u3bi5rKtdyzgOtVI8aHcZ99UcUXNXjMU9LheDj5BfnYsGEDqkpX6fF3P/gnZufm8fgjDyLoj2rLDFsklt4BH/5x6COMivF96vFHtFcR23q4nyJRS0s7RsUoK1E6aBBDugL333+v9tDheT377Mt48qmHxCjn4B8fHMK0OACPPippaS8gllOvALckPMVJH94/9G9kZ2Zg755bJV2OMXRl02ImCjzX7OzshP5O8rn9qa7MhpEs0E5SYOY4DYkK7QC/k4aR3Dg/IBhM0Wc+kW0QxYGpqSkpY/L8oHeE6Wrq9fcHgiqaePfB+aO8L/yfd2ppnRnVvYswnk6HHgt9ufspNZzmy7pYP6vf517fcr1m6B86n5EwKffq1GL5HGyo4nHxMLXsLpzbZjiOecl9AYTCIfeaGOPo8cWGTj1XNkBGXSMAfVkvTfq59INdXyGHC+8+a694uXbJAn8/cPmlmNBjGL8SJvRcW1S2kdotLNefhoTWhWfHFg8aAk5TqcZHPvOwjqXjpxFyA8PRIKlx80yKbOusVZreUueC4X1+GjhvULlYtapxaNQkDOPqWvLTNCTtWJkouqiwpHvjCSEihpfFEZMqx4KM6urPWED26uF07umpadplli0gPCG+esZzi0SCkv+8pszxiGgs+ecZcmc4YwZdyufqZnEykCJGX1PSciUDPF8TegwjcTChxzASBdp+E3quJfT11P9S383dj/jb4I47X+bHxA7GcPeQfiU9uJ+6l/R9Y2FkxfCej8h0mS/FGabphglg+VjOC8QmzVOOxorCoQrinyUti2xTIApKnc96lUKOhNLjHFSa/rJmqPuCGj8Q4Lg+8pnnQ/c3lt4SYv45felkwoQew0hQTOgxjMSC30UTegwjcTChxzASBRN6DCPRuFKhx74hhmEYhmEYhmEYhmEYSYIJPYZhGIZhGIZhGIZhGEmCCT2GYRiGYRiGYRiGYRhJggk9hmEYhmEYhmEYhmEYSYIJPYZhGIZhGIZhGIZhGEmCCT2GYRiGYRiGYRiGYRhJggk9hrGM4RSaHvHbhpFs2PNtGIZhGNc3i7bcbLqRvPA595YrwYQew1jGeBXIlVYkhpHI+Hy+2JZhGIZhGNcrtOdq082uG8uAK/VfTegxjGWM3++PVSLRK65MDCNRoZBpz7dhGIZhXP9cjZ4OhpGo8Nnm77OrgU8S+82/KZFIRBfDSGaiiCAYSEnYH5jeV5/fxdm5GfhM9zWWAenp6Qkt+vD7GA6HTZgylgW0k35fAIFAILYn8aCt5HfSMJIb/i7zIRhM0Wc+kX1Xfh/n6LdK3WEYyQxtY2pqauzTz8eEHsP4lbhehB4SCs+LeWc57celkbzwmQ8Ggyb0GEaCYEKPYSQKiS/0eH5rNCp2MiJ20hoojSSH38MrsY/2DTGMZQorD/sxaSwn7Hk3DMMwjOsTz2+Na6c0jKTmSv1WE3oMwzAMwzAMwzAMwzCSBBN6DMMwDMMwDMMwDMMwkgQTegzDMAzDMAzDMAzDMJIEE3oMwzAMwzAMwzAMwzCSBBN6DMMwDMMwDMMwDMMwkgQTegzDMAzDMAzDMAzDMJIC4P8B5jCSwydCHU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data:image/png;base64,iVBORw0KGgoAAAANSUhEUgAABHoAAALRCAYAAAAkxMRiAAAAAXNSR0IArs4c6QAAAARnQU1BAACxjwv8YQUAAAAJcEhZcwAADsMAAA7DAcdvqGQAAP+lSURBVHhe7P0HdF1HmucJfu89eIAwhCUs4WhB70mJVpREeZPyJpW2OrOyqmem9kzPdp3e7tnZObN99pzdrq4s15lZlU6ZSinl6eQpkZTovYP33nv3zH7/L+59eHgEKYkiIBD8fmTg3hc3fMQN890wjp/tGfCRoiiKoiiKoiiKoiiKcsvjtK6KoiiKoiiKoiiKoijKLY4KehRFURRFURRFURRFUWYIKuhRFEVRFEVRFEVRFEWZIaigR1EURVEURVEURVEUZYaggh5FURRFURRFURRFUZQZggp6FEVRFEVRFEVRFEVRZggq6FEURVEURVEURVEURZkhqKBHURRFURRFURRFURRlhqCCHkVRFEVRFEVRFEVRlBmCCnoURVEURVEURVEURVFmCCroURRFURRFURRFURRFmSGooEdRFEVRFEVRFEVRFGWGoIIeRVEURVEURVEURVGUGYIKehRFURRFURRFURRFUWYIKuhRFEVRFEVRFEVRFEWZITh+tmfAZ91PDQ5WXi95ycX/PORxuMhJUxsERZkKvFzYQ3xeLuMo9KboTyd8/No5yM13LlYOcjg8/Caq7FdRFEWZGrzcB3R5h8ntCOf20k0+h7ZBiqIoinIzmHJBD0Q8i+M9Msp0cuPudUWYEaeizDDcXK6vdEeSy8nl2zvKb1uI9WR64ODwuV0umhvlppzoUfI4neT08bupKIqiKFNAfY+PKoZiyOd2U4jDSz4HPjwoiqIoivJNmXJBj8s7Qv+3VTzo5QGlE2IfB+YSeK2nijJz6B1y0D9dipUvlijj0222DGYYjTictD21j3awGiIXOfVrqqIoijJFHGyMoE+aoygUM7t9PvJZM2AVRVEURflmTLmgB0u1/lNRM1EIkdvr5KGvLt1SZiZdbif946U48nq85HA6RLAyrUCn2kV0R8ow3Zk6SD6nmeWjKIqiKFPB4eYYOtzoJDeFmhml+rFBURRFUW4KUy7o8fFo9z8u7cKIEr/43zQcACvKTWCU+6z/nwuJ5PK5ye1zknO6FXS8ghymO+cM0R0Q9JifiqIoijIlHGqKpgNNoRTCrQ96hNOxFXJymDaldpPHyeH0eMnnVGGUoiiKMjlgE40Qbg5Huc1p7hqiisEY8+AGUEGPokwSzpBQ+j+ORVMI9wndXPBV0KMoiqIoY9wKgh6fz0P/26ohCvEMcwc8hJzSDVcURVGUm4/P6SGfF4dWDdFHral0pOHGPy6ooEdRJgmXy0n/r5PxsjTRI+V8Sl+1L8fqU6ugR1EURfk2uBUEPQjW36zuo/DRQXI4wsgj/VdFURRFufk4vT4adTopzOugQ80h9GlzlPXk6zP1gh5W/3FZF//1Snuugh5lphLCL+n/82SslG8ctT4dZ/T4uMO6ec4w3ZE6oO+ioiiKMqUcaoqiT5vCycUtEI7lmJatkM9L/+vKAQ6jm2+5pXToASKKoijKJAFhidNHPl8ofdYYTp83Rxj9G+DbEfQs6SRuMbk554Z9Sn1XlKkjxOWi//1ULGHLcczqmXZFXU44IRH0bErp5xcSOxEoiqIoytRwsCmCVRS3kV6Z+Todd7/BR5D/uLxT2nA5sEAbSkVRFGWSkLYGf3mQdqgZbWSkeXADTH2bigYSCuG3fjscDlWqZp7if06nk3zT9iQrE0bpt0p4FUVRFGXq8Dkwl8dufaZrW6koiqIotx5TPqPHy6PK/7oZ05FwjCZ0eIDJg0xFmWlAdPK/HnTKdlTmK+A0K+ccJLz8O3J8tKsAU+wsDUVRFEWZAt4p8dKBuhAKIY+1dGv6oTN6FEVRlKlC2hr8vQkzer4FQY+X/uG+aA4+Gkt4rctFlBkKl/Wf7h0ip2OaLt1isHRyZ66DHl4Uzr90Vo+iKIoydbx6cZg+q0ZPEIKe6doG+eh/W97DYfPyHcI4HVtzRVEUZSaAFsbBY0gft4wQ9By6lZZu6ewd5faBy/o0L+94H73YqAf38ldRFEVRpgY5qAACFJGdTM9WSPaTxMaS6HhrH1ZRFEWZRGxZiXz6+IbfFb6FzZh99PNdUXLVGT3KjIZ7rj/dNyQlfLrO6MHXye05Dnp0cZipUBRFURRlinjl4gh9Xu2Rvex8ciDANGwpuWn83zc6KDrcR16HS760KoqiKMqk4MCIjNsZn5M+qCZ6r/zG2xwV9CjKZKGCHkVRFEW5JreCoAengf1fW0MoNhKh0z6roiiKMrlg1Ihx2d5SN+0vc1u6X5/peJKloiiKoiiKonzrhPh85Hbgcw0+2nDXG19bValSpUqVqklQ/Af/Dd/wy4IKehRFURRFURRFURRFUWYIKuhRFEVRFEVRFEVRFEWZIaigR1EURVEURVEURVEUZYaggh5FURRFURRFURRlRiIbvgcpr9crCveKMhNRQY+iKIqiKIqiKIoyI5lImOPf/FZRZigq6FEURVEURVEURVFmJBDojI66ye32EEQ+Xv4z6nbTwOAgnooZRZlpqKBHURRFURRFUZRbDnsZTuD9RLM3voxAu8Hqywg0Y98HXwOB3kT6gdhmgs3a94F6NhM9w32wmohrmbOvwQTrB9q5HoHmgu/ta7DetZDHtjJ/JrSPy5ETp+lffvVr+uW//ZaOnzpLvQODtP/9T+hPr75u2RzP1W6MXe37r4JtPlDZ2PeBesFMZCdY71rYZox53OBetJTbBBX0KIqiKIqiKIpyS4LZGsEDX3swHKwfiL0/C64g0HygvYncuJZdOyy2Hfs6ERM9s90NfhaoH+hnIPA78Bnu7aVJgWY9Ho91N55g94J/29j6dpjsK7iWHZtgc7ZdW4HA++vD5ux/bDzQjh1Hr9dHTU1NdPTYCQoNCyc3/z5y9Bj95ncvU3l5JRUWFhLnmJi1CUxDcw347deDn0Z9GTBj54OdR1f7Md4d+7mNhEHM2GrMTrDdwN9j93yVIIw3q8xsVNCjKIqiKIqiKMotiS0ssAm8DxR0BOrbQC9wEA4mcivYbrAdG3uA7nQ65T74uc213IW9QGA/2I1r+R3sFrDTJtAs/Ag2a5uZyI1gPZgL9tv+PZH9QILt2WGx/cY1OA2uDdI6UCAyFi6Xy2W5R1RWVk4RYSH03DNP0vdfep4WL1pI8bGxtGTJAlqzZqWYD8QOC7CvIgzC/fjg+/27HsHu4XegveDfIDCPcMUt/8UfP7a7wXZt/TH78pf/oTwGOKDMeFTQoyiKoiiKoijKLQf2WuHRK0bG5LMGvPYgWRT/lqEtngUNiIE9KBaBCEbx/Nt2E/qBg2jbLXHvGtjmxW6wVCCAa7nL1uQGM1F8rIIFNXZ4gX0dBz/3wG6AeWPHpBVsIGRG2b+NOVswBXdts3LFTQB4HhgmYIdF7OP3NRQIDrftp4SBrx4rL8abuhqIeHw8lB0Z9dAoK1iw3UZcbDZt3EA//uH3KDoijCLCQmn7ljvouWefpG1bNlF4aIhlajyBYSKHk4bdXuofHJL7wPAHxyUYpB/iBFMmvFCI25j713NjLAycNmynf2iYhkfc8iwwvwKxfxuBmYNGRkZp1A09J3mu7ZUyA3H8bM/AlGY5ivrPd0XJlUSq6OQiqCgzEK5of7pvSEo4Nwso8dMONDTbcxz06OIwvtM3Ubm98HegLIJ/K5NHYFrb93bnVPPg9uGViyP0ebVH8t7HAygMf6Yb6Kr+5+3hlBCBHisPnLR4TiuaW9vovQ8+JKxsiY+Po4fuv1fqEAyCP/n0INU3NEmeQW/h/Pm0cvkScqK+gYIwgJ+1d3TR/v0f8EAa5c9BK5YtoSVFC/nOQc0trez+R+aJDPIxXHdQQnwszUlPZ3OLKDzEJXroVbW0ttP7H3wsv+NiY+iB+3fxgDu40BhByp6971FnV7dV6tEjwxtg/i5fWkRLlixGBcluttIHH37MdowfixYtpFUrlhopAsfDrj97+vro7Xf2shnED+XVR889/YQ87+7ppXf27BP3BYnH2Pf+ZUsWsWL/mFZO0/3sn6mTHXTHxg2UPzeb7cIOgHs9tJvdQ5hgd0nRYuofGKC33tnt92N83Y54Qd9LBfl5tGH9GvmFR3heWl5JR44eZ2NcD/BLt2HtajE3Zp/he85YvjhpcGSETp0+R8UlpdTT0ydCjeioSEpPn0MLFxRSTlbGOL+9Xg8dOXaCyiur2EMHRUZF0GOP3CfvtIQLblsgj5G0/QODdPLUKaqormc/esS9MJeTMtiPoqIiypubZeLAyvYL10CQTm/v3m+FA89NmoeHh1NaagoVLV5Es7kssQEJg20fYRAtjteV4lK6eLmYmrgsukfdiA7Njo2m3Lw8WrliOUVFhIsd22f41Ns3QJ8fOU41NTU0ODgk7iQlJ1Hu3BwqWlBA0dHR/jB/9RlUylSA/BOxIJfTvWVu2l9qBHs3guasoiiKctuATo2tJvqtTD6BaR2YD4qiKF8XzHrp7Oqhju4+6urp9Q+UMbDt44F6e1c3tXf2UFtHF10pKZNnbEvqHKcIbojKKyqpo6uPOtmNju5eGmB79qAZA37owf22zi72g82xmxXVtXSIB9J/eOXPNDg0bJl2kIcdbOPwtHf3sFkjHJgI6Pf0D7KbMAc34UcPh4Htsvv9gwMinIA5hKG9s5fd5PBxOC/xwB+jQdtp7EcDcxBKdXFYYbYDYWCFdIAgA/HFM/jXyVf4h3Sz1eDQkJiBwoyaDn4u4eLwHDz0BY247cGmEUYg3ewwjcXfyXrd1CHp3S3pibTv7OkX9xAm+I18gX2ZdcORg3tVNbVsjs1z3BHGy1dKxEW7bZB0EMGcg1rb2yXdj586Qz29/ewt0sgrGywXl1XQocOfix0Ae/xf3EG6tXE4kDd1DY3U0toh4RADQVRV1dLLf3iVzp6/RP19A2yEh8w88B71eKm8uo7e3fc+ffDRAUkrEDiDKBDMzEKcUIbsNG/ncgShzelzF+m3L79CBw8fkZk2cAPhNG455ISwt9/ZT/vf/4jqGxvJ65+O42A3ezn+5+llTofGphYRDkia8p/u3l565bXX6RKX98GRUcI5YyiXrW3tdOTYSaqurpZ0sdNWmbmooEdRFEVRlCkDHUwwUSdTO56KotwsMMiGMMflwiwRJ7V1dFBza7sMiFEL+WR4THT5Sil5+Z8RCvAA2NIPxMGWlixaQNvu3EibN62nzLQ57AFRT88AnTh1Tsyg/oJQRRz/iricTooID6NtW+4Ut7dt3kDbN2+i3JxsCXswCF9nZzc1tbRxKI1H9qC9rrZBBB4hIQhFcCCMoASziyLDQ9mfTewn+2epuewfqmYo210jeCARoH126AukkOgH19P4hTBgGdR2jsf2zRtpx9Y7aXZCnLjHDtGaVcvZT8RvEy0ozBeXRHjC4YEQoqamDiGk3OwscQuCn47OLr9fJm0xg6ud3nh7D/X1D7Cmh5YuWUi7dm4TtXbVMspMT6UN69fChtizuVJSLnYwyyklaTbrOGVGkEm78UKaqtp6eu/Dj2lYZs84qDA/h+7evoV23b2N1q9dTbGxs8jDoblYXEb7P/xEBHFw58uIjoqgrZzHWDq2Ye0qSklOImdICJ08d4HeeGcfjY6Mijm4BYHN3vc+oOpaThcuv7Oio2jDupUchu10944tNK8gn5wuF/UODNFbu/dRQ1MLW5SA0IHPDtPg8AiH0Cdp/cC9d9E9d22l5UsWUf7cTJo/f75JTzb7VcKt3LqooEdRFEW5bcCXT7fbPa5zgynZo6Omg6VMLehsdvDgq7W1VU5G0XxQFOVmAaEGBsyxsbGUmIjBvYMuXLoiV4EHxlXV9TLTBYPm5ORkv0CBL1eRmZFORYsW0MplS+jhh3ZRWAgPpXkk1dreJs+NPbY4gd1rASFDZEQYLVk8n5YWLaKl7P7SooWUmpJi3AoiJSVJBAsXLl32e4P2DGYhFHCFuCgnJ4ucE4aBQ+j1UlREBC3FUi32z1ZpKckcGK+JONpHvkZGRlFSUqL8vnDxMpVXVFiuWOlnIQIDvoaGhnA8FspytiWLF1B8XKzlnIPy5mZLHKGyMtONRcFHlZU1hGVSUZHhtH3bZtH18hD1zFlbEGNmGmFJ16EvjlD/8CjbctDyZUtFcFKYn0vzCnJFePLIQ/ezXzniRiBnzl/kgGB5VxQtXjRf4lReXkW9ff2I0DgOfn7E7IPD5pcvX0b37txOC+cXsB95tHbVcnry0QcpjPMdgpSysjJqbG6WvGAnr0t4WIgsc1vKabRm5XJ6gt1JjJslg/GGxkY6duyExBNp0sRuQuCEeIaFhdPjjz1Cq1cso/mF+bRwXgHdd/d2WrJoHrk4TUZHRujY0RNiD9a7e/qQzRKezXdw+uTNFTsQUD543z2yUXVguiozFxX0KIqifIvYjaw2tt+MwA5LcFr6vG7u9HhkCvq//f5P9C//9jJ9+MlB2ZehsqaBfv3ya1RcVs72xn/VCybY/WB/ZhqIX2Ac7WnlwfpfF7bN9o1b3Zwnf3ztLVHFJeUUEhJqmZocvmnYFUW5dcC7jgEt31B2Vga3BR6qqa3DRBwZpEO/tLyczTgpJ2MOuZwYVmMEz3YwOyIAEWawHhSqEAyWIyKjUKGJfET8wX9cvxYInz0cg0Pw1/g9kVvJSQniYV1tI18RHuj6ZBlYV28fZWVkUIjTSd6g8PvNclyxAghxuAqHi2SvLGkLHeIOhCcOn5uD6KTDR06S24Nnpv4W9/hqh9gfXL7BPkiYUYW0hQnEBXvBONgP6Jn0ZAusikuxpM5BuTlzKTY6iuakJPJvzpuKGvHPmHPS0Iib6uobODzYgtlHq5YVWfEyz3ENcRp3xQTaGW632to7qYUVdHNzMiktOQWpLuWgpLRU8s9uGwaGhqijvZvTAcIrD61cskjcsxWYFRPN7mSxa+yGI0QEVXjC1r8EKXV+t0JDXLRuzWqTeBze0upavoUAxuwb5fMhXj4qzM2RdLH9lyv/L1o4XwbyXo57TUMDpxW7wvph2GDaGKGjx0/IkfJ2/Ey+4QkEoSbNlJmLCnoURVG+JdDgTnRVvj52Z2WiNPRJ59VFHx84RCMjI9ypc9PFy1fo93/6M727dx+FuNDBxBfAL+/wmLXztw9IV6Qp1E3rEEoeObjTPkpv7X1fTojZjOUQmzfJF/jJxo6ToigzG7zmeN8xaxOzPDCwxX1vb5/UAaNuL1VWVcMkFRTk0eioW1oB7PuDYX4gUmfwgFqWL3E9hT1cevv6YFhmoth1JNeWX6uuxFi+u7+P3t77Ab2950N6a89HrD6w9r25up6aNSuGQ+CTzZVb2tpEmIL6tKSkVPQRj5HRUUs/AKveg+rv75eNmd/cPaYGBwctYxxzqx4eGhqk3NwcysrMkAFjd1c3nTp9FjGU5+LD14jrRIyMuKmmppbvfOzXXLliGRnCOTA4QLV1dWIO+l2dXeyzEZLMmjWLYmI4LSz/g9NcfnIAEcaSsnKxB6FPXm6uzFKCkAV5VVpWIXZt+0PYuJhvoSIiIsSPcbA+3MQMMbgJurq75fp1QX8ig9MWy+3gKsoT+igIC/IDV8xIS0lNMRaCwObKHmsfJzA4MCDptnjxIrmirJ69cJl+98rrVFXbIOYgqAzEtqvMTFTQoyiK8i1iN7La2N44duf12uB40WFqqKuVtfE/eOl5WrtmpXTUUrjDt+vuu+S0DtN9uz6mo2Q6zDM9zwLjeTPjiqyCeydOnsIv2rJ5Iy0rMqfLTGaa2kK665cVRVFmCnYd5vW4KZUHy1i2g9kkza2t/NBJNXX1NDw0QiEupywtgiBorG4PqidY7/zFy/ThJ5/SW+/uk48ErAltyubBup8bqF48bo8IO6pq6mST50pWWGI8EXGxsTQrOlLiAbN2nVlWXi6zaPDRAlfs6xIIjNlmsYS52vLPVtATOPwQEmFGi5vTDevEtm6+kx9w/cnpc+L0WTnRyU7bG4lvIOXllTTKcXW5HCJQgpP5+XnkcjrI6Qqhy/bG02zWFtChLk9IiDMOWFxVr+OnibSZMeTzUlhoqCy/42jIjBykE/b8wQbJtn0IWCBcgY9RXF6CnZWwsL3YOOw/NJaeINjolwH7EeHhXP6M0AkyGCxfRvwQDrsshoeF+f0aA78dnA4J/rDbQp/FC+fTxrWYKeSVDyndvf20e9979OnBz7kvZMIKc7B3VbopMwoV9CiKonyLoFHH1zXdm+TGsTss+BIWvP8OwAaPkdxR+tlPfkwL5xVSJHes1q9eSc8/+Sg99fjDlMsdfMvgdYHbgXl1O3WQkLaI+0Tp+3XBAAXcuXE9vfTsE7SsaCH/Mh3ayUxTuI94KIpye4DaBLNzsMwKS3qysjJR01BLc4s8L6+okt8ZPPiPtGbl2DXQ1VWRQ5YNYeNmCEawhwxEx8lJiTRvXoGYGKu/vno9hsF9qNNF2Ry27Ox02Sw3PydTNmm+VqMEwZKX/aioqBSfenp65Uj0xNkJFBkRTliqHBwEBA3hQz3odDnZryyaG6CQRjao4mEdZrlWpvj4WbSkqEiEBsOjHjp6/LjMQpG24Js1B1RSVsE+OCTsmGWDyUSzExJoVkyMhBebMtsnW4WGhko8EH63d0wQZsdrPCYBmjiv7dPYkM/wAybn5mQZgQ6n85USc8IXCAkJEQEQSgL8xX0g+An/hnBKmfgR7O9XB+4gDCZ+7I64jSA5JRx+p6+KG0CcjWBqDNOGomSuW7WMHnvofkrDMjgsX/d45ZSvN97dL4IpmFNmPo6f7RmY0pzGS/HzXVHm5ZDpY85v8IooyjSGK9Gf7huSEm5WKE8/0Lhuz3HQo4vD+E7fxBsBjeVHBw5SbUMLN7pIUeR0YFo66IVnvkNONoeOGTobg4NDdOT4Caqpa5DTM7BcBR2oxNlxtHzpYipabGY3jHUwuGPa2kr7Pjwg93ZZQoclblYMLeBOZgGmPEudaupVHLP63sefsjPcWfR52M0FtGrZEgkZeyUdBLiEI2d3v/cRnBOrmLL9XQ6vdALYEL5e1kncSE61wAyYwA4VjpctQ2eZOyo4DSI1OUn03//4M2psaSMHe7Zp4xruuGax29f+tgD7OHL1zXf3SccHPmCWzaMP3cexQbjG28UpHQ7urNQ1NNHZi1ekAz48PMzh9spMHQh0Fi4opOhItDecIpw2iFJJeRWn/Um5BxvXraaCvBx2nzX8+yQg6ugwmc7XqbMX6My5C9TX32/ShRU6onNzc2jNyiUUHsLvD3fUA5JF8HekkI4fH6D6plb8kPDgb3RkpEzDh6Apn/MPevDXVjZwB+qDTz6jhpZ2KUvRkWH06MMPSDqhU3gtYK+7t4/e3s2dO5+DXDgrxBK0hIaFU0ZWKq1dtozCw3mQw3rGV+y/4JT8OHHyNJfTOvni6WTbeJaWlkyrV62QL6IwDz8QXLh75vwlOnvhEus6aPOG1WYKPv8K7CxLfPj6IcensblNvmg++ej9sjfCa2/sFreA7baEizVx50UcOPiPPXiffKV/c/f7eEixMVH0yAP3WLYs2K6by8iJU2eokgdm2KcBX0pjoqIoJzuTCvPn8tWc8GLME/UO9tMbb+3hH5yf/C5ERUbQ4w/fz3HnsmClm3LzeOXiCH1ebQYdsjeI5Pb0AtXqf94eTgkRqFm5DAQUMeXbp6m5lf70+ptcNzi5Xo6l7z77pOijJL2zZz9VVOM0J6K//skPqbyykvbs/5Ay0tO4DtlFv/rtK1zvDMspV0sXzaeXX3uTWls7af2a5bR+7Qq25eQ6Cu6/xTWAk2ZFhcusEIcrhGbHx8pysHmF+ZZQRqoiMf/K6+/I76T4WfTc00+M1TF+UJs56RX2r7m1gxLZ3AvPfkf04SfqLjgmv/ja2NxCr/75bdmL5b6dW2UGyO5978s78+KzT1FtTTUdOPg5LVm8iLZu2URvvbuXauub2RkP/fuf/kjKMPao+90fX5X9WhI57C9a6TQRTS3NHOd3+c4h6ebkdqN3YFiWAI0Mj3Ab5KYHHrif3tm9V8Kwfs0K+XhiammOK4cZMX6L252qmnq+89JTjz9Cc1LNRtLYYwcg7ZEHaPNFcCS2+S/fy9H3xjX6ziMPUvqcVGpoaqY/v/mu5EUM180/fOlZfmrMi59WMstpa+KaTzZWPnX2MuvinCzzD76bEMA2BEtx9NxTj8tMHyyJ+9ffvyptejg3eX/xg++Ob2NRV/HlELsLwQnyZNH8Arrb2kQ6OK9xFP+v//Aq3zkoMS6WnnvmCfHH5+G4cb+jrb2H/vDaG9KnCQtx0k9++D2OO8nMqYNHTkpo71y3ilavXC7pNNZe+Wh4ZJT+5Zf/xs1VqHTsfvi9Z61lhDDAnlhGK6tquJ96iAa474me6B0b1pr+oDxHuo0Ps/LtYsoml2nu7+wtc9P+0oln930VAkquoiiKciP09fVTV1cndXZ28rWLG/Yx1dXZzpU1Dm7lqpsb09bOLu4EvsWD4RLq6Ozlhh6dGbNJYUdnH33y6RF6kzsyfdYUZYBuBQaoWJ8Of3pYdbNf+IJXVllNu/d/RHvf+5CGZaYJOj3GXmeHCRM2vD137oL1FUceCdjoDyeQSJjhdne3mAdo+OHvQP+A7GmA5/bSl0DwNQnx7GYz/qnfzBD04T+H1Y1wfVlHgp+fO3+ROz3tHN5uiWdtXT21tXVMaHd0eIjj/QG9wR1JCJqGsfcO62Oqd1tnDx0+eoLd6UVyWNZN5w5TuDs4XPADcT11+ozoo0ENBB0qbIb4+1ffpIOHj1AP57HseWD+UzvH+eSpc/TGm3vkGTrUwSAN/emI9JDyYfKvi+/rGxrpSkkZ591H9G+/fdkSkExMP3fQSssrqLujndO1QwRcldYA5suAEE3KAXc4O7p6qJ3zEp3PZu7MnzpxgX7/h9dlqYANykhJaTn95uU/SZgwQBB97igj7hjI7N77Hr3x1rvUw+XUdBJNucMSuY7ODvavQ/IETBRG6A0MDMiJWyhfwMPlpJfTpoPTFsfqSlhZdfX0SZi7OBzd3Sj7HRwnD/q1ko8dHLe+PjscNg66zHH45W//SEdOnKEWLkem/Dqoj/29VFzC78R5Y5SRd4atn+WOO8pyV1eHyaP6BqqoquJnE8VCUZRbibnZ2RQVEU4tLW108XIJ10GDFB7iooL8XFMHXAcIezdvXE8v8kD9hacekyW/C+YXipAn2KZdW6COwi/8DlQGbhmsesfYRx1q2il/fTNBmGACAuroaCwr8tKlK8V07iIEGT5ZlgTQn7i6vYYwJUBQwNjhgbLNw0ww6KPEREXKkek45Qkmz6O9upF6McD5s9zmi78Q7LCS1pL9dzpdEig7KGYfJZIPTfgwgAf9A/1UXVODWPETDiGEPayPtgGCEtjHkrCLl4tNMB0QfGB+L2IDQZLxD6C9wYllsBQTE81xjZAwjbg9dAVLx2AO7vMVNoaGR6i8ErPBoO2hnKxMvvty4J/EUZZYYSYPyUc/OA39+QV5JuwcD3ywQpogPa6UlEr/zoTXKCytQ95LbDgNMesqMoLDzSUV5Qhxlmiz/by5mXT/PdsRWLHd2NjEz/FUmemooEdRFOUbYVpTNJr4AnX/rnvp+y8+41fffeF5abRR2WLq7J5978s0a8ww2bxpLf3kh9+lv/rJD+gvvv8CbVi7UszWN7XQW3veF9fRyEtzzO7LKRD8+85N6+mlF56hZ554RDoGaK9Ly6vo4iU0+gZ7WnUId2IxW6ivf1AEC+imwDzcxWyHKyXl/IMoLCzU0jf2pQNq7gLur0Y6hfJ8zIyYh2OMzOQwt9fFw2lz9sJF+YqGzvisWbFsz0mV1dUT+n/yzHmqqOX48KPk2XH0xCMPyJfHf/fDF2nXjs1yUsacOali17Y/yvGt5YE7OsFFRUVyxbTu+sZmf3htRrmD9+6efdTW3sG/OM3Xr6G//NH35OvoX3z/Rfl6iY5/S3sXvbv3faSqsRiE7TcuyA87/7734rOybAwzuEJdTuobHKFDh49QWXmlmA/mEndWh0e9lI/TN2Jj2GcXnT534UvT1u7MyZX/x8fF0Pe/+xx997mn6L6d2yg83Em9g8P08YHPJIwIL774fnr4Cyk36BjeuX4t/eWPv0d//dMf0I9/8DwV5M3lfHdQbUMzvbN7X0DOA/YEGraaABMWDH7MP9hBuUQH+8XnnqEfcNn+AYfx/nt3Uoi8OG56gO+///zTrP88vcBm7E04EV77aoN8be3ooA8+/lQ65HgH8MX5x/yO/dVPvk+PP3K/HJW7bv06ExYGVwgqL/E75PH4KDcvlwdS0VK+IfwJcF5RlFsU7PuyYF4hYQPgTw99gQZKjuWODA+TOul6oA5APWXuMePW0mTsemQc/AwfciAeCFamvuLaT+zxPV/Eff5tm0F9NJG70HNxmzGvoEDaV8xYbOuCsNzscWNbudqu8cRsNC2+jguTbR71pxVNP1JPs915eTlydDpEJOVVVRIPSYevgR0st9dLF7hdg2cQ0jz1xGP0vReeZfU0t09PShuVmBAnaYL9hADyb9myIvYX/RsX7f/gE2pqaecnSGentNuNTa1Ug2PJ2Uwjt+3YkwbfcQpzs7nd5bYFfbPvwp9naevmO6w+isMvdHJxH2QdZiexffRBPv7skOwThBmxSLnOnj75sIYj+ZFniQnx3CbmSjwQ1uuB2U+YV+TlsLd1dtN7Hx2g8opqSVsceb9xwzoJN5I7OzNTZqoiX1o7umjPfu479mH/IKSdj85zW/X50eMSJpQz7DsIs/jw9M7e92T2Mg48MGFyyj49kpP82+w9hEwOymhlxqGCHkVRlG8IOgroIKATGB0dSbO4cbZV3Cw01NIFoIrKKurixh3t68rli2nV8iIKD3WRi59HRoRx52I55WSnw0Hq6O6iugZzSoIN7tCo46tNLPuTmpxI99y1jcJ4IEvcOWlv70AzLnYgdGLDFB4WTslsDgPW8vIKcQdNO8xhlsfg8DB3ErB2PUMeBA6YjY9jg+jxzwx2J8mYNaCjCLMIB+INa2NPxxD3uFODK5bWoPONRglr5/HFEu7W1Tcad9iMrUB5Za0IhyLCXPTwg7sofU4Kd9CI0yKEO/L5tPmODRI2LCeC31gDj+VdI9zxiYyMoDWrlrFb6FCFyOwVew8AJAK8wBfE3v4BBJIKcnNoBXcuwziv0A3HHghrV62gpUsWiw3MQEGH8tqY9EHeodMF/3FUalpqMm3ZtJ52bL0D3krnGaeBXRVftl7GeYdOLtIlizuATi409fX1MqMm0KyYD8D+LVf+j3Ixi/2Oi43hgUIeu5fJYfJSH8e1f4Djy34j7gODw+TzjNKalcu5nC4VYRRigP2Ntm3exL8xC81FndzZra1DOYVVk8uyNIzLAH6LntH2ExhGCTMCxoaQX7Fxs+ToWmw2GhMd4R+UmPfJfGmNj43127X9NC7CP05HtlOOvSskvkTLixbSulUr5Ut+CP/Ozkine3Zso5TkJOOz5UZrW7tMbcdSypysdFl2BsEjZpbhBBwJq6UURZku4J3EO2zancB31P+qoq5nc2j38vLmyh4vI6Osx3VFYWGBGJT2AKa4PhD7/B8fTMQJ/oN6TepwqWdMneGv4yyPMAiXGkt+czve2UU//6df0n8PUv1oWxhjCzNKuunv/+l/0D/ws5//I9Qv6OTp03BiDNyL+7h6KWeuWRaLOoorPZnNE8H9CLT1VnCMFbFj/qGtR9w7unvYv/FhOn78pNiVGTaIE06rtNJNnJM4+2gFtwdY/iptK5tBO2ybkbgDuGOFwQqAeS4B88kypZq6RkkH6GFDYfRnUO/Hc9uEJenx1rJmBKGd06cHszY5/MuWFFFK0my25xZBxmtvvEO/f+U1+sMrf6Z//MWv6dU336X6pmbJR/QfkArwAx/FsNwLbQlmJ6E9KcjPk/oebUYN90GwlAxmsQQuMz2d20BsZmyWov/Lv/6WfvPya/T7P77GbUIjhYSESn9lx7Yt4kZgORiHpY/niAfKwz/88y/pD6++wX0Pbqc4fOGcb/fefZcIe0zZQvvqoO1bt3D/EKXWSTW1jfTrl1+h3/zhNfrX3/6RPjlwSE6NQ38rJzODFnA5Nr47RNC19/2P6F9+9Rv6LZuHnQ8+OYhHIsDCZs22P+aqzFRQRhVFUZRvgDSudmMp/Ri+t5Td7OOLCxpfdLJgdmkR1kezGQyK0fqiweW/2VlZYg8zPyqqaqXTAXN2/wGdF2yaCHfkZAzR5Y6Kz8ODb3TMLIOWHUwPzs7KkM5bNftv+4M/jU1NuJPBPuyiUytf85hxjb+E0+gFagPjndHE7USdBtG5WtskFTsAJSdrQEDkdcveL9gcElYw4wYzjwLBcrH2jg4Yp8KCfIqJjmZ/TTqaMJo0BnLhP4gXlm0hvHm5ORQdFUFpqSlivqS01MSDlW0ewgvMWsE9NslEmksnVjq3phNWxJ1BWMLSqEos75kAOz3sv8g/yQFcWSHu8+cVUlJSvKQHhA12mogNNtrW1snx7eTOvEeEDwX5c8nnHhX7xaXmaFgAO/a9zZj/8BM3SCfEBGWHO5jhkWMdAYk/x53LCayhzOLrLRJHlhgiPRjsW5Obk8llymM67LV1MDKegN/idwCBYcR9wE9zL3qwhVCaNBNX+GqEdygqyGMJmv+ZPJB4+agZ+0PxAAhxW7FsqeSXMeOPLayLkoEN08iDAwwkoIdZZTnZ1kk6bK+x0QgcFUWZXhiBvakX5OW1QeWAuotvIaAX+EdKSrLMFHTxn+iocJozZ47YR91h/vKVb1C1SG0AN/gCNwLrANxfq06Q/fpYmR/mEoip3xE+iPct/7huklDyD9R5IjQSBbOsh3iyWbT7sJOZPofr7whuFjzcX/BYs0pg0koLmOe6DbZhD/poq6An9+bBGGzJHx+u6+EuPkLZ2OGIjYmmVSuWSd2KJUiyP5E8gpuWo3y1nUJYTXiskMgzp3y8gBt4NHdujjw3/Q8rHKzkBDG2D2GSLNPicGH21cMP3kcZc9JEaIGYYYlve2enBAP2uBqHK9QgfRwfhXBEMjMzrA2n8RAfLhwi/MfePyJMYUulOJ3LOEEP3n8PLVpYyNbNknf3qEeW9Zo44kj9MHrs0QcoPS1F2iW4a65BsHGko09maOHjA/IBzTnywUsL5uXK7N6s9FSJtxGgmTig7/bArrvlowfC5/X45OQx7PMIh1FiihbNo1337mA3kRKsy46jm2mlJHV1dcuyZ5/HTaFc5jGLCXspmryGUmYyKAeKoijKN8HqoKADgFkRvX39fjU4xA0yN9zoG/QNmM18sfFtTEyUdACCieZOFAbQMD8A86xnOkbShLPCkadmbffA0Ah9dugLGhkdlY5EZma66USweXvpFk6GwEa/aPix14ocKwvHmYbmVnbNR4X5ebK3iomDPJoyEEbMpqmtq5NOI4Qv2KAYHRzMInG73dba+TGwp5Cd3unopH8pPhphdyorq6VTmouZGmwXnUj0uDDLB8IN9HlkHx42jxOmAMI3a9YsKw9ES4B+QnycdMbQKe/u6bOefHUgYDD5Stxp5XiwH+jADWGWFetDud0e6RBjGVVcXKwItfClEfsUwH5ZRaVcAcwjnNcDnWb4A1Nwu04EWj4KCw0RAQ4eIO5wJtLaLFo6mJYfNgkJs03Y2Vxvb6+l++1jR98cTeuVJV5YEhYc/kDsdMPeQ7CPfSAw4wrCRszigh42Q0U6KYoyvYiJjpHZsGtXL6UV1ixLG8zuXLd6Ba1bs9o/pA3hNuDOTRto7cpltOXOTTJT0uDgQfN82sBuZWKGq2UDM0DWrlrObqyQTfj9Dk0AHmFWyro1K80GxddQ6APA7JLFCyd4zn5xmLM4DLZXMVwfYTkRniUnzWaPTPu35Y71tGEt21m7mvLz54pZ2JlfWMDpgQ2lzRHbqKjDw0PFDUmrVcvYrfFhzJiTLnbRh0CcsZR8rWywzG6yntT3FibcK2nDulWSNpkZc2T2i9+MVafOL8yntRxmmIGbJnQQP/goOTGenyFvlstSWlMPi20/EMKsRf5xHDFbF6Aux0ENjz3yID3OCrNT0X4tWrSQViwtokfuv5dWLF8mZvPzctj+Mtq8aZ2kud0+IhQeD06QJFq1EmVnmfgjbaAY8FJIiIN27thCLzz3FG3keCKM+XOzaPmShXT/rrvoxeef5jRLlbhcD8zWRjqu5/REOiNfkL/37txOL7Eb9961TZZU+wWDgTg8lJOTQd994Rk2v42WL13EYcim+QW5tHHDKnqew7Z1yx0UHuKUdhpAEIflzTu2bZbyXMhmsTwR5ff5Z55ivYVWWtv9SmUmo4IeRVGUbwiEDlhPj2Ux2IPn3373R786/PkX0qDiWws2RQY4NhNfbYKbdZiL9k+JJnO6hdUgm6953Mnh+w8++ph+/s//g371m9/RuQuXxG107DAN2TTebJ8dh/v4EpaWkiynT7lCw6mqukbcxrPGphYRfORxxwGdFbHr7/ROAYgXXxAObNyLWRe5c+dK2ENcRiCDwJaUVfJlLFzYeBedPeglJMRLuL+MMnZjdNSD/rHsY4COXH4e+yWfvRxUXGKWtRl/HNTT3S2/4XZgBzEQpB2W0cGOG5K3r4kdJ1xxUoZ8DWQFwRNyCHmH5VElmInEOikp+HKI8uOSr5OYsdLc3CobEtvYbl6Lnv4hOX1j/wcH6Dd/fE2WncEOli9g3weOugjS4IxsegkN/GWNQLdnz8bUedNRnE5HliOIeB+NsMpHCbN5YCb65j0KJlAfG1zDfi535vEeYACYjVk9rCdLAPhhYBooivLtA0Hu2jWreCC7ipbixErGfqdx7DkGuHhmg/qhaNEC2rB2lXwEYcOWvkuW7ECAgVO5bCBch8Bk7epVlJSYYNWI1wbm17FZCJeupdCmAAhMrnoOu6sRhrGPGBD0IAzQh7AJbb7sNwRByiojkEHfwWYBx3s9xw/pgjYDoD6HG+vZj/Vr17Bf48OYngH/0A/wUHR0jKQD3AVIz8D6Eyd+igBGBBir5OODPWvSNgdvJRzi32pJl0CWL10idvEsKaCeDgS/1q1dKWGdV1ho9NgM9NFepqelkdfN7SX7GRc7izZv2iDLbnEqGXoXmM0J/5dxvoo9y32EELNUcZedmc5+mLTF7FrxFbNXobzchsTF0eqVK+iubXfSA7vuET8K8/LIhX4W/gWFORjkNcK/npUIfPi6Yd1qEUIizABlUr4xBSDJyGFAfwgzjuAnlqTff+9ddM/O7bR6+XKazWFDKBBmOxy4Ym+fxQsLaduWO2jX3TtoF5uHv9DHqZ02wfmqzDxU0KMoivINQNuKmRHYwE8aTdbDpoC2cjoh1IFJLzf4EcaCgK7aeNBAj4xi0AxX+Cn/lju+ijX+gXu0yxAqoWOA5/O5M3XXjq18x4gd6MqtgA5YdnamCCPKK7DECDNQemXNOwQG9oBe2nur4YfCrBcgnRm5Y+CnpQ9EP+D318HumOAoeBxbDFlWBodHvj+yk7JPD19xuoU5wcn44wrBxtHcfLEhnOgFZ+wwByoIg3AFmPkCqQ46yS7upMI+hEQYJMAIjt01S8RMWoeGhlq+ASPQsN0C5t4ns6mQOphBdSOYJDBCHQ61xN2SPkm+IW0w7Rqd2iQIV/gfyJMBilc6qzi5C5EwIbo+Q6NuunD5ChWXlsvGjvA+LTmR7ty4Xp4jXkawhR94irREqMbHHydmoQSLDhsz8fj2kVNrON9DXPzeofPsHVv2h3yy44CrRNH6DYFZ/4BJj+zsbNFHnssSQr7iaPYRTjvJ57FkUBRlGgBhBhTqIbyvGDgD03LhXTb6AO+2EUrYS4UMdl0AjFljHoh9vtofXoKx3R67wrypISdS4/wKesZ/jH3LLWDu+bmlhd92HTVmbHy4jLatB3MmNcR90R/vr/EDaYflTagf8aHB2AOBV3MLewbrkZW2VtrbmkzArWXftG9sQZQdl2DELK7sF9J+vBmTj9jHZpT7B0ePHqMmazk6+i5GDGP6PxJWthuY7oHhNPE34ccV/QM8lytrwAnjtx1OU8bs+y/D9lvcgYblj8A36MuZdB8DdqCH0MnHOzYvy+TwTJTtAAiIG9wOuEr0Bfw26Q63TdiNP8rMZayGUxRFUb420raaVhV/aMfWzfTEo/f71UpMIRZDPoqNncWDUJ8sp8LGw2iYAxXo6zXLtUAsTp4CVjssDT/fL1taRHfv3E7JPPDHo/6+Hu7YjAkaxDibhZvShnOHdtHC+WwXR4Z3yjKUK8UlMiBevGgBTMvyI2PY9t1ghwsX+G8/DQz3DXcUYJ8v2PxX3GV3Xn9rN/3dP/yC/v6ff0UffHpI9D1uD124VGwFzSdLqUTIweZxRLjRH48dbtDWYY5OhRY2rP75P/2K/ts//JJ+zn5gvTsSbNTjlk13BTYYH4e0N/HCTCzjnjmZyY43NmvG8a1IR3uD4K+LHc4mWTbkoIiwMNkk0ub0ufPWlz4ffXHsBP0dh/3v/ukX9OEnn5p4s/1LxaVygomE1nLvWkSFhcjyhhVLF9H61ctl/f8Tjz0sU98Fth5rxaWnt9cI2NhhhNPOZwjQcKS5gcs1l9Mv8XbKQBihsGE24tLC6QpBrOSZJJiJi8F+R5x05twFST+kNTbz/O///K/03/7xF/TxAS6DHF8IAS9dwhHGMDVNIqsoinnnrX/8w9IdqwucDmtflgA989sM1O0Be6AyZsebt/XHBvjjGbNnzF9PwYytrnqGfyLs519+M7iHv2N+B4bbFkrYv42yf4894z/jr4H+irZ9P3G6meeiw/ccRr/e+OeB1+Dn4/VM2BD+CRGzELaM+TWmnHTxSok5eh3uOLF3Ibdjlllj3b4aIUqgffu3ucL/sbJg9GBObq37QGX0vwowD0wc+R6/Rc9yC8+s60RgdqmxYkzYYbi2BTHM/+24GPMSR/k5ZtF2U5m5oNQpiqIoNwjaSTSWMnjke0xBzkxL8auEhFhpYLkLIVOKISrBoPH02XNi2W+XgaimnDstplEmysMSEjwTt/HVxwgYsPnfvPw8HqTvpFAeoON48JNnzsogFXaD9yOBdexlEz8rmg046ezFYjnWNCI8TNZ7Xwv4FR4WZmZFsLv2HibAXjqFmQ6ix3+wofPXguPY3z9kTqxyIMxewrp5LCHyyD5Fxg+Mq3H0uomVgxI5jSOjIiQ9Ll0ppdFrLJsSu8y585fJ4zbuY2NFCGtCnCESP2BMOai62hzhit84+Uv8ZzOVsn8PmkvztRLWsHHmKU5zm7zca6fj9cA3NsShrr5eOnRmur4JF04kKSurYH3228pTmIey94tBBxHHpjY3t8hv5NP1wKlVmP69hRUEPTiuHcvk7DIHlSsbY0K44aYLFy5zfDnODpQ9IzDBSSfFJWWydABCEJldNE2w8zw5OYnThkRQdYXT0KTWGCbvzfuEE8eKkc5sHvkLwZCcZIN0xvI5cdPH7+wFWIW2oiiK8i2DZc7NzU2Uy+0YljPhNC6u1P3twO0A4op2zO7PgMB75fZGBT2KoijfALSnPETmxhbVKXcu0MHAva2kATYGCwryZTYKzJ44dZouXykWoQPA9eLFS3IEOAbx8XFxPOhPF+cwSrX9wQAcP3DKBtZ3r1yxXJ4dO35SjnJFA3/11zHY9MmAHG6XlJVTb9+Af8+Xa4EORFpaqrUsjegkh7m3r1f8wLPTp09Ta3u7DKKx1Ck+Pt5Y/MqYY7AlnbxeevyRh+kHLz1PLz73HfrRS8/Q955/kooWzmdzZqkZTuAC8BsCEXy9g6Dpo48/kVlSNri/cMEMyhHWCvbDfN0ievI7j9KPvs9+PP8Efe/FZ+ilF56hBA43UqihqYX/ii3Kz8+nWMwc4nuk1+XLVzjprbzy+ugC59X5C5f4l5MSE2fLxplfl07OryNHT9CBz8zMJQhNsAxPEpspr6gQ+Q5m+qDsvPTcU/SD55+iH77A1xeepa2bN4k9HINb34BjZBnL7rVwYzkWJwSERaYzjOVtlhBJ7HLc83Jls0sIno4ePU5XrpRYgj0shfLS0WMnyIOZTGweAhXkhTg1DZCyyQpLEuU0Gg7zwcNHzN5UJrUkDjhFq76uTt6Visoqfi84AmzvsYcfoB+/9Bx979nvcBo/I+Vxy+Y7xB5mfzU2tljppCiKonybLFuyiJ7iNv2hXTupIDdH2jTTrpl+wkxndHSUWlpa/Aq/we0Qd+Wr4Vr73N/+F+t+yrivMNTcSDmUoYuizEj2lLmlhE/fMu6g3HgHLUwx64CVG8DhoyulpdTR1ceDRqLFC+ePW3pjdzygsEEghAqlbN7jc1JZZQ2dPX+RLl8poyMnTlFZBY4PJQrhAel99+yk+DgIGjhf2O5gfz+dv1ws26YU5ueKcAFteWpKMhWXlNDQsJsb+mZatBBLsXD6F5u/Uir3G9askiFuSGioDNqxzAezMRbNL5BNFL0OL5WUlFN3dy952OTGtav9YcY+NuXlZbLh7vCoh85duCJ7whw5forK5fh3bkjgx9pVlJWZzr6wjxyuK+Ke2Xy6rKJKzB89doqvJ+kYx7Wnd0A2gf7s8BfUzQPolMR4umPDWpllFB4WTmGsMJtoiP2thD+czpjZguPFHeSlyIhIKi6+IjNr2jp66NTZc5wPZXSGw3fo85NUU1tDq9espmoe4J8rxh42XjnlY/26NbI8CvsSwa+wsFDZ3LmhoZn6h4eoaEEhhYaGyayipIRYulJezXH0ykyrcxcu08XLpXTs5GkqKcfmzZje7qX7772bYnE6FTIkAAgERPDA9zjavau7W+4lPU6cobPsHjai9niwdt8r+bpm5Qq/oO7AwcPUbx2jum7dapnJFc5hRvhwgkpsXCydOXMej0Vgt3B+vtgLDAf8x6wWlDMs7oqMDKfl3Dk2Qg/ksT2bx7LD2rjH3kMNDRw21iqvrqazFxH3EjrKedfQhBlYDs53kqVfKO9wB6en4VltQyO7jBPBTL6LOnaSvuBrf2+PmTHE9jErqKunh0I5P1YuKxLvBQmag3q5zGPJHoKGJYZRED7xPzHC8RoZHqbTFy4QZrJFRUXQMhwFj2es4mNniQCnf2hEZuUUl5WLW+cvXuEyd0SWu8XPiqK0jEz6+NODNDA4KPs1bdm0TsoE9imKiAiXTUdjo2Pp7Dmks5nan5vLZRCBUr4xF1o9VNuNHGM4TadjqiJMW3NDKBKrQvBLs35KkTqUywauNvr+TS+C8+jr5E9gvoKvYxdmr6WmC4FpYqfTjRA4U1vc4eunh47I4Qpom0OdLsrh/pHpPty4P8HcrPArXxeku4NKO7gvxepGCf7sqyiKonwtuNHzYmEWV8s8YOcuhtG+BjlZmbRx/Vo2j40OsbRklDp5sIsrKvaoiDB68MH75VhRGzSuMqMCA00fD8whSRF/HHIC0wLrpIjm5jYZUGOGB0Ikpytg1RV+ceOMo8vD2DyOYvd53fIbjbYDbrJ5Bxt3mjbdDwa8Dz14H81OwOkOWM4zKrNrcAQ4mp5QdgwnSaxYsVTaJdMZgJ+mI4K/tvKig+Cwlj7xs57+AVl2hmUyOdk5Ek9bAbiVkpzE4eJIcBpXV9bIoB0zXDIz0mnbls1yBDuECnCwq6uberq7JJy2r+XlFeTyYfmNTzZ3RpiCmTs3h+2wefansnLshC9syvvIrp0UFR7Gek4aGBoWwQSOzHe5sPTLS5vv3ERz0lLE/ETYbkm8/KFCmiM/PeR1j1BcbDRt3byZ7t65QzZbxKyrTk5jc6S32YAxi+PLFgUIG+AeBGKZ6XPEfEtrG8nqNA5nIH7/vR6Jo5P9BROlg5RdNo+ysmb1ClqwIJf9RjiJRgaR7z0yVR7ZEx0dzeXiAUpNTZawYEaabBQJ9z3ucXGFgrsSNiePlsUce4g0QF4Fhwlm4Qkr5JvMpGIzcD+wbODeyWUBpR3lwwbPcLIdjt/NTE3k9xLvloP6BgYl/+C+hIltQhjZzmmHUoRp/3Z6iRl2H7+josMpNi5Owl1ZXUMjbjOzS1GUqcF+74H/HVWmFXYeBebVVwH5+XXt3Ip80zgGl/uzl0ro3KUr0h/AUuzNmzeZkzO5LZuMdwTh13fv1sPxsz0DU/p2oav7811RcpXeo3SvFGUGwpXiT/cNSQnHAGs6NmMY7GzPcdCji3kgq2/iDYG2u6SkjNq7umSAvHjhApqFvXCugVkC46Cu7l5ZEgShCY6CxsAZGwAvnD+PYqIjLdNjwAxmJGCJSUHeXB6U4ohV69nAgMxUAJg1tHxZEQ3yoPZycQl5PT5at3YV+4n8Jiotq6COjg65X7FsicyawbPi4gqZcYJigCNPA0GYsVkzZsdUVtdSb1+/zK6Ij4uneQW5MpsFEgn7aHYIQHCqE2YIySbPFnZHB8Ps5ORkmsVuVNTUsvs+WlhYQAkJPJgOAG8N/D55CvsPsV3+X7RoIcXEcBtiuQXhC07l+uiTzyg8NIwKC/Jodnwc5efPpbjYWDp37jwNyjH1TirgsOLUrcDOCtyBMOX48RMcMAfbjaXCwkLRN+awh8ugzADB6VcDnA8xMTGysXZBfi4lcJ7ZrgV3guwwAszo6eT08MNphE2M01KTxS101mDbdqOxpVXSG2GKioykJdam2XhuwiY/qLamgeqbsSE1NtZeRLOicTy/GBVgdojT6Ox5zHzxcb5F0dLFC9g/B2FrI/sUDwCzUAiLXU47u7qprLySenr6qH+wnyI5LGmpqbRgfiGFIMzsF8zCDmhobKKaujoO2/j9miDM8XDZTUlO9O8LJWWR35uw0FAui0X+MOE9Qjj6OK0vXS5my0SLFvB7FTBTDgwPc7zOmZlKEHotX4oZPeM7oyhbTZyWpeUV5lQtfoQ0yM7Koqw5qeJ/VVW1pA2WKc7FrDQII9mu7QrCUlpRSW1tnRK2JUsWUQyXXeWb88rFEfq82tosm9MddcN0A13V/7w9nBIi0GPlcj5WvJQpAGXDrvdsAt9x5dvnm+RNcP7OtLy9WeUW7thphf7g6+/spVBu9zatX0fZGSnS1tntMLhZ6RjoL5hp+TMdMSWGO0PcZ9pb5qb9pW7RuRFU0KMokwVXjCrouQ3gjIVgg+tj0wCiartOQ2gafShjRqyIHXM1jD0HY40slyO+ygbNQkDnCObFCBwTLT+iFRQmo2f9QIOCAYwAv8YP/schfphbcxPkmTCmH/jUWOM4+DskeC9sc2P3Y1geceJK+vKtSScTXgkba9TWN9AHHx6goaERys/Lobu2baaQEPNcTtsQc+KSEJgWY/GDnn1/bYwpmAtw0OLqNDbumXCMf8PG+xT4yw6H7cfV/hhsO0hHpAcwZieO35gNpLVJExwzb2kygWZhBO6YuFoa/rCZK8qJbUfMWvf4O1aCDJJnKFfiL3SMx2KFbwPDZFwApkzAZKD744EZCJz4mdfyYxwmrGN3Ji+MU0Yff+GLufJf241x/tkhsd0I9ke5EVTQM7Noa++Q2amYaSqzMTk/IUjv6Oj0z1rFstnZs+PNi8fY7zY+IOAkQwit09PSxCzAX+y71tzSKkJrmMWHhsTEJNlcHnR3d9PA4BCbtTPH2LXdNu+3j6IjIykuLpb96pN96kx5M2ZcWKYZM4siIyOMaavqYCck7ObgAS8lJyWKcNoGfkAo3d1jTnCE8D8ygt2w/G5t65DTGYGZWZssz2xMe+agLvnow2HCM7YXOKsXp2UOj7IbYtb4CbfFQ8ssrI2ymZa2dtY37xKW+kpaA4mLsdfG7sEs3JuTlmo+YljLhE09Z9IPiC9sTz4UcNokYHajbYSvyN9Odg+zIweHBhEcObkR7uI0RxPOMSRt+W//wBC1t7dL2iFdYAdL0c2sFPhpTAcC4T5O0bSxjURHRUmZwIcuo8t+wgHLbyxfNnsYyk+LsR+z8PEGH6yuQRunqaS/BXzArNFZbAflGW6N5YkFG0LatLa0sd8d5PF4xQ72/sPednbaBNrDkuk2Li/cQZJ98rAEORDbHPbiaeUwoc7EYQqpyYl4yumJ94zDKYkHs+Zq+2G/B6nsv4vD0sbpjxNg8cEnNYXfV39YYJL7tfwX5aKltZUGBwe5aXRyGYiipMREviLehkB7vb298i4jDKHsB94XCQX/wVX5ckwu87vOiaaCHkWZrnClp4IeRZkcpNPCHQl7pg/2D/qXX/2a20YPPfPkY9JhVBRleqOCnpkDBPi7979PpZU1lJgQRy8+84RVTzvprd37qKqmngf0OJ3RSc889YTsQWfX46jEj586R4ePnpAy8Nc//RGnu1dmKZRWVNH+9z/kQaZLBs4AVmB31dKFdMemTfTxgc/o4uViHhpx/rA+ZgcCLCmF//iNZb9LFi+QDwHHTp6iz4+eYhNm1iiW4qItwXLn3Jws2rJ5ozk4QVwhOXHyT6+/zQNiBz3x2EOUxu3L2OCW6MKlK/ThJ4eksNy3czsVFuaxXWP7D6+9RS1tbdw2YVmsl5595juUPHu2PDNAGOag3/3xNerqsoURSIMfswtGCPT2nveosqaO7/CQdTGL0ko3XP/yJz+UJdmYgfmbl19lIy5pC7HH2LOcD/GxMWxyrJcH96rYPafPQz/7yY/pk08P0vnLJez3mCDJxW54vG4TT9ZDXBcvnEc7t21BEOA1NTQ10YcHDlFXp5kNbNLD+IK8Xr1yBa1bs1J0TD7DjJfz+SSdPnOe48EDWGco+SSfiMJCnLRtyx00rzCffyPfxgvUMWP0z2/tJjcXBIh0EFrEH6d0RoaHyf5vWBofIzNbOb4IO4cJgoqXX32T3YMtG0loYT2Hcf2a8TOZA3lnz37ZkxCBlKXvYpXrLPY3OyuTdnCa+AVFiCYbwH51kjacJ/AKe9g5rZNJsbwcaQM/kR52PHHgxGtvvivxW7WsSJZkBYP4YBn1b//wGrm5TONde4HzGGF78+3dVN/UKie7yqmY7C9eBfxG3OEX0uSHLzxDUTHR9M5efi+rGyS9fvDiM/LM7lMh10+fu0CfHzlOo5Z9xAEnlno9o5SdOYceffgBK1QGlLG33n6Xausb2QGXjH1+9P0XROAIdwNnECvXRorXTRL0aIoriqIotyTo8GAj5d/87mX6w59ek0EANpxGB11RFEWZQnhAiVkLMsCWYaIZhOMzFwayfCt6GJwe+vwLGfhhhoANxseiYEgkOmbQ+enBwzzkwZb/7BYPrCH8MAIFJ0VGzZLBvlixpEAQF3rdEBJBsGJmLeKZw4UZiLhnG5aeCIbYjOhBsMQPyqpq6M9v7aEhmYEE2C7ihLjAXADQAxIevpWZfriKrg0/Q1zhBg+WK9j9QGAVwgAsnZY4sp5xF7/MFeAOaQO/XC6khzEHoQF+wB2AtIYZLKX28PXwF0clOa2gCriFHmJj4mX2QZMwchywD94oGzDiFDYNP/kK4Y94zL/bOzvpDU6nzo4eySf+zyYstxgIr46ePEPvf3TAWBFdovOXS+nU2YsizDA2TH7A71G3h2bPnu0vL8FAX/IK/lgu4i+EEEOjHrpUXEavvPpnasKBAQgQQPwQfgg6rHw2qfzVkZAiQGwXCoIlcd4VSjX1jfT6W+/QiH/Gj4/qGprG0kbiyWFEfNguwmKnzdkLF/3hk3xgoyLEC3gvghFz/E/KNN9LuBikCnyy98vDnpEQFLjdEAYi3/i3mB0fe7gD/4G5Ij98cmjBwUNHOU8QHvOOQHiHuOO9jZkVy+VLrPnBEu+6+iYrTpxOrIcl2sAIJpWpRk/dUpRJRE/dUpTJwe4YoZPS1NQop4JlpKfJ6V+yZEA7FYoy7dFTt2YSOEnP7GUWERFGy5YslsElBoU4qRGzTZB0WH7c2dlJmZmZFGedVoj6HDMgauobZBAr+8SxXm1dPZ2/VCyzKO7cuJ4eeWAXrV21kgrz8ygyIpzyc7Nl2U7GnDRaWlREK5ctoWVLi6ijo516enspOyuDHnvoQVq5nPWXFMlsHSwra2hslsE4NsTffMdG2rH1TlpQWMBh7JT9T7DpPJZfzZFlViRLyjBjCPc4ARBLfew2CLS0tMr+dfhdkJcjS1sAzFzk8OMUTBdmQvBgedQzQovnz5PnMA918fIVqq5roBDZ5J/dZbV+7WoxA7DnXSenK9LmgXt2yqyVVcuXyj57SzmdMWMCwoGhwSE6dfY8HJaBNU7R7Ozspqz0dA6zmeUC90t48N3V3SdpvG7NCsrIyOD0W0zL7fRrb+P066Ok2Qn05HcepRWcfiuWLaWc7EwKDcXMEKIvjp2iptY2Dh1OtJxND3HebNu8SdrgmOhoqqyqkvB2dnTQbHYnkRUsfnboc8kbzPbYvHEdPXjfvTKzZc6cVIqKiKSFC+Yh+PzUYKcxwH6EFzitUNZwgulzTz5GS4oWcj6lUndXDw0MDYmgo7yikhYtXCjLo+AnlodhxhIELdjD76knHpcygfSDwuEOZtnXxFzGCZGc/lge9sKzT3A5W8rhTaN6Lp8Q8GDJFfofcbGzaHTUQ+/seY8GhkfYppcWzCug7zz6MOfZakljLLWqbzDlHGmzfPkyEQIhX/q4nF26UiJxx6yxuVxeg4E5HIZx9twlyWfMZFq+dDGniENOJcV7t4LLRgbHqaSkhBz88sh78PCDbK5I4otlYaCktIy6e/olnbBPnpRH9rymtoEOHPxC3tW4WdGSt3hHcCooygAOkUBZwV51gUKp8xcvy2we7MEIhke9nARums/vll3Wla8KSoGeuqUoiqLchtgdBuyn8OD993Hn6yl64N6d3PGfK4MJRVEUZeowVbKpfbH5vdTRUDxewaAWYL8O+eUIkQE/ZoJ4MUMAxvgeYMAKV2B/eGhYrhB8YNmQkzzk4pFocmICbVy7WoQHEBhE8GA3lgekEGbg6gzBzBqzhCt2VpToY/kShENjg01+zn9josIpNiaS0pITZSCLcGCJCoRR4reYNwISO4zBVzbE/xES+7e5YBAMHcyQyc3NwR01NrXKIQKsKQpulJRXyjUvN1uusG+5JNj+IGWiObw4qRFxEoUlZhxPCJFwxYwmzF7B4B7m4fennNb8EC5JmsA9/JMJSBz2sLAwdofTDunE6Yc97iAownY58Cs2JloOiYiMNIc3QFVbgq3wsFARwKUmzZa8YNepaNF8Wla0kPOKw8X+X7h4ha/GHk6tNMuViBYtXEAhTsyr8lBOZgbdsWmduMmPxyeAhcSRryZPfJK32BNpfmEePfn4w5SaGC/WBoZH6djJ0wFOiC1RSCOUEcQVhxdAhQfsuTQhnFD4qASBI8zDLg7FWL50CR5K3Hp7+8RoTU0t4bANO2223bmJry4pw9jXBoIwO22wT1R9Q6O8BzBvx4sTyLq/FrZZO5mQ78Z9CGaQV9HYv4rTGHmNPEf+4h1A2DHjx9g3/tl+ix6rE5x2yAKUDxzmkZ6aLHEP4T8Zc1Lpnp07zAc1dheCNYQXcSgtK5fwJHNZkEMXOCOxRBAnXtohVaYWzkJFURRFubXwd0yse3RKoeyOiqIoijL1oA72CzwAqmT8Y33MekiBsIf1sMHw5StX/HW2v9q2rhjUR0SEi1tudu7o8ZPk9sJt2yD8gF0MWs3AVZQ8w7AXIg82ZekDXMy9+Q0hBH4b4YotLAlh5SQnpBwAj/hi3LbdMddAJMZ+t8f8BNibZU5aCoWFYMBPVFFZzZr8nP3FRtItbR1iHjOOjBsGc8t/bD1Y4T+yVIp/QskjhJ/15S+HHfHAPjeYaYPBentnF9XVNYgFEaIIdkpaYYVB6PA90s4Ys0ywHoRWECcgbXESZW9fr+ytU5ifTzEx0WJGluKJO0RLFi8y1h0umZnl9rglmBEREZwe2BPJyXl6ivXhpzWbBoFjQ7Z/wcjSOAb5hSDDA/GXFfb3WbMKgjqYc1BFhRGe+eF746YpQx54JQE0wrjrAcGUfXS5sS+6FBkVJe7K3jMSJgdV19bxE/5npQ3KsIRR0kYC7U8biK2qqmvkuYmTeW78mRjbjImanXdQ5j3APYoWQD6KPkxa9ox5+zfiBHPQMs8Hh0aoobkJznAc3JSfl2vZgV8B7xkrhAHLCAFOWW1tbZeApSQnc1nO5HCwAY735eJSy3VlqjE5rCiKoiiKoiiKMglAODE8PER3btpIhEG/F/vHHA/YC2c8GJRjSRGWZkEwcPLsBfrtH1+jC1dKaMSNRUn2YPWbgH1seMDKfvX2D8nSE+xBgtkL2RnpthEeu/qlIzcEZnN43aM0Jz2NwwxBT5UMkiGEKi2vlBlEmJkSHxtn2bg2Bz8/Ru/ufY/e2bOP3t3zHp05d9FKC/4DN9lhCB4GBgbMZr4cduhheRgMwSwM2gP7GwFLjOAOhGEpcuLT1cTHxxvBGXsDYQAEWsivooULyQcpC7k47Jdk8+hzF4vJLWaNwAOMF3x8Neakp8sHH/gLQZQb5YTdEbf4Oa7YyHg3p9/ufe9z+u3ntNxH/TLj5NpghhryCJFByFGWR7gMX7pyyQiP+DdmFyNd5cQp2JkobUzU/GmDsPb29ojeNy/LNwfZK4rDidAgnGFh157tNFaGHFRcWibCLOhgtg+WZuLULaS5lHe/WWUqUUGPoiiKoiiKoiiTBmYDeNxuykhPpQ3r1kCD+odG6P0PP+FBrzUCtsCgEMIVLBW57567KCEuRoQvWB7z8YGD9LuX/0THTpw0R4R/E3hg+t4HH9Lf/8O/0C9//VtZZhIeHk6bNqyjgvxcMYKBqhn23jhYnubl+CyYN0+EArV1dXKUOgb7Fy9d4QFyCBUtnM8mMRfk+n41trTKCWaVtfVUUV1Dre0drGvZscIKd93uUcpMT6N1q1eJfAECpfqGZiQ7m4D58Wn+dejp6WFHMHPII8vmJgIzYOJiYyVImM2DMCEtFy/Mp3vv2U7x8bPI5/BRd38/ffzpQfrzG+9w+JrErknzr09UZKSkoL00aZTTAFe/QILvIWMqr6rhtOP04/wur6q+alPhq+C8g7Cnf3CI3nh7L73O6te//SM1NrVxvHyyN09WZiaH2yt7G8GfidPGeORPG77HUengRuN8s8E7Zs8Yw35G1y+NRog2yu/1uQuX2B5RTEyULN3CXljz5xVKlFta2qiBy54y9aigR1EURVEURVGUSYQHhdbSjzWrllFKUgIPeEOoorKGLly4LCYw3wQ7tmBgDcEQxr4ZaSlyVPtD991Nc1ISCceGY0bJ0RPnZAbON8NHDh6dymlSOJWJdR7ZdTetXFZkPYYOwoVbc5oUR4Lvg2f4sDswxG7hetWgnTWhV1CYJzMk3Gy9uPgKdXR2U0fvAIU5fbRoQaGkDY6Vvx53bdlET3/nIXr2sYfo6ccepHWclnY4TSCsMHP6gbWrl9Oc5ATyeB30wccHRLCAmUSyrOcGicXJliL8cMlJWUgPCHJsJXCYerrNiVxOCqEQ5L0TIhcnzc/Ppe8+8zg9tGsHpSUniWCmqbmD3nj3fWpu6/QLF4KTMRikqVFejo+Xhoex95Gxh2QMDTGCFlnKxAohw75Gz3L6Pf3Y/fTMdx6mpx9/hKIiJhZWjYGAYD8pH9XX14tAanBwRGYqLZiXS089/pDsx+Pg9MAePvDOThs7TSSc4hbD90gbEMLlDjN7IDibDsyKiTbh4TDiPUO8JX0hxWEVGB+Av6UVlTQwOMj5SCLcOnbiFL+fp2VGlcyB4ncHJ4yN5ZdRyuQzPUqVoiiKoiiKoigzHsyO2HLnHTxwHCXsX3P0xEnyYCDJw0KIIOxlLPYVA8vs7Cx6/LFHaPu2LSLPwAyZ6ppaeX6jYAC7c+cO+sm/+6FsBoxhKzaJNkNQDL7NgFd+YYkOhE98bw9SES4Dh5rvMUDGMyvYfozQBQIlp5xaBLBPT2NTM2GjXOxpEhkZafz7EhIS4sV8SkoKpaWlmc2Y2Z5JKxOuQLC0aNOmjRw2s2zp1JlzImD7cp+uTURkhNiHEKe1rYN9Nf7DLzvP2ru6RcKC/GSTHE5zUhmyGeZwn5ubK5sob92ykZMWQhE3XbwYeOS4OHVN4JfJCxh0UG1dg8kn9nP27HgKxabc8suCb0JCQuVUqLTUVEpJSpKrvc/MtbCFZhBi7Lr7Lrpv51Z6/KFd9IMXn6V7dm6XfYdssF+RCEOstLHzRtJFwjqWNviN/DNx8IfyWwUz2kRKxuHt6OwktxtCHX6A4BojJi6MCTfRlSvFkqc4ir29s4+OnThHR46fltP2yBlKHnJSeXUdDWETcgvbDWVyMSVXURRFURRFURRlsuExXlpqkpyWBGFLPw8AKyur5T4QDw8kMZTEIBJCFCzfWrxwAaXPSTP70AwNGYM3CruH8TZOQNq2eaO42dLeSSdOneWH1rCWn4WGhvLgHbMQzFHq9sAf4UIYsVwHA1fs74OBsjX+9YPfEHlgbIuTIUFDM5Zg1XEkPTSvIA9BYXOwiLtrg/DChD1QHj/onsCuz0PpaamiYBbHrw+PjLD++LT+OsTHxcreSaCkrIyGhkdk+ZM98IeQ48KlYklBFwc4NTWZwsMwa8Yhs4kg1JNwszmnw0uLFsyn2QkJYg/H28OieS7OXROUF5iDGhpym9OixK6PcueaU86QIuavcRN2ZMaK/zfCYH5fCwQDgrzQEJfkVWFBPmVlZlBEeOi4FIdbWRnpsjQLIG2GR80m1BD+wBuUIztt4DKORIe964dg6khIiKPY2FkSHuRTQ1MzEkqeYdaUjYSZ9THrB8fFI15GYMbxlFk8mAU0yj89IljEEfQVVdWSP3Y5USYfFfQoiqIoiqIoijIlYJyHwfWGtWsoJCREhoat7e0y+A0c8B49epzOnrvg38cEA8uB/j7q6uwgt9tNkZFG2HCj2MNXDE6xz0pe7ly+c9LRY8eoowN735jHcfFxMmsDYqdTp89Qa1u7ecQR6evrp+KSUvkdFhZOaalpeCK//XC4RYfN52RlSjzIGSIDX9ziZKNAocV1sQbYEDx8GfaAGr4vnD9PBtnDox6qra0Tf28Ydndubo7EaXBomPbse88cL245WltbK3u2yPI7r5uWLS0Ss0ODQ/TOO3uovKLSCJsYh89BgwOD1NfbT06ni6IsARIwob8ePlkeVFFRRe/u3kstVr4gr5YvWyLhlH8Ilt+x8RGXtLTS6VrADcwU8nnN5s6IJ2yIHv+23cC1oCCfYqKj5TnS5osjR0WAhWfYowonzdlpg2VSEFoa16YHeC8XSFmRGNIRfgcHOd8APxKBVUNDgyxhA5WVVUZ4ww/z83Pou88/SS+98JSoH730Am3fsol87mEKcfiouJTfE3bjq6S5cnNQQY+iKIqiKIqiKDeMDHSdZlAtg0RWmAEgg1webvhkbxsxyH8gpHDQrNhYWrGsiFw+M4DGINMMAL0YWlPfwBB9eugo/dMvf0O//ePr9OuXX6V/ffk16ht0y0yR7HQIVcbjdUBsJB4ZV9g9DE7hLpzG6UnylP1y+HgYBD/5Nwafy5csIqdvlNxeF73/0acySwHPQnhAbzZn9lF3bx/98dW36Fe/e4V+/Yc/07/97o/UK3uZeGntquUyywNnD8E/4xO7LXEy8Y8Ij6DMjDmY8MBPnbI5dXRUBD92mrTieCGtzPIfVlZ8IJ7AWWOvvrWH/ts//oL+7p9/xddf0n//p1+xP5bwAubZvgfHWvO9WUrlEgFKYUEuRYeHiWDF9gvDQIkh7lmNyy+4h+lDjMmTQHy0bPECCnOZfK1vbKZf/57Tg/Pn3zh/3tz9ngk7W8vJyqIFhfmSvrBXVVdPe9//kP75V7/h9GPzr7xO/8p2cZIadklasGC++I09YUzOjMEucvhx46OOrh76//3Tv9Lf/49/pbf2f0B1La0S34gQB91/9w6KicJSOAxzHVy+OLHZImaa4FSpv/unX45TR0+cEvevCZdPmcUlypRTKMQIfgKT1g4KcZEIN+y0OXP+Ev3i1y/Tb7is/OK3r9AHBw7602bJogVm9o+Ec3z8Tp27IPlsq/8v5zWuKH+SXVwu4I4EIih/JE+RzZKnVjnEvaXwEO8B9M17YMqW2OTnS4sWUXJCrNhpammjX/3mD/L+/ebl1+nv/+W39Oe39lJDUwubdtDFKyV8DeH3xk3z83MobtYs2WgaJ8hFR0dRfn4euUKwfMtBNbVNNDwMAR/Cg5Aqk40pWYqiKIqiKIqiKDcAhr1eN1957AlBhwzseaCIcSgG2E4oHlFiIGmGyIaVy5fJPiWwJaZhD8MTHsSGhZqlIBBkdHR2USf2NmF9l9NHqclJtIQHpMFAeANBBQQaRsACJ41/8BvLs+AGjniH22MhIZldkZaawtpuamlto2MnT7NlmHfTxjUrKCUxXtzysuru6aUeVvACemtWraQVy5eKH/AVevJM4g3XrUE238/NypC0cLA/hQUFxk0eeEN45RkdISfHzwgSEAc7PpwqrJBGthIziAv8FLedbIbtctyhHQg2gV69ernxF26xHuzaYZI04nsE1eQX63OYcJFn43BQUlIS7bp3J8XGRPJvcY26u5Em5kQu5PfShYVyapoNhCHYk0nCz2Hs7Oqhns4e8nk8FOL00h2b1lIG5wGAwCsY5BY29HaGhMA7SQ8X+4T4oqTkzs2mZ556gjLto/EZxE8EfbB7HXU9nHCd3UC62cv2ro2DcrKz/GnjcLpocGiIujhdsMRNBG9W2qxYvsSftlIGEBY7fgFhg5J3CgInzjPYMHHmO+8EYednUMgFCTOngeSzhSlreGbeA/EBTkH6xOD0ssceeZjfhxRLKOWT/Xo6u3vYLEQ2cM9Lg4OD/J60chzZLY5XVla22LeBn5ER4TQnLYX9M+FoaWkW/YnyV7n5OH62Z2As56cAVH8/3xUlVyl9UnQVZQbCFdlP9w1JCUeDOaUv2lcEjcf2HAc9ujiM7/RNVBRFUaaOVy6O0OfVZjaHnMg0DVtKdFX/8/ZwSohAjxWjFeuBMg6vx0uNzS2yZ0dEWAgP+rJ48GfyE0cr9w8NUExUNA/6UkUPg017NkRbewcPIiHEkZ9UkGf2seFiQS1trdTa3kmjstTHIacbpSQnUVJSohiw3bDB6VgNDa3UPzBA0dGRIrwJpqOri9qwzIcHw3N4MBuDk5K4/KEc4vSgxsZmGdxio2Ts9SLCEX6OgXAbhwVHmo/ghCcmLDyMMtLTKS42RoqGDGKtwTsGw7V1jXIa1OzZCZTICgwODVId68Nsdk4WhYfixCYfDQ2NUG1Do8SrIC9P/LfjM8Dxwfh9HPCLL/nWHj8jnEY1dfUyG2Z2fDwlJXMaWSAsHs6jqupa8VeWivE/zLhAcFlLwgCQX73sX2R4OGVlpkt8AoU9sG9fsUdRa2u7CAKGsdkuG4uOjhaBDdLVNmfbHxwZZfNt1NvbK+mCMESwP+npqXKal5gK8CvQ335Ot3pON+DldMFpacj/2LhYiomJkXSEA2M2jN8mXRosnatBvth5MxH19Y3U098v7ufNzR4XvmBM2pr0QdrghK7urm4aHhmWpX2Y5ZKWkuxPm0AGhof88TNL+cbKNlxE/Tg3O5Pj7pDlccjB0JBQIzi09gUCmMMzNDhsyhgHNTpq4vcA++/09fWJGzk5ED7CjbG4wc/GphZ5P5FX4VzWw9hsYmICzU6I53Qd5fLawOYcXFbCKDsTyxKNXYB3HO61dfD73dklLifOjpd3AfqBeauMYUoPhKwO2lvmpv2lEErfGCroUZTJgit4FfQoiqIoysSooGcmgQEuXzh9zBd/DOSkK8S/WQfpJgbGI4M9W1/M4GpmuNgDQXs8aAsMYNy+v3qwiGPQIbTBvTiGG8ue5Q+AXXls9CDECXRvnFm4AW3xWKyKy/grcZN7w3h/cIVFsRzwDPcmjOgdir+4w4wKCK74gW3WgSlSAfGByUCgg78G47bxD2EZG/zbGDeNeR+Wrvntwjz0YJv9FmfNMztNbOywGKww2UasZyZcjOXomBsoG/6nYtwWsgETP74P8tPAecthNnbgjt95wfyeyB7c/RKuYU9gh+30MHG9tlkTFitAfPWnjV8fOW0RGHhG8tqOn/XXRkQmYp7vJL2wnAzzmNgcwjUur2Ea2uy7eDHeLWCXLxiw3wPzDtjPjDm4H5imAcENwGhitBPojT9P4Z7RkN/QDxbQKmOYVEJZ+OaCHk1lRVEURVEURVG+ARhUYliLkZ7TGhwaPWjJLzwPUgKucm9fIe8wbhgzRpnBrNGzn18NBr+2+4FuwGlbn5Vo2H+udm+cWdYWU7jHkhO/Pga29r1R4+3a/hu9sWdm+AUte68X/mWWwIj+mNng+IilAGUuY88x+DfXiYd4xk08g5lAu9C3ruZ/gP54xIj1zB8mY8N6aMeblZjHXxvbjlF2OG3zlgXRuxpOC9uchN+Oh1GBZSZY8Z/rq+vBz+Uf/PsSs8Y521/bvOWH9dv/XMyP/R4XP9uupexyInHlqxP5LC7DPNIhEPw2aSEmYAf2AxSQe7kxf0z6wW6gWfPbVmP6gcqyZ5z1Yz+X+4Df8EeZGjSlFUVRFEVRFEVRFEVRZggq6FEURVEURVEURVEURZkhqKBHURRFURRFURRFURRlhqCCHkVRFEVRFEVRFEVRlBmCCnoURVEURVEURVEURVFmCCroURRFURRFURRFURRFmSG41j73t//Fup8y7isMNTdy4poj+DQ2RZkx7ClzSwmflmXc5yWf00X58UTzklzkYS2E06dKlSpVqlRNgbrYNEr1vQ7y8A+XAzrTr7VEiLbmhlBkiNVjnZYNuqIoijJzMO1haYeXyljdKDqjR1FuU7wOJ/m8buK+K9cnHnL5IJTyqlKlSpUqVVOiRkNd5PaMkov/eX3aJVUURVGUm4XjZ3sGIDKaMnz87+e7ouRK8vXGyY29osxAfD766b4hKeFOU+KnGQiRi8JDHBQVBrmxj5w+fRsVRVGUqWFweJQGfOHk8w6QzxnC3cLp1wahq/qft4dTQgR6rE40loqiKIoyKZjxopdvHLS3zE37S92icyOooEdRJotpLujh4KHLyu+hi8Pm5XuPfGNVFEVRlCmBmxyv10lYPOxxhpDTd+NT1CcLFfQoiqIoU4UZL6qgR1GmN9N+Ro+iKIqiKNfF4ab/tDmakqJ83Jqjx6q9VkVRFGVywOcOLG3GB/n3SkdoX7nRvxFU0KMok4UKehRFURTllsZHLpodOkwjzjDutqILrnsJKYqiKJODw4Exo0PGkaMeomGcVnCDqKBHUSYLFfQoiqIoyi2N0+umUUcoObnP6vLhfEoV9CiKoiiTgw+H47hCyOvF3qle8jrl2JwbQgU9k4DX6yWnk4f2mHMFHFYM/WvPzW+jbe5h1mGbU2YGKuhRFEVRlFsaH/fNfA5uyb3c+eZ7r923UxRFUZSbDMQBIjJA2+MMIRe3PTeKCnomCVtw4/N6qX9ohD78+IB8DfLw78z0TFq1Yik/R/wdxpzVcVBhzwxCBT2KoiiKoiiKoijKFKPzT28yENjYQhtc3R4vvffhJ1RRU0+NrZ1UXd9MR46foo7uLjYxJtSBgEeFPIqiKIqiKIqiKIqifBNU0DNJQMiDJVwfH/iUamtrKSUxnp585AF6/KH7KCzERW+/vZc6u7v9Zm3hkKIoiqIoiqIoiqIoyo2iS7cmAVtoMzg4SDV1DeRyuSh3bg65RKzmoI6Obmrr6KD4uFmUnJQ4NptH7GH9t7XHD4x7vfJMdt+Wp0g5vue0wzGf8AtPjE0D1pMbt8YjE4YsP+ynxl8v3zjN3kL4abmIv0B8Mpb9zkqY+Af+GWmh7eZYeOChz+cQN6EheS7aVrjFzRkMx1GXbimKoiiKoiiKoihTiQp6Jhmfz0sjI6P0xdET5HC6+LeH5qSl0ryCfHkeKOzo6u6ls+fO4+R8EQ1kZWVQXnYWP+HUckCcAn0f9fT206mz58WOk/8lJsXT4gXz+bE5ef/sxcvU1dXNdzCNdHaIsCkyIpxiY2MpM30OhYeFkdNpBC69vX10kt2DcCmKzaxZtYKKS8uosblV3BPhD7tt3IOWaOCOUlNSaMG8PPmN0A2PjFBZRRW1trVTb18/x31E/E2Ij6eCvLmUlJzEpuAqnBmL+4xEBT2KoiiKoiiKoijKFKOCnknG6/XQ6XMX6eChIxzVUB77j1JqciI98+TjV8W7saWdXnn1dXKGhJDH46GUJDb3xCMmhfi/PQvm8JETdPz0Gb53ktfto/nz8+i+ndvYBaSqk97Zs5+qaurkZAiYt/0xM3AcFB0RRvfvupvmpKaQ0+ljfzvoT6+/xSZclBAXS9995jH66NNDdPZSMbmcLg7LKIXgmDe4J66NFZlF8+fRzu138p1Xwv/WO3to1O2RcBjhEPvJ9jBjiENLC9j89q2bKcRpzxKawXC8VdCjKIqiKIqiKIqiTCW6R89k43NSaUm5LKeKiYshhyuUWts7qLe31whAAvFZS6e8HnLxTRub6+nt85uDYAT3tfX1MCzmQ0KMQCUQOQZURC1eypubQ4sWzJdraIiL3XfQwOAQHf78C3LAMxHdGH/lCgfYTPqcFFq2aB4tnJ9PRYsXUnRUpDwLDw2hooULWX8eLV64gNLSky0BhouOHjtFwyMeIq+PZkWE0prlS2jtquW0fOkSiggLZW0nXb5cQseOnYAMRFEURVEURVEURVGUm4wKeiYBmTljqa7eHmpua4PshAqyMyhzTgrkIFRVVes367/6vCIQioiMphBs6ONzUGVV9bhc6uvrpZbmFlmllZiQSB52TObFwAMIbSCw4Yfm+H0HrV6+mHZu20gP3LuDHrz/XjbhYfec1NjSCk+NHXgg4YWXZk+gRQsW0F3bttA927fQ3ds2U3LibHkeGxdLO7Ztoru338nP76AlbA6B6ejqoqpaxMlL8XFx9PRTT9CmDWtow9rVtPWO9XTvjs3yDEKo0+cu0ODQEP9WFEVRFEVRFEVRFOVmooKeSaa0tJy8kOyQj/LzcmluTpYIVS4Xl1jCGYMssXKa7IgID6PMjHS+81FFRZWIYmyulJRzrjkoLnYWpaQmixO2sCgQ2JEZQGKX3eX7mJhoEdZAJzw0VJ7fDJxOF5WXV5h7h5PuvHMjRUWG868x93Nycmh2QjyHB0fOe6jMMq8oiqIoiqIoiqIoys1DBT03mWChS3FpuQhCwkJDaU5aiiyhwvKphqZm6u7u9QtbYM+2OzI8RPPyc2VpVSObGxweEX0IbUorqkRYU1CQRwMDWNZlNkkOxrhHNDA4TD19A1TX2ExfHD0uAh+4VJhvNlD+psAFnNbV1t7OdxAuEWVmzBknREJYsNFzdmaGPIedZswoUhRFURRFURRFURTlpqKCnknAFti0trZSZ2cPFizRXDle3UEJcbMoOjqaHK4QmdUCIckY2IOHaHCgn7IyM9iWjzweH9XUmCVRXd3dsr8PXC/Iy+W/PrPPzphMxQ82aoZb+/Z/QL/+ze/ozTffFv8ggFkwfz7decdGMWdC+s2Amzi5CwGJi4sll8vsJWQ7LkfF8+/4+DgkjugPDurSLUVRFEVRFEVRFEW52aig56ZjlkwBnLbldcj5U7RgXgHEMuT1OSg7Mx3TYOjs+Yvk4at/M2U2a2y6KDommnJxtLrDSRcul4jM5MLFS2zEQXOSk+XELNxjs+eJgJAI02fi4uIoKTmFEhISEDKx09zYRJevFNPEc4G+HrCP07hGPaN8h1Aivpar1sXMLmJ9/g0tCKdkNZvyrSJZ4PNY91yOIIRTlBkIDnj08R8P13r+immagTrbvILYFn96hlFRbjZe7u94uQ/k476JT97P6Qd6SlJ34LXUZlKZwZidJuy2aPqBeoJ8o+Tzcn1hjbUUZaYhryH+cRl3eN1G8wbR49VvMqZy9NHw8Aj94te/J7dslsxKlliZzENF6nSFsFkf3btzG80vyJMnTa1t9KfX3mZzDvrrv/wBlZVX0d73PhJzP3jpWXrl1Teot2+Q7tm5lRbNL6S3d++nqtpGKszPpvvuuct4zoUC+pU1dSJYeezhBygjPU3c6OrupT++8pocfx7ictB3n3+GZsVEU3ML+/v6mxwuJ81OiKXvPvskIuEHYX4HblbXUXJyIj375KN+vyCwQtds3/sfUlllHYWyu//uh9+V5WkAQi9b0PPZ4SN05sIlcXBBYR7HfbuYmbFwnKf78erIl+wYN+XMwpH42nAqMxOXNYjEoPLzxlCr7ZleoP/q5MYh1EW0JnVE3kdFmem0Dbqots9Bg27TSn7zz0+TAPeNNs4Z4doD4h4Xv6vTUyClKN8Ep3z4c9IhbiPN6b3TD4TJw+333CgPZcYivNpOKjMP+TjJ76KL38mqfrSRIdaTr48KeiYBH3fWq2pq6a2978tAGh0XzGLBUIN/EmbAYNNixD43J5Mevu9ukZk0NrfQn/78jpiHoGdkdJR+8avfiyBl/ZoVdOToSbbroO+98BTNmhVJ7+x+/zqCnnpOWS89/sgDlJ6Wwtr4RfTOnv1UXV0n/n3n0QdpTmoytbR23LCgx4elZ3z9/OhxOn7qPIfcQ995+H7KSMdm0hDymFO8kA5/eO1NWXrm4Putd26k5UuLxP0ZC8dzWgt6OG88zlDaktpPW1m5+R56ijLTcPM7GMoNpi8kkv6vk+HyRk5HUEtHh3rpr4p6pa5XlJlOcXc4HWwIo/YhLv3cJ5yO7ybmAv7fV40QjQ6QxxUmnW9FmXFwuXY5Q+j/ODWLnHydjv1BB9cRgw4X7UgdoE1p/eT0uawnijKDcPD4zBdCYTREH7Qk0rGGGy/nunTrJgOBBgRYzS0tIuCAECQvN5sWzS+ghfMKadGCQipaOE/264HZ2tpaOWrc67U6DmzF/lqEDZyzMtPJ4/bQ+YvFsswrK2MOxc6KlucOyT0IWix/GQiZzA3c43sEB+Hgm6GhYWprbReLOAnM5YKE0DwTgRRuYWEc9m9LUAGhjeUH7Ngzd+YVFrJLHBYenBz+4igNj7p5oGKEPPCrvqGJ2jq62KSD/XVymswVe8q3COeNy+eWIuDmhtPnxXAYM89UqZpZKpzc5HNyHeYZ4t/Ts9mDYEdmHTlCWUE8PHFcVKmaScrLbY/DZX5xr8R6G6YXDrSPqDu4DgkVsfHV8VCl6lZXGBt4+A5voc8ek0wzHF4HRfCYAlefL/SqOKhSNRMU/rsc3CP0hlC495vtaauCnpuOEYjU1TeJMDw8NITuuWsb3bX1Ttq5fTPt3LZZ7iHAgRDE7fZSSRk2SebOjghgvDLbBxNlILvBcexYgtXbNyDm8/NyjFCHBwUQoMg/VHqWwIVLiCiH0yVu4Bj3o8dPybKp1954m/plE2QfhYWFyObItj1xUu7GFwnR5z945nQ5+Z4dtb1iu5idhJ9JsxMoM30Om8OJYq30+lvv0Kkz5+TUsVNnz9O+9z9is7DqpWVLFstR78q3jMwYMBPl0cU2ZUGVqpmnzOwYJ3dgcZ2e8FCSPFxvY/q8CeVY+FWpmqkK5V76BvwTM9qmJRw+1B2YSo8+UXAcVKmaCQp/zcdjHgfYY4ppBmb9YXDlcYZQCGHvkvFxUKVqRih+/xyYsCHv4TcT1aig5yYDQcco5w3228F9VkY6hYWGkBMbEHtx/pbJt4L8XJGa4+tyWVml3EGAjlk2Xo9XzCB783Jz+QqXjJQvH8euowCwckI4xPalepbehxmsQzCDjhMqa2zkfOT4aTp15jx19/SyCemq0J2bNki4RIjD9Trckj6WdGLGMIN/DhfC7x6FT5YeKlvjn/jJcVu/bo2cuMWRpda2Djr8xTHa98HHsqyrb2CIBzBuysnKpHVrVos7iqIoiqIoiqIoiqLcXFTQc5OBAKOutoa8o8OEjfty52bLjBwIVBwua1qyj2guTtTi506nlxoaaqm7p0emBXs9o6wHwY6RuERHR1JS8my246asjAyKiowUfYOHHA6cVuGRmTVmpo9RWEPuYnecsuYdV6KYqAhaPL+Qnnj8ESpaON+YDXAH/sPvQCTcDgd5PBxWkc4Y940wyZiVWUj8MD01mZ5/6nFakJ9LYRxXyIOwtAv+x8dG046td9KD990jAiZFURRFURRFURRFUW4+uhnzJCACF8TKjpglEBGgzT8xeUZmwljP/EYhHeG0kaQRjDswZpsRIyYFWR8zavgOzy1zchwbHlrg1jhrNAP9xVVmG9mG8FsMjwEzlk3zn39bRq8Jng2PjNDw8DCFhYVRRHi4+DMuvkH+zDg4rtN7M2b+z1lwZ9ogqyFTTswTRZlxoM7FHMj/80z8tCznEInjTJ/4UKK/XNIDCbr1RFFmLle6o+iz5jBqGzAfhaZjK4RQ/e3yLn470WjO/K6LcruCfqqL/t+nZ/GVe67TsZzLGMJB6+e4aducXvNyKsoMw5Ryfh95kHaoKYIONQdO8vh66IyeScAsZzLdFVHy21LQ4auZ6WJmvMi9pZAhshjLr2fcwGwauccPgZ/xP9HHP3lgrnDDNgtlzODeNjd273SKaRMOvgsW8gAxJwphM79hx3ZjIgWhTmREOMXHxVJUZIT8tt2C4j/yW/k2wWwvKz8UZQaDvqH0B6dxWcfm9WPNu76Tyu2FfFCazoM2rjumc/AU5WaA/T3l4/E0bYIC+6tYTaAoMxEUc7SJprx/s5bHtfa5v/0v1v2UcV9hqLmR9xVDTUWZmewpwwkd07WMc8eVA5Yd46YcVlKZaE9WmZGYQZqLG82DTTf+ZWQysQXg4dzJXps6ojN6lNuC9uEwqup30qDbGmBOw9YSLfjmOUOyXN2EThtKZeZhZt076PPmCL5O1xk92MPUQVmzvDQ3httJfRWVGQk+wktxp7rBMKruu/EtT3TplqJMFtwpnNZLtxh0XHdke2nnXBM6nd2jzFQwRPO63fS3h8OmZQfWvIE+ig910t+sHaFQF+ZPKsrM5lQj0cf1DmrrR3nHIG76lXvMNPo/N42QMyRElq5rp1WZiaCX6vE46P9xGPcYWE6/Xqv5ZOOgDekeuj//6q0mFGUmYEq5l2+c9GG1gz6qufF2UQU9ijJZ3AKCHgx+t+c46NHFPPjVN1GZoZhlUUSDwz76Dx+PTM+SzhUE9leLDfPQf9ocRZFh+j4qM59PK4bpkxovtXNX1Ow5aD2YRmDm63/dFkZR4bh3cXuuKDMRLw27HfQ37w9O2/4getIOHvyuyfLSC0uipmV9oSjfFDNehKDHQXvL3LS/FKsubgxtrxRFURRFURRFURRFUWYIKuhRFEVRFEVRFEVRFEWZIaigR1EURVEU5TYBp3nYmNOupuPCYkVRFEVRvgkq6FEURVEURZnB2AIdW6ijAh5FURRFmdmooEdRFEVRFOU2QU9XVBRFUZSZjwp6FEVRFEVRZji2gCdwVo+iKIqiKDMTFfQoiqIoinLbMmMFHj4P+bxeGhwaoi+OnWB1knr6+kXg4/b46ONPD1JLW5scWXw9VDCkKIqiKLceKuhRFEVRFOW2A4ILKAg+bkUhhh1mr9cr1+A4cMzIx3H75LPP6diJM6xO0W9ffoX2vPchvfXuXrpwqZicThcsWjauje0HuBXTSlEURVFuN1TQoyiKoijKbYct4LmVBRcI+7UEVV4f65ODampqacXyJbSSlSskhEoqqqi+sZGyM9MpcXaCZfr6OJ3OW1YgpiiKoii3IyroURRFURTltgOzVCC8GBoasnRuTUZHR6278TgdPvK6R+nu7Vto88b1tGnDOvrhd5+jpx59gJ594hF65MH7yNq1R/5eC4/HQ4ODg3JVFEVRFOXWwPGzPQNT+nkGa8F/vitKrsSdEMia9PwHZUbi89FP9w1JCXeaEj/twNfe7TkOenRxGN99O2+i+aKOZQEcAh50IRR2WgXeC/jBZnjowcp8YQ5EzIpb+MrNqR5g2f/l22uu5IAbsG+7Ya62FWeA2/ZXbNuNYMbrIT7mDtqBYTDArL0MYvwXcuOMccu2i+f4mm4PSvHUlCZjzoDfrLys52Q3Yc5yNzDMuOK37Wegvr00w2hZbosxyzd+gGdeuCe/zROHj8MmfsAsBs/GP/s3vBJ/YMaJQaN5DhCvqcArZYJocNhH/+HjkXEpN23gdEK+xYZ56D9tjqLIsBsPpV1WkM99A/301jv7yONj97jMb1i9mhYU5rN3XvbP5S8n73/8GTU1t8KyyX5WERERFB8bS7k5WZQ7N4dCQtg8u+t3n419+Mln1NjcRj6Ph1wuJ61ft4YKcrMk35G/dllr6+iivfvfFz/ZMi1ZOI9WLi3iMuGgru4eemv3ftZ3UuysaHrkgXslCChXe977mNo7OqUOjY+bRffdeze52A4w5chHH3xyiBqssL/03BN+Pz/4+FOqb2qFd7R5w1qam5PJ91xe+VnxlVI6d/EStbS0mvLLYcUMl6JFCyif43r0xGkqLqsIiIN5DwQ4yOnp4HqoMG8ubeA4f8Dp18DpYN5QIxCB3dSUZHEzLTVFngC7/APsodM3MEhvvrvP/24VFuTR+tUr5B5+BpoHw6OjdOr0GSqvrOa06WIdvG8Oys3OpKVFCyknG+kvNkXYg7vPj52msvIKyRewcd1qKsjLkXcScbGRfLXq41NnL9CZcxeor7/fuMdqdkICzc3NoTUrl1B4CLcbTpQJY/dG+LRimD6p8VI7d0V9SNNv4NZkgeT5r9vCKCoc9y4ui7cPyHdTJnCVIjCOMX3TTslzyxD+mrI73pIDZVK04C5+izZj38DNsbrDIK6JHtw07hp8Pg8/cbEJOMbPA3KImyNx3+H1cN6Z8I33L9APYIcN5sb7M/Px0rDbQX/z/iCnzPSMN/IYfY41WV56YUlUQF7eGthtJ5i4LHPhQ/ljLSmG/MeJPp1dKIOA3cBnth2p0vkqTvMVbgTi5vYa76t5jDTlcFj+GJOia9y2wmf7JWWD//vv4UEAV8XHj3m3xB3+BbsBRkVvzH8GD40Fc50Af5gCHZoBmNhyO8z5srfMTftL3aJzI7jWPve3/8W6nzLuKww1N5IvppgoykxkD7+gUplZv6cfPDiId9DCFO6sf4uhRCWNZQYNTU1UUl5JV4rLqLK6lnp5gBHLA82QkBCp6Mcqcx+1tXVQXX0Dtbd3+BUGjFiaEB7OPXIG5gMbgMDfQ8MeqqisobKKKiotq6LWtlZycyMcFRUlDWCgoAeg4m3jAWdNbR11dnXzAKtDwhXJg+FA0OgMDg5TZVWNbHTa2dlFkZFR/kGySWcvDQwMsf/V1NGFgRpRNPuLtqyDB251DY1iNyIs3B8XAPvdPX10paScSsrKJSw9PT0UExNDoaFhJszsRm1dPTXzwLetvVPcT5w922/fjj9AelXX1MlgsbOzk3V8HNZIeSbmjHOsfFTfyHlTWknFxeXU2NRM/f2D7O8sTm8euAcAe7Dj9ng5HA10pbSc07eCOrq7KYzjExUV6Q9HYFgmE4QfuHn8/WElBgXTFE6PcJePtuSEUqjrxkIZ3Om5zPl1hdXI8KiUS6/HTfMK8+EVY8zh78VLV6i+qYWGR0ZoYGiIhoeHqa+vn8tQB5WWV1AZv5dz5qRRVED5MPYuc3mAvWEaGBygWbNiKCcznZ+PDbYQJuwHU8ZldojdxQya9LQUysyYI8+HhoZl/5hBvrr43Vu+dDFsiR8nT5+jLn7fBgb6qYfLaxzXBxCeBHLh8hVqampldwZo/dpVJv6sLrG+hG14iPLmZlNSYgJcpSNHj9PBw59TL7+DGAgiBfDudXX3UzPXQUuXLaHi0lKq4fKLjYwHB4fY7RETdrYzMDgo99CPj4+nvNy5kn6NHAakA2a/DA2PyPOWtna6dPGihCcjHeli0i6Qy8UldOlKMefRCA1L2o/Q0qJF/MSkgZ2nUL29ffTKq29QRTWHjc1BOARHEY3O7l7q4Ppm8aIFMtSF8Ao+Qbj6wUefUA/bRb4i/Uc5nxfML+SnYHx44P/u9z6is+cv0vAoD5DFC+MHykZjYzO1NLew/Xmsg4HLjYs+qjs9VNXNdaZMSkIcRXt6wWHameuiUG6GIBmbjkGcPHxcjzdSc0ur1Z51c9vbTr1cNzhdLgrj9snUBBjEWnWPVVZwHRgY4LqjitusSqlD2lo7+B0PpejoGEswJCYl30dGRrk9rpQ2EO1rS2s7l+dOqZPQLjmR9ihrVnm06ef3rZzb8XYOm+kLdPr7BG3sDl5ytDsSnqFBbpurxUwHt+d43sVtE/IVbSjM2G2//c7dPvjI43XQ++Wm3zpdQdgy4ny0LDUU2XXLEVifA/O2GAUhpeijjHPdyq8Iv1fcZzFaEvfANh73eI8MfG9d8diY4KtYhtsB/gToSXkX4SvqcrGAP+K2uM+/bbt4YhMoOwoMhx02EBhWuGnf4gMTBEvQs/FxPKElOvwcmKd2uM0vuDfeXTyxzUykmACztw4Iu4NKO7xUxupGUUGPokwiKuj5clCV1Tc00e6978mgrqa2npq5I9nc2kZV1TV07sJFcrvdPCjEIAkNBYRCPh4cldHHnx2SjqGtikvL6Nz5C9xBbKOUlBSKCBKSwK8BHnwdOnyU3v/wY7FTV98kftXVN1JJSSmdPn2aCvLyTMcwiP0fYPBz2Qx8edAKoVJWZsa4BgcNUDsPtt7Zs5/KKiupvLxavp7kZGXiKQeEO7d819HZQ+/u3iedX/iF+EEgcelyCX126HMOWwXN4QHt7NkJ/ga0uKSM/vzm21TNA1AMKtH5ruBO6wVOo+joaEpOTpR69dODX9Dxk/jiXylClsLCAoq24oPwAYQZZg4fOS4Cp9LScnYjyp/OMIdmHQIe5M3pM+epurZBBq6Y+YHZARcuXOa4uSndGsDa7mL2xlvv7qHT5y6w/WYOZ5sIpS7ygLeCw7RwwQIxH5huk8ntJOgBdicIM4QOfHZYBucQwLh5INXT20uLFy7gARoPaixzUCWc/51dvRwGH5fpdBHCoMwMYDYHp1j/wBCX5TLKyMykGC5rbEXCizIJgSH8dPHADxQtmi9uAuij/B449IUISCB8ABnpc8YEPcPDMnME7kVGhNOSxYvEPnLt/MVL1Nc3YNxj1djcRAs5/KEy6jZcvlIqYcBAcP2alZauT+qDrm6OE1OYl8vv0mx5/9/du597qSHkYvcWL1ooM31SkhJFiLNgQQFlZmWI8AkCWuinJCdTT18feT1emhUTTfMKCihZ9JMkHkmJs0XwCkELAi3px/rRbLanp1fSr76+ntLnpFFcXKw/bQzYLPkgD1aHOY+iZXkUhFqSR2GcRzBhmUda4t1u4HcfsxOiOK2Q1gh/fFwcdfd006oVyyiNw2VJsNiuk1ra2+n02QtIPoqNjbOEeL20iOOOdES6+csMh+fwF0fockmFdPBncZ2wdPFCys6cQ4mJiTK7B0vF+voHyeMepWxOq/Hx+XqooGd6g7oTdcjpM+ekTYJABe3FleISaZsbuX1IS0uT9xbpYpU6GuXK9vMjx6x2tkYErmiXG9g8hKLVNTWUxO8VPnBIuePyB+HRm2/vptKKamkX0f7jeqW4lOuH8/LhIi01lcLDzRjCLnet7R20e897MsOtlM0H9gkQ3qjIcGnXULggDHp7917Rh3m0Y/jYc4bjd4n9wZ5VcfwuAbj/Tcr2rYcKeqYCKe98RV0LcLWVF3oQuMgT+zkrrncQWZhBnM0T4xaQGdlsxsxgYz1+n2APMy7RDwCB/qBdQDrCXZlJKm4bf+TKf0TAY5yCo/hj7Fh3+Gu3G1AIw5jQaQyYEX9tyRBmD1m3dviBuM2OS3ih4BG7hwvfiI82tj3bX9OvRtiuVra5Ww+T0iroUZRpjAp6vhzMJnnjjbepjwdgXkyLl6nXpnpApY/qrbGhgfp4gJrLgzVpWLjyhwChtr6JDaIBHFOwjRk3NdWVNL+wgAcyVn3DYIDzxlvvijDJwybhNrc5VsPCDSK7nRAfT2vXrpJGbgwfu9nDA6BjfIelHzDvkEHwsiVLxpvl+97+ATp/qZgbNm6cfC5q4cFpfkGuDJzhh23m4qUSWKD0jDQZ9MIdzKqAQAV25+XN5cFpothBY/b67vd5IMihli8vCAO+/ji5c0a0bvUqHoBjdpGDrvAgrYsHphInNhbHg3xZOmKF01x8dPTkGR74D5r48G8MWjMg6EEYWQ8CuLff3ceD/FFJKx4Zsyn8M/57OEyNDY3Uz+mQO3cuTIjeG2++w4NeHOPMeSJuGT99PielpKTS/HkFJp/xfAowXZ7bQ9Bj0hk3ThFyfMGDLa/PQzvv2kalPDjzsn58bIwIKYx5zlO2gJlX3d3dnPceumPDWlq7agUtnF/Aaj41NZsZXKNuN7W2tNKSokUmDdkuBD0d/L5B0Igv+oODA7R6xTJxG8D9rq4uOnL8tMwAGxkZFv8w8MpMTxM3MGvm3IVLnEtG0LN8aZFEAuUDM4EgIAoLj5CyDyED3IQwBaWRHZDBHeKKZVAb+N0FSIMSDhveWzYugh4IZDBD6eKVUn4vXFS0oIC2b95E2fzu5eZk0uJF8+U9CeHOcSqnD5Zw5c/NpvzcbBHk9A/0UfqcFLr3nu1UAH1WyUmzxX3MQuzu7RN/EYZ1q5Zb9U8I1XA9BTOR4WGyrMp+D0F3T68MiPF+Ia3RUYYwzn5ngZ1HmCn0waeHOZ09NDt+Fj39xCM0L3+uCJXy5mbR4gWFHO5ECg0JMX5AcZ6UV1XLDEmwYweXg9IyCeesWbPYDzM7yvajnfPq408+lZSdxfXVs089zvHMoiz2Iyc7k+ZxnGp5kN6P2Uo8cF+8cL5fIHUjqKBneoNyUFxawe94j7RJaFCgh7YFCYPZdrU11VIuwritxTMMNve99wFdLqnksorBK5duVPUoY7jnBOzHTB8uhzk52RQVGSH5PjzipjNnL7EJ7o+wX3DLLLfCxx3Mdm2ny5cuU2ZmpnyUsN+j/oFBunixmDzcvmBgiDwaU8TmM7htS5N86+V67OKVEmnz8Q4Y9/kBv/PDI6MSl0UQsiIu/CDwXZ35qKBnqkCR+/iTz+gw1/1o+/zq4hU6d/4inT1/npYuXSLv24EDh+jQ52yO9c9fuMjtaDTNToAwcizyHR0d9Orbe+kCu1FUtJgfOejo8ZP08YGDdOY83L0s9m1/zpyDW+YeHxmy0tP9/sCP2NhZFB8fJ2mNMGEZ9Fl2Bx9kzl64QBfYvaraOulTJ82ePU7AE/zO4PfnR4/Rp58donPcnhdzP2TRIvMxJ9Ak3kmE8/2PDkiYEb6zHBZ8/KyqqSX3yJB8rAkWJvVxX/dPb7wzloZBCmlht6W3Figl31zQMz61FEVRJhnpXPEfn8/Nykunz56nYasOS509i57jwcv/9NMf0b//yQ/pnm138MDTSx7u+F0sqaDSskrTOEjPzLiDfTK23bmOfvjCk/T0ow9QVloq4Qt1Z88gXeKBntSVgoMbjcvU2tEjnUaXw0ebN66jv3jpOfpffvID+nffe4Z27biT1q9ePkHF6JBlXhCoQMiyYvECCQMGdp1dnVZ8jDAGg010ZzmY5IJHTg4/N0yfHT4i7pgvKT6ZTWA6vZgayxfoI24IMP92wj0xj2cOqq1vpOGhfhnkbdm0nv79X3yf/vrHL0l6redBZWpqIruPji0U22X7LrjAzpVWVMERDqNHrh7WG+U/mBofFupkW9A3dk3c0eHz0kcHPmWzbJjzKiUxgZ77zsP0P3Na/cVLz3M6rRSzEHydu1QiJ/lg74X6hkbq4nTBvjjJs2Pp+y8+TX/Ndl56/ilat3IprVpWJHFkV5VJANmFzhPKZ3FJKQ/OQigpIZFys7MpPCJcJKdXSko4q1HWkOf81+44oQziCyDcYEdQfGN4QLXr7u1STlBGW7DkobNLnhuw1MFJkWEhlJ2VTiNcrvDVXoBDTFlltdxmpJnOlvk6CT/wLhj7KEnjCgU8ED/wjvto7cplPNDmAR8PME9xnYEZKTYo6/hnpoIb8M4YT3ggx/eBTotpttM3OCiDV3nGvyEUxr5E8h6KgnW2i3uxh31A+B1hC/Kc7SIOeO9wTDnefdQPSE/EF/sipKcmsXmIlR00NIoBlHk3MU0d9QXqKAjf8K7Oy8vhfML+OhDWloqPQOoVvhbzO+b1YBq/kzatX0vRWEbnD6tTlsOEh0eIHioVqZc4sJiVh7zOyEij/LmZMiMCcSnhgTYbljpCUojtlVdUmgEz6yyaX0AR4diHh3+zQrxioiJp9aoV/Bz1nUdmFCozF1PupYBIm7TtjvXc1j5F33noXoqJDCeHy0kdPf0yKwbmUPSwpLqqpk7eBRe3f3esW01/+YMX6X/iNuvFp79Ds+PMAHJoxEP7eVCHekbeV3YfFweX2bjYKPo++/PDF56gRx64i5ISMbB10eCoh97eu0+Wa6H/gHcJDpgi6xUh9g/Ynq0Q1pVLFxv3WUF+jj4FyvtWjssPXniannn8QVpcmCf10OCImy5DEISwBNQninJT4DKIsoj+HwSU+CiJ2ahoU7u6eqi9o506u3Fv7b3GZbBvYID1+FlXL3V099OhIyflowfKqAEz6LzUzXYgkMUHQ7wOA/0DMssTH3A629nN7l5q60T7zb/ZHGbwwv9+zJgN8Keju49G3KPsKlzGZv8j1NbRzf73UFdPr4QT9ssqqunjz47SH157i5plL7wJ3hd+10a5zbpUXMJ2+mU5ZVNLuyyRtvvxNngnIThCHBBmzL5DmLFkFMstP/z0CL386pvcb23luHOfFfUNt5sefv+RXh1dfWyH7co9p5WlsCT8dgZlQVEU5VsAAxHuFNbVyQAiPCyUHnrwPlkeYDdgWKJRtGiRNFzQw54b0rGT5gdjD67C+CcGZ/g6nZqaTCtXLmUzbjbio84O7DuD/iN3BLnBwTRtscCNw3277qUVy5bK2n/owI158+ZRQUHBhA1WMQ+OsdlsdHQkrVmN5SEmHJiSDqRjyPbELh4xUdHRlBAbK+Gvq6uXmQfSaWaM+etXwXYwMIDE3h/kc3GcXTR/wXweHPKAknutiYkJtH6dmcUQCDqtWK6Drz8tza3SqcDXIfZYUg/h8XjclJuTYywEgDi0traZZSfciCJtHrj/HlmuAiIjI2TWE5aXIJDIh/MXLsCmNNQYmCKtsjIzKTYmRjbPjYuJovU8OM2wluugo69MDlbxo3Iu7xAopKQkScdybk42Ep6ampo5b/v8ZfFamBzyyR5QmVmZUmYBvh4GWx0ZHaX8vFx+tTzSKTOwC+wvyj06fP4lEfL3q2LefQgnli9dKoM0lK8Dnx7iIHz9MoSlUxiwcvGk6upa2r//A9n3it8m8SdQfVXwnkLoARsyOGQNCEfQAW1ubRdhKbSxDGpc7NkcZh2hg4u9uNLSUqggP5e12R6/s5jtY4yZeqWhvlHChVlCubmYQWdJyK+B1EU8OG7iTjXyWt51to+rLZTFbCr+IWFH2LD3mZ25SUnJ4kZgUuD3XLFvTDU3m/pPuT1A3R/D7Qpmfi4uWsTlHm+hg5pb7HLgoOqaWi4bpoZfurSI1qxabmbWssbshHh6+KH7pRyhEGG/H8wYhHAzELQpWCaJZaI52dn0+KMPU0rybCm/WH6JpWRGUGzKJPRhB8LVWLZnK9gPnHGG9wfm0Y/AkumYmEiuHxNp+/Yt/A6GSHuHvXtEiGvZUZTJw0EhLhf3cxfSwvmFtISvi+bPp6LFZo+2QKSYczuDj4uY4SL9X8a04+PNAvS14NaiBfNoyWIsBQ7ldi+EYvn9LVo0j/XzacG8PO6npVo2rgE7La8r32JmHJZW48CAZO57upzmfcFS/Va0HcEvDVusrq2XPSnRXs2ON30ALBX/svYbhyMsmj+Pw1hIiZjBxG51dPfSG+/spZZ2IwgDEnuJvk/iuJD7x5ita6uUJLNH5e2KCnoURfmWcFJ3b7/MisHADRt74gu1dNos0ClbuWIpXzHzxUE1dfWyASmAqbHBmBkMwir21rAbQAgoANzEUil0KmEGjSpOqMHwBvZsdwL9DgRfW3DyDwQjaIyjoyIohwc7sFZZaQa1gXZxDzexWfPdd22l0BAsoXLSpwc/ly8VEl5pnr4KpmOKPThsW9hYFXsKYSBpmMAtTjMIiLAkDPMBsNmrRN7i7PkLIgzCwDIYNMCtbW34UMpp6ZJNW2dxh1jywYbdXr1yGZvBxHyfbNCKqe/YPBvpj/jDz5PcIe/tG2C/MdXfhNOkj9wqNx0jFKiureVy2yl5gaU9SPuihQv4Lye8I4TOyJ4t188E/1POLCxpBChBIhwIAhs3587NprDQELpUXCb7asFwU1OL7IEFvzDjB16aIeBXQ8LA8cEyydU8YMyckyr2y6vrpLP7dUEds+venRQts1qcMtvtt3/4E73+9h7ZfBkDwMB3+SuBQLIdewnn6TNnae/7H9Jbu/fR4SMnZNCYnppMK5YuMfFB4WezVdwBxtdbgPrPxe9aXGwMJXJaYxbR6fMXrfdE/lBPb4/cJydDACNaX4KPy0GdvH8ul8O/ZBKbNaMuwWa6VVUYlMN9o3qs+gnOY3mMXa/aIG0wyydclsQ6ZAmXcvtgSqIpKyivKA9ov02bawoKPhKgDcH7gHcWAzy7jcU1NiZKNoQX49wGYR+5q+oEYxwFTp6Ecxu6adNaKYs8NOa2pUSETAbzzqK9gx5mJdgKMxBsv4GEl3+j7bPbYAiMsDwUxuCXfPzhHwHWFGVy4DIGYeT2rXfQzh2baQeu2zfTtq2bg98IigwPFyENiv2J0+e4P4qN8vGm8T+8GEFAQLJj+xa6i93atnWT2IV/2Idqx9Y76a5tW+juHdvkFM4vw/jjpSXcdmzbvJHu5X7t809/h7besUHat8FRH+3e955snB4IeowXLl5Bd5HbjVC6e/tWdsxLl0tK5cCC67Fk0Tzase0Ouof9eu7pJ2jrnewX6w8Nu2nP3vfl9EkIiOVDsBX/WVFRbGczx21M5c29+mPm7YQKehRFmWJM7wmdrU5MT+UKGhV1WhoGcKYjZjda0I+dNYvCsXwAGvwbp0yhg4bf0hnjO8wY+OL4Kfrkk0P0yWefs76LIsLCaNmSxSKIgDmcfmWaRJIBKb78YXnSGR5MfXjgoKxB/uCTg/TRgc8Ip0oBLJ5CJ7YSXyh9TgpxuGjhApxU46VF8wtl1kotDw7dbtPg2v1CaRQlrN2y18c62SDWJ6f8wB/cIyQwdz3Mcw4xu4UNYQsL58oXnfLKWjky+9e/+6OcGObFWiyBrwiHKK/MCEjndIUz2NDSNoXZHDW1DbLeOTZm/KlhNth3B8BOKtY3s3sm9Uy4ED+s40beAKQlhGzY+2XdmtUSzqHhUTr0xXH65W9e5vw5LWkJF03+2qFRbi5IV4espUcpwwyb9PQ5opuekS6COAg4Lly6TCOjbmSm5KfYtK5+ZCBlD4xMORQjrMZKuwUPllAWUlOSqJ/LAYQwKIPnL16WZzlZmRQZgQ3Bg+x9CabEMXwTxoO9u+/aZk6wc4bQ6dPn5ZE9xJT4Xgcpdsy8/Fx68bmnZS8gs68Iv8cNzfTOnn10pbRS0uH6Lo3HjpHMbmBPmprbZENZ7AUGgdcGfh8eeegBisDSOcaUfwed57oHx9rCgYICHHnPt/wHwllcsT/RCNvHPdzG4BQDatiXfLAIzj9c7Xvsy4DOMPZEsk8ewqbQMbOiWZ+osroGNlgZd8VtS8f/23ILmHuztBPPUDaU2wec2NbTOyDLNo6fPMX1vJkdh72nAEpDf/+A3MfGxXI7bO11E/BG4Tf2tkJ7wEXIzBwVmwGY1yLQFrdlaVLmYAkn2vnbKLsMsn53dxf95g+v+tXv//An6unrH1dOxU02i9PAjhw/Qx9/+rmcZIeTCUNdLlqGU/+47jIhUJRJhMshijTmj9lLClHuxsr9GNGREXTnpo0Uwm0ADuO4gtmgbBD91GtVw2i3MZt0TAzLsFn7fcRfp3yEuzZw2j6eXcLK9wgntHA6JN5lNGPd/J6VlVXI+2i/k/jYhI3X0W7l5eVKPz+e6wV8FLxw6YoJN/7gv7HiB37I+84PEP6li+dTUkKs6GOGOvxCgIx/uIUDZg9GeXthFYrvb2dU0KMoytSCiptBA4SNWVFDQxhjamp5JEgFz6BRwb4T6KiZPTBgF2NQrvzxFZHN4XSNYydO04UrJXLaR2REKD3ywC7Z/Ng+CciehQBXoS8DJ7aPL94XLhfTxeJSulBcRpeulJplLQgPK4QDew7AJmbVJMjUUx645mRLg4P1x9inAuYQJ2lU2BN0XHGPJnFp0UJKmh0nZuqb2mT2izwNiO9EyGO2Y9wm2nLHJsriQaCTo4S9RXq4Q73v/Y9kozuTNsZBk3asXCEyqMOXe6xhxsbX6Fxjbw4M1ObMufaUXWy8a0As0KiHyB0w7hsiOW8QRyzPwsAeT9atXkFbN2/iQTQ2+WZb/P/oiVO0e+/73EAPy5eoL1u2ptwgXGax0WldQ5OUYeTVb1/+E/33f/wFq/9Bvd3d8r6NerxUWYVBPqwgf8fy1Ea+estgzCnlxzaHfXsCy4DAP6EHwSbMVFTWSmeruqqO3fBQfm6ulBGYkXfrayI22G5sbIwMxFCu6hoa5AQ4457p7F2PwOeY4r1l41p68dknaRm/n04H1vqTHLvu9gtOvzqIl+znw55gltyalctkOSq+NGL7dgiF/bAZdHRrRBjGdvldfv3Nd+m//8O/0N//0y/oLIRjjIfrsiruJCPeqAcxQxH1FvLCpL/xD/d4r3FvK9DXPyTLaPB+1tU10N9z/v/9P/6K/uFffinHtCPPmmW/AzEu4cJyGXnAYMBuhLPGfdsPhN3N9QPe45goLEdTbhcwK/W3L79Ce977kEZGPRTC5Ron083NGdtkHGUDoI3DjFAMJKW9Y2AG7S7KMuoJKHN8tLE7EXgCdxxWW44yiPfJLudwz9xjgDzeHek38BX+yHsiAhzok/Qbjh4/Je3/wOAwm/PyQHq9LLGEWW2jlMnHJx/k3tn7Hr295316i9U7e96TU+aCwSb9+Xk5lMF9OpTPQ58flX4tSnxwuRc9+53CVcoyfnPBl7JtPRclpq6Peb0YGIYd4x7cmIODPixhEw47AHgf0V6Uldl7d3kpT5YbQ8iL7RnM8i3bYXl/g8KBtxnY/Xy8j1iOBj/Rf8VpewbrveeXuo/brLc5LdHXxEEi7+7eL0Lh2xmtxRRF+ZbAGnkeJHCl7eKKfNSNaZjSkoyBuhuVd18vd9TMF2csh4I53GMQCgEIJmE7fG5ys3W48MC9d8vMAgh50NjALGYG8UWahB4e5EjjwYaxOSO6oThtiA0bTxnT8JjjKnG6DNacuEJD6Ah3DKFOnj5LkVH4Ku7jDiM3Znw14YcKAO5zJ3X92jUy4GNDcoyrfP23jHxVcCLR4488JPHD+mjxit0+ee4iNbUgjJbv7IekD1/x9SSM0wz+Ye8UCH0w+MPAMS3F7MERDPQiwiMk3GCUO/SImu0msK/Y7A8uwH2Xy5z2w6ZkNtWLzz1Dq5YvMRu6cge7oqqGBwqH2fTXjbnyleH0x4a6mGUmnR9RyEczCwYdMmQ53otiWSdv8tUI38bniwySWA8bn1ZW1fJzvDMeOfI/GLHJjmH2FwR+VdXVVNfYTAPDw/KO5uaa6dN2ublh2PrqlcspOjJM3s0DBw9Z76FE/WuBtMDmwpgSvpUHeLCPPaZQpr92KOE/LhwQnPCFTd03rFvDOg4RcraJkNVylT3ChtXyk5PUwwNdqXmcoeRBbSZfWNk1dgsz8eAuVNLseLnBMrm2jk7JHwA/A/POvkc5ED+57jL1YCi5vRhYo8Zkr9lcNza7bG0X8wBL9GAdg+/2zi5TT7JpyTc8YAXBN/xG/YqvucrtA+oD7DmFohAa4qT58/Jlbz2UOSmH/C8Cp2ixWWwYi/Jnl08pQ3CDr5iZCzBgwx469rOJMXYxmwiCGviNth/7WsGa/71ic9g/6KnHH/GrJ7/zmCznAHAD/QiAOgmzHXEQAQTRKOPZ2dm0ePFCcR9dAUsmpCiTCD50cl3NfaPymgaqYFVV2yACk+D2GLM7gSyXYnvY3P/Y8dOsg5bs2ymseKfQLwVoK9wcJugh7FCXi7mP4XPKSZBZGWliLjU1Vfr82B4AG0Mj/ADv8peBWcFGWIsPxWNLv0KkUsCm1NzPreZ0rKqj2voW7ofUywec2xlT4ymKokwRY5U5vs6bjdkwaGjjwYbdCfPDZrG8C3Yw8MBvbAwL0DSIU/xw547t9LOf/JjmZqZjmESf8uAPvTUMbowRH0VzZ8/Y8XED0y56EHbcv+te+tlPf0zbtmzmh5Z5VnYjixNrcCoBdNva27lhPcUDt9N08tQ56u3tlYBgZgTWJpuOpLFnY/SI8nPnyhHFaAyLS8oDOqdfHWk8ORw41vmZJx6TddYYeIPLEB6xXzCBeMn4jvXRoGZnZrJdp4Szh+MiG0iz2bTkRAz7xX4w+OJqrwFvbzdCJLvxBrhiU164KzHh3/YyLtiB+9jLaOP6tfTc09+R2VCYYVRaXn7bn4IwuWBJQiXnCecVl4O52Zm0eGEBLVk8jxbNz6NFC+fJZr4QYtZiadGonGvNPzkfkW+BcFYPcbl+74OPpAOFjMbGzphVE2wUdlE2k5OS+IdXvqJBCMOlX45Rj+SyIDO+5B2fuMx9JdgqBJc4dQoT2CCkqMLyIzgZHKhguIxiry2UP5hE2FAfwFpCfKxcpc7g69cJIV4JxB9u4v1DRxR12RIeNCZwWuGEO+yrNdbf9FFLC/bAYjtcrxXk5XIezaOFnD9LrXwKdUGw7aSamnoOr+nQYrNrmZ3O+nIkO8JpvY+S/nyP8EtYWJWXV3EamY3uxf0F+cZ9Lg/YoBN1A8JbKpvUs1vs3rx5hXBMNghFnYLZO/htz4zEvghHjp2QsEldhA24lduGZUWL6O4dW+nh+++h77/4jOyBEcn1Pto4eQ/4X3gYBn4O+UAD4Qwe2OXUBhu4ygvD2G36tTEG5eAGLncgYfZsaW/gLNo7gcspNn2ek5rsV2nywcfYQRjgknnvvHTv3Xdx2/8XlMX9Btbld61a3ksIqPjVMC+EokwqmNXGdTv36fKz0ymP1dysdEpKnC11eCAOa5/DpMR4ys7KIDc3ANj/pqurd+wdmGJMm2PCadrAsTC3tLSYD4FsZk5aOoWFhsvTlJRkcqNvyfolZeZjE+x+aRT4uTHHLyffm48QBjfSit9XnMyZm8PpODeTsjJSaG5OBrdzlqHblNs8+oqiTDWmq2UqbGzKiHXH0CstK5NBBBoyfigKA7kLly5yQ8GDGK7UMVsgPIwHqWzDg0GjcUkaCAhYdmzdJJU/joCGQAbIgISfYXBq9shwytHFWJpkGg0M96zBHds1oWP4Bg1YKdYcy6AG/mHWA3zH10q31dCY2RCYrSKdWb8DBtHDlR9s3YLj4j3st4fOnr8k0bweeCyNJyurLWXMgBrhwZrl7Iw56Llyg9ojccVzL3dUja+m2S3Ix8bRPmpsbmF/L4ttLF9LSIiHB2IyEJjFMziHDgSWeg1j4zyYtRQu5hQ0pD2Ozk6VrzYYOCIdgb3mHJu6LphXIP7CUUxBVm4edhmB6unro9qGBsl5dHruvWcH3YXNHTdv5OsW2r5li+QV3pcRLicNTTgKnXOGf9slATPUMGtt7wcf0e9efkU2/kZ+h3OPaftWCESNn0CubNccy+6QzYRjonngxvnc1dXHj3xUkIuji03e4ws+igH29rDdgIP4h/ImOqwPoZB5jpIMxYg+wgqBRAElxGG/IWtZJt/ADzwXe7jyO4K/5t7oYybNr3/3Mu157yM6c+ESFZdVytKNAwe/kDSI4vooLm4WbAniH18xOJTia1wyDy3EjBR5Ywb1AsxjqRo2lIRABadZnTp1hs0acQ+WnWEAGhEaQvfetY3u2non7UT+bN5Ed2/bQpk8+ET94/Z6qLSC6yC2k5qaRImJcRLPKq5v/vzG23T2wmW6UlpB57jDv3v/B7JvCgR82IC5Vo5VJx7IZsgGlXB/xzZswmk2qYQ+6gzMMMTAF6mVlDSbFhTmcT75ZCPb1996R46zv1xSJhuA/um1N0VYhriuWL7UWuql3C6kp6VwXZ5Pc7OzZHNYERbihWTMe0c0OzGBLyhN2Ij1MpdBfmu4PMm7w2awJFA2Umd7mFGbk4UPEcYNG5iFjrx3DPYTO336rOWHV06Os5/Zwk3MVkXbxz/GlAXcErsMhJa2dzjieduWO0X4Lft+nbtgtetjdhVl8jCzzR+67x56mNUj999DD95/Ly2zN+4fB9o+08aZvSJ9NMrv1cEvjso7MKnw+4J2Dx8x4D8U3j8oHKiC3whbfHyC/11GP9u0lT6ZRY6lyT//x/9Bb769m92DGfORAXbRz+TLOKBvrnKROgRH0cNP9DnlgBLLL/jj4PYUHxeRjg/edzc98sB99ND9u6RNv50xvXFFUZQpAhUzGiV0plBFY68b1ORDw8OyRrkLRx3DDKvK6jo6f6EYtbgIDXBUqwwYGXQw0VigEZAmg+9xxHpeHtYBE504ddpaLmFmvMBgtnQosda5n97evY+6+OqFNAlVoeWuvc8M3EP7UlZeLveYkfPSC8/Rd194lq9P0w9eel6WJs3ihgWD1ysl9nGRVqs0DnzRdMoyqiVFi+V3aVm5389rY/YwQIN35NhxOcFqaMTNXWgIpMypZVheAUFUXGwsm4ffGHSzu/KfQ8TplM0DOvmqyeZMZxnrpXGMM8IlHl1FWmqKtZeRlwbZz3f3vU+d3TiSG0I24oHlZVHSkHMaFy3GPicO+vzIUTp85Di1tnf6w4k8am1vR5CkY40j3ye9Y3IbgfJhq2LpXJnBV3ZGpsx+wUBL9riQq0M2I8ZMMORHA2Z3McgP2EHpx0lU2Dy7tKyShoZGRQiQkBBDjzy4S/bjkHcXljlfRajB+W+mU5t3R9bi8w0GXT7vKBXk50knDSZQNmEe4YEZW/DBIZNyAjflN8zhan7yM5RmfiiGzPuEDdH9JiTsYyAt5MufpAuHk+9hEvqjbq8Isw4c/Jze//AT+ujAQTm2FQbv2LheZrPYbsiV4490c3IY8M9EPggxirhJKCVdwKKFC0Tgw9p0/NQZ2SfLzenS1NIqwpSsrAzZ58Su15Au8Def6zHYg5vFJWXGT3bjjo0byIsp/Py7ua2DPv70ML3Hcfjks8Mcp2rxG3kpHWi+93E+YxkrMK6ZOgV5jZlEcBR7OjU2NYke0gAzBXG0LepcCM0PfnGc9n/wCb/bx7mj3Ssd7eTE2bR21Qp/Gim3D/bHE79AX8oT7lHCfLIxM95Gu8yfv3RFPsygXsLR6Ps++IhG3GiXuV7hNhECx2DQzrjRNjtcVNfQSG/w4LC5tUPaOgzmlnFfAL4B4z/7iA8c/By10DjFZRTvsC1cxv2YPQwYY2nVSi7LHo982OngdxT1DZ4ryuQitbT55zDlE3WwKHkWgKWP9y6P+83x6Efx7/LKKmlXJhO8j3abhvfW6JilztgSQN59fsczMjA7jk1wuErKq+R9hFluTNC4cb+e23m8d2IK+811UzO3haIR9LrBPxEQsz7aNMwuLa+sFn20gRAQS3qxARcr8/6bthutve2k7dvtimvtc3/7X6z7KeO+QhzLyUja3+5ZoMxk9pS5pYRP3zLuoNx4By1MMYPAqQIdKFTQuCbywLGmto4GB4flKzROCzp34TKdOnOeLl4q5hrebPSLY1rNJqzcPHDdji/ztfWN/NtHhTxwxVRXMDshni5duSLLJWpqa+U0GyxdEL9mJ1BlZaUss8LJIThiHCfbwK/yCrODPxyfV5DHA9sEulJcRsVlPMhivW2bN4kf2MQVJ4ngGGlMWcdRsu2dPbLnQGH+XIqKjJQN4TBLAGHdsHbVuPimpaVIZ1KOoWQDMINTdnAqDu6xVMzEi2QghjDDHgbwJ89ckL2B4PbJ0+fkHkdURkZG0F1b76BI6zj5K6VlMiBD2qxbs4pwvDuOlkdnAB0KfEXF0Zo4haevv58usnsICcKB5WUAg0F0wJHO6JxjX6NzFy+JOnr8JFVV18qmtWHs2Boe8KHjjXwpqaik0+eMOWwoiI1lsVF2Kw9KXdzYr1y+VDarRfwQr6kAcQYYW3xYaQQc0xJOj3CXj7bkhFIoMukGqKmp4YFQlJQbLLPAKVvByQyBKJYdJs6OpxgurxnpGfzu9clae+y/A7tQ2VwmC/ldWLVyKW3asFaOZw3OM7iDL2aJ/N6JQIeTGgLCkeFBSkxMkP1q8uaajVoh4IF5CAlwGlzi7Nmijxlu2HcG725acpIIZOEQvMJx39ExEfJ+wLz58mfeJYS117Jnh1uEWAye9/YgbJH8fLYIO2NjYigiMlziGREeLjPN8D7D3Qwu95vWrzZlk+3afthudXf1SLpCAJqOI96tZzbYwB3vXzKHISc7U47MhRnsKZbEdRz24UmI5/DyexnJYcDyMYR7WdFiiuOBJpBOKwOno7kT38fvXBK7B2Fdxpw5ElaYRRiR5jh5BCfdxcfHijAHnf/5XN8hnBVVlbJpNvb1KVq0QNJhXJjZLykHXG8lJsbLiWYpKdhfySzTWogZUwlxfB8ie64gvWZznYj6a/HCBbTljg3+ejU4Lb4O1Z0equr20aCsIIRboj294DDtzHVxPYp7IzC8nbhSWi5f0hHvwry5XF4Sr5kGKAsooxCa4PQ5fASp5DoJbey5C5foBLdZaJsgw0zi8n/fvXfL+wDwsecsToljN7A58vGTp6XtwIwzOcmL7eRyGb9r+1ZKiJslZRhAUIkTfDAAHhoclKXV2BcL6hi3VWjLMEMOfRyYvchmUdDQbzDtq4/SuOx3tHdSR1eXzD7AksTwMCwNu51yG6fpOej9ctNvna4gbBlxPlqWivrH0ryFsIOMU7M6uX1D+S/ithqRGStvVvvDCoJ+ef/4fu3qlWzf3h8tUQT6EKg21GMvGvNpBKe8iit+twxY5oU2AzNhFnD9HoztD+wVcF82Ce0z6+NjUE1dvZgpzM/ntj5B/MIWCIcOf0GtnV1ibuG8fGnP4C0+ZJw+e4nfPZ9s1rx6xTJZnoaZgHOzs2UmKPrOEAhhGZcsS+Z4NTQ2+/u/+LiamDSbRkfd1N7eQZ8ePiIfNiFQwpHwS9kvuI+2FKdLIvaR3M4tXbKI7Y+Pe1BS3CKgfnNQaYeXyljdKI6f7RkwNeUUgQ73z3dFyVUkfCJ3U5QZCFdgP903JCUc8xqm9EX7inBTQttzHPToYhxfPjVvoj2Y8ePzcDicXFFfEqFLWwe+2plHOEYSX7bXr10tX/7QKJgv3z46duosfX70FFcjHtq1czvN54ZLZiXws1PnLtOnnx+VdE/kwcrTTzxqvtJzA4EviafYr8vc2etB4+l0sbv4EoDBVSxlpafS2lVLZVD2yqtvU3NbqwwOf/Td56VRMUtUOD85GogJwvzRp4f4GVHR/ALasX2zbIz8yutvS4r++5/8kN02A0eAL+xnzxfTgcOfi31871i/ZoUcSY6wHzt5hg4fPSn399y1TRo02MdmfUcwUwbpIzML0ARwIzonhTbzoCslKUn0EJE3d++j6toGdttLf/3TH8uX+YrqWnpnzwf83MlxTKFHH7qfjfqokRvkV19/h11ycDhW0obVKyRcNrg/zx10dMAhKHK68JXFK0dc53OjjxO24m1hAsexopo79WcvyhH1Xg82D8SXICydm0WbN20wp7OIu9aMiynAzDYhGhz20X/4eMSk03SDExoDnNgwD/2nzVEUGfbVQzn+nbLKJruFfJf3JSCdzQwaUx5hBu8IMg/6pjUe8xeLeeySJo5Kmz3ejPjFV5R/G7gNb8dsw092XfzhwQRbEDkW+4myLO5aYcTySH6Kh/IbOrgLcN5y3+j49cW9MVt2GCR8HDgnesNWnyPQvsG2xUY4HPZsM9uM7daYbzwQclgfrBiZIcAGTCzhIfwKKNt4znWZ4DPvBGYq4GsltNl188wPXEJaIe54T8R5/s36PsyEMieE/fHVN2RTZuxFcteObTQ7Ps5EES7ADoIR4HRgnO1yYNRY/O20gY4xbZ4hJ1H/GjfMU5gFY196vz6fVgzTJzVeaueuqJlFYT2YRqCI/tdtYRQVjnsX5/HtA/L4rT3vUVVNHXKcdt21VfZxmiib7PJg09HVTcdPnJLZczidEnWRl6+JibNp5fJlNJ/bNsxms8Eg87cvvypf/dF2mXrbKYJSLDddsngBQTiNMhI44wYzAl7581scOsyM42dWmTVgcLyC2zUe/PIztHd/YrP4gX4DPurgfUPQh4dH6Td/eI36B4coNSmenv4O9xtCIN27XfDSsNtBf/P+IKfaRDn87YO8dfictCbLSy8swelo1oNbBFNzGt7avZ8qa+qlfUAfyevltkEOTEAcPfSzn/yF6L8Dc9V1bMPH/bkf8XPMjmN3+M/nx0/R8ZNn2S5mycJlB/019zntdt0G5v/46pvU0tYuwpZHHrjHPLDAc78/bO+enVtoQQH3PVkffW30SfGSuPidRNsisWBz8sqzv/goeR/3V11OySE6/MVROn72MjdVI7TrnrtpXr45ccsoJw0MDdO//vp3cjiAkzsDLz33FMXFRLJf5/z9X7Shps0z/X70J+DvvLwcupffXWl2+FlXbx/95vd/krRDOoSifWQ/bNCvXb9mlfXr1gCpJP0Aruf2lrlpf6nZiPtGUEGPokwWXAGpoOfrMzg4SAMD2PzYzDzAiRyTATql8Ku/v18GKvgSAGUTOCiaLiDM2NwSYQaB6TNZ4YWfUHAf03QxI8NOK6RbsL+2WbfbLeGEHZjFhpvfVprOdEGPcvuA90uurDo7u+jDA59RfVM75Wam0qMP3oeKQJ7fKqigZ+biXw7KV7TpaA8ww9BuZ7+t9kC5FiromWwC6+93du8zgp6AtMasNB/2f+Tx8V/99Mei9+7e/SJoxQeFv4LwB2Nn+e+j4RE3/eHV16ivfxDfTbhu8tLPfvIjebcC0waioT/+6S1qb++mrOw0evSBe60nBgjxx/zx0T34eFqYjwDTsVPnZQN+O5h2HABmx25cu4oWL1rIj837jsevv72b6htbKMTpo+999wWZ/W6/73Yf8Y2391BNfZOMj/CxErPCseXC50dOsg6bxX9WqD+kjx7qok0b1tHCBfPktx0OzKb/t5f/LPcTIR8w1660ft0amJipoEdRpjdcCamg5+sT2IiAyeoMwh+7wbGvgffTkeC0AZMd5on8tAn20w7Htex8W+mqgh5lpmC/W1juiiWVl0sr5Dje9JTZ9ORjD8mXz1sJFfTMXOyyGtwmfFvtgPJlqKBnsrHfAwhWsE9jd1c3XgjRAx7Wl+XJXg+tWbVKZqJjiVd7R4cs11q9cgUm0Iy9U3ytqWughoYGvjXj6TWrYcb0Z22wQx5mzUMglDA7jhbNm2c9McCt4tJy8QfCpvzcXNmPDzNqZJuEunpx055VHypLnhMpJTVFlhTbdSLcgb8nTp+RWXzRkZG0ZDGWUo09s6mpr6f6hkaJD5aTzSsslHjU1jdwvFzk8EI85aPw8HDLr2SzXJjtBrqFj59YFnotsCwbS79vJaxSwjcq6FGU6QtXRCro+fpI4xVAYMNwM7G/Nk7EZPn5TbHTxg5fYFpNVpgnyo9r+RscPjAVYfwyVNCjzBTseuvjTw7QpSulsgwOv3fdu1P2T7nVSo0KemYuqPtRNgPbhenQHijXQgU9k01w+bffERsIUkBwtKAr5q36/yp7rGRILSZ5ZO0MrqVQv5qnSENX4NJixg4X/oq7lvtob4Dtl+1voP9XhcUOIyv4YrsdaAaIPQ6nzNiBee6nGTPjzYlbbNZ2BwTO6AHBbt/qmJjdHEGPtleKotyWTNQw2HqBDch0IjBc9v1UN3CB/l7Lb5ix1VSHT1FuB1atWkX377qXHnvwfvrBi89QYW42d4+nZ72l3L4Ethdfpe1QlNsF+33AxVYy9cFo+69iTtTEQh6AwTx0bH3bbRuf13r/WF1resWYP2N2g99V+/d4vfF+2UImCZNlLNC8Dbsigisj5IEZEws4J8qyI8/4n5nJZPQD44d7/Lyeup1RQY+iKNMKuxGx1WQR7I/tV+D9dAMN6EThnMzw2v4Eq4m4lrnAe0VRbhy7DsCR0Hm52ZSdnWHtf2V39RVlemDX+3bdH3ivKLcjge/EmIK+UajCsXRL9K0r6nxT75u6324DrlIB5nENBM3DmDvjnwHbXqDbtn6wulrfFfQ7MAzXD6/9zB9nViLRgfL7I86wgtmr3TJuwOy11e2MCnoURVEURVEURVEURVFmCCroURRFURRFURRFURRFmSHoZsyKMln4dDPmGwHrbTEdUzZow/TNgIQzqTgWTpgLXKuLKZry03LD2DDmEb+rcsEyL7WQMXZNTHiwAZzxx8YOr1knbJ2Y4NebwFnLbHDYA8Eze0M7G9zZpm39YHeC3ZzoN2uMSwU8R7z88YO/TjEWZN9Mk7Xtyz0T6D4QbTEgP8e5Y9uZanQz5umOeU9xssfg0Aj/9JpyxekRFhpGCQnxFBcb4/8yFVjiBoeGqbq2jsusi8JCXJQ3N9tfJuHeAD+3CyP0IyMiKClxNkVHRUKDH6Fc4tZBbe0d1N7ZLWa5xI7zB8wvyKWR/z97/x1c15Gt+YLrOHhDD1qQBOi9ESkvlUpeKkmlsvdW3apruqdn+nXHm+l+82LmdceL6JiImWfmj4novt23+11X9pZ3Knmvkkre0JMASJAEQcKQ8B7H7FnfypPAwSHoRAI4PPh+5MbZJjN37r1z5Vq5dmbueFxOntbzpUMgZVe2UTdoOUuX9YjmZ9XKFRLTPFlIPZ5MBXL8+AnNq6tHli2pkrJSTCg6m571RDgZ86Xx5Ri4MortdD2cxu1zdStW/TFXJrFP63OUUh9FLwZf4PHhx9BtBPHxLofPl0vDn8fv0+Nazm2fnceVdWQgO1kfx2UuMzMX4/Nk58Ov7Utv2w7dYzswham7FjCeN4th/7xkW5h0uh6XHuJMvEeWtK77425fpp526SOgnUE3fTjg8uAYC63HJ5uANjMsyExnauFkzNONf9b+GU988nq1KkvO7hwvd57MuLae/vWhLldufHqZaXh8Htyh8fTARXmwPy4G/maf8aLwGgi7/Hkzyc7PWBiL4H48OGL1jLURJk/rZsZd0Y2ZjJmOHkKmCq186Oi5djIVgF8bHU1IJBKWqDaaUqmkq8TTB32Fjmi4y8lkSoa1cVdUVGiNLA+uzzf4nUNDQ6eVxJUcPam0QlGbzg8dHsOebDrPXjll5ymeSNr+ghg+DemOZ4bLZmIaGev212X1UvF1t1N+mSCii5QOcHE8nyd3rbZHhobQSBYpLi4cuz3+vJOfX+OMjGgjNyyxWNSdN51rhJ0sv9MBHT25DcoSSskzz78kjSdPm3y6MuvuAWRm3pxK2bl9q2zatGFCWWxrPy+/+M3vJaHldv7cSvnzb31j7NjvnnvBnDLOkTlebqMqHytWLJcv3H2HOZDcycLy0af75J33Pra6Bp+39ecHyOH/9V/+cxkYGJC/+/5P9JAzvvWPS3/sN2n1SSqZlL/68z+TivKSdPyQnDnXKr995lmLo9mRXds2y71332nHZyt09EyOla00ft30lq73DwxKOBKRosICm8g0Exz39SzqvXA4kna8+PSQey3b+EXxxS4Njhh2Ho17eVvAyaoP4fNmsmXbIoODQ6Z/IUfY4RybmHR1/M75rwuNp4Q1t88dcuuZOiPzXBPPN6g6qnis0eeiqzwijNvQBQ4VvRc4ix3D/onpAzhukILdN0TGw7e4+EU6mc4dN7dIUmUd6UGm9aLdRLLpsB6kiftqucMhbNs1uP2ZYQGene3VMNl5nDro6JluXJm2ApEG5RPly8m6lRGU17TsZ5cFF9+Vk4nOSYS9dE01MR7K4DiZuQHZ581cx7HxtOyvrfs4mWGBC+vCWxj80zDpPbq4/AAcM3nBelZa49fq07IfA/fqZsddDh09hOQ2WvPQ0XPtoOJGpT0Sj8u7738kx+obJB5P6L6Uvf1eqQ20tWtWy6rq6vHwWuE3NJyQg0frpaWlxQwxGJLz582TmurlsmvnNnuT75UFjp8/f0FefPUNey7zKsrlySces/QmY//Bw7L/wEHLl1O4znHgCOTPvvUntgbDEg1K3MpzrW3yySf75GxLm+Y/bvmBo2rR/HmyacM62YwGazo/rdpYfeWV1y0vG9avlT27d1p6AMeTmt+hoWH5ze9+b3nAOffeslvWr1tj148wbq/IG2++Lc1nz6X3uWMFhYUyp3KO9TBYtWplupfBOD4NpI1GxCf7DlrPg/7+fjPOYwUxWbZ0sWzauE5qV6/WsOmIaVCOjhyrk48//Uy6e/osvcLCIlm9slrW1KyUGj0nDGEY/DMBHT25DcoLCtXvfv+CnGpu1luhMqZlHjfFNdZc+cRSu3qVPPLgF62BhQLb2nZefv7r36nwRWReZYV891tfd2nqv9+b4+iMrft0UFZxLsjp3PJS+eY3npYSbZQiC598tl/++MGndm4NYnLsCevxf22OnkH53g9+LGZ2aaBwOCqJRFLbdxFJJeGQ1vOkkhLT/P3Zt78lFXoOl5uQvPzam3K0rsHpA210zqko0/x+013LLIWOnsnxZT4BJ4LWm719A7Jv335p0Hp5aHjYyi/q8WVLl8rWrVusbteSZ3Esvi5vvPmW6oJWK/tPfOkRqVQ9B5vbGhAa+t33P5TGxlNSVFIkX33qCRkYHJLfpB2RlwLlOKy2+9e+8mUpUr2CfCK1hhMn5dDho3L+QoeMjqJXnurVOXOkZvVK2bZtk+nuTEcPdN7Lr7yqa3jmbj+yXllZKcuXL5cNqtvwsgB5d8f0Vxc7ny7HT5yQurrj0tzcKvGU2gcqs2Xl5bJs2TJZrzpntZ4XMREP+hoSODgwIr/+7e8ljBdGKqt79+zR89Ra+h6k/7q/b1qnwFa45647ZOXK5RnpBXLhwgV56dW3NJ247Ni+VbZu2Szvf/CR1B0/ma6bMm0E6CCNq794RrW1tXLHbXukXW2Ql155zfbaDUujyVsa3/7Tb4ydc3qgo2e68WUTMmAvC3QfnrdzJmIf7Ep9MroNHZMJyiEWXz7wF9tYcfvc/snIjIvF4o2BdUvNjvmXJJ7MdYuXTgfXgXg+XZAZFqRUVhHGOX/TejktHEgqM56zAZxOMMeOyuM4ejY9bmfEfcIv0tN0ca9udmcPrsvq6Rvg6Ins/fa//w/p9WnjsbUxt2LPM1erE0Kun+dUQFHCc7eMh2T1nJBsXISGf+7k8kJHl/zy179VYwtOG/QyQSUfUgMyKR16rKura8xRMppIyPMvviKf7DsgPb39piywwKgcGhqyN/6HjhyV5WoAwtj0Sqivv1/jHNbGf9xacTvUWL4Up5vPqWF50oaBDI2MTliGddmzZ/fY3YNSOnDwsLz4yuvS0d1rb/uwE8ooqQ3A/v4hU1pw6JiS17z2DwzJx9rIxDCU+fPnycpqGO3j6NXL4aPH5Gh9o4yMxvW6RrVxGVcjda1diwdpHTpap0b0hfE8Do9q43RI2tUwhTF+/HijLF68SEpLXE8DxDelqnFPnDwtv3/2BWluUeNZ76veKTWKo7be09Nn96CooFAWLVqYjotzhuSP738g77z3geYt4QxaXKted2dnh7S3t8t2vbd4fpl5nU6cASLaaBJ59WQyh0p6Fnp/CiOB3LsyJrFIzuZyatBrr284IV3dPbAG5b5775b7ddmkcoKecHDMJpIpPd5tBX35sqUayfVuOHKs3p4wejjs2ObkGOX5WP1x6e7tNeP57rtu1zTvkRXLl8rZs+esXhlReSstLTZ5AK1t7SbraODdq+Hv/8Jd1osIy3ZNt7ioUKIqDxs3rpddO7bpsl2WLl6sjeUTanQm5fFHH5K7b9+r4bfLNi3z5fY1LKQcsl59b/7hbRu+BQfosMoxHKnLly+TinKEm2XPO83prqSc6glkSKth3KecvA2apwdXRwSdFLUim5b6A+XBGizauDveeEp+/9wLcuZsq+o7NG40B3BCaN3b09sn9cePS19fn6xavcoahZALZPrgoaOqCzpMB2zT8ltUUDB+f/U6jqm8NTWflaSms3v7FtMtf/zgY9VpqmO8/shaUMejV9vu3TvMEZPQ/Dz7wkvy8af7VacOWPm22lZPBN14rqVF6urrZclSLedlcHo6elUnfaRxRvRccDAh7YGhYZXXPjl5uklONB6XVatW2QsaYPdDhRo68te/fVb2Hzxq+j6h9wjASY4XQh0dnVJSFJNVK1dqHeDqffxAJx06ckzqT5ySPq0zRkZHTSbXr6mxMF7+kHt/3wb1vg2PjpgO27Rxg/VU9eEgux98elCGh4elSvXhMq2PGo6flNNatwwOjdi1Z963Yb1vg2qP4AVWReUcqV1drfdgQD7+5KAen3i/h4eh4wdl717YFa7BPz0E+vxC8vIJZ7fmKsjbsspAtlfF9N6kd97EDA2OyIlTp6Wjs0s6u3psCPGFzm4tKwkpLHQ941D2Mh0owBwl6f1Y6rX8XUingZdzcMReDp8W7OQTKnOIa4uev7NLz6/1gRqAUqBpQYgQPjsPsPcatH46fwFxeqS3r1fmzpmTPjp+Do9GV9swMFuz/kSjycz5zk691qRUVlSMOXZRx5w43aw2ZKfVK3M0zey04hoHPYDP25Drbr1XBVJoddzM2Zo3FtRfIWnoTMlxXT4vN7fLixBy0+OVlF8w7OrZ51+Q/sFhraxFVq1YInfceovs0YZV9fIlWu0FsmXzprGK/P0PPpHGU02mQODX37xhrdyxZ5fs2LJByooL1XBBT46kGqMvq6Hl0gQwnuBoSW+lfy8N5thAnOVLl6jRt37CgjxZBjTxg0fq5K2333X50WRrVi6Tvbu3y217dsj2zRtkbkWZrKxebmk6heTe5MB4h7GKvIz/G+dY/QkLW1Febk6T5nOt5sCxE6VBeuYYS2dnhRqfm/R+rKpeJoWulSK9qjR/+7tnTTkivxrSlq6eXnn9rbfN0IRrqWrRArn91t2yZ9dWfQbLtDGA4Wchef/Dj80wt7PqSZDex5/u03ZHVMpKiuW2W3bKrdoIWLN6pRREw9bryHepJ2QyUAxRPFBCUMZhvBYXRqW8tFgWLpgnd99+qzz4xXslkh5+8un+A9Kvxum4QYfIeDs4btJgrzsG6QxZg7FC06tdVS237NopAd4samMZDUOTNQ1rQ13wm0yaUwcN07GlvFRPgTeFYuvlug/5KystsjeSOFN5WYnbX1asi3fyIGspaTrTbI1kVDk1q1bIwvnzTN4b1NhNB9L/qAcIQXFwDaoObfC9/sZbWi/HdTssS6sWym17d8utt+ySFUurNCB6r4bN2YnePoiHMu/L/tg69qfLo8mEhVNUBnz5hxNzs+qzzRvXmd5AbxwEQ1j0yty8YZ1sXL9Gtm3ZZA1PFNZ33n1fTjU1W95EZWrNquVy+56dsnPrJilFFyg9Jxwfzz3/sjXY7OVGupQ73Sc2zGvzxg2yrrYm3SgJS0/vgLz2+psW0l0LHPUp+dVvnpG28x2mjwPVSRvW1cjte3fJrbu2y+rlS6VAdc22LXD2phukmnf84Kx1DSc0sbD1GoKcw8kFmwBhMSTczoUM+yWdPzifDxw8pOuacw1n6blLcPnQHYgBh/EWvUdb7P6tk9JSvEwJWWMdDmvct43r1trcXNivNZ2dBvGXLlli9xfxNm1cK1vwIsueEVIm+QpKTm9vr7zyyhvy0itvyXMvvSYvvarrL78uv9Cy/g8/+KH1+oJzEqXBya3TFYiNX5Tzcy2tGu91efm1t+T5l1+VA4eOWnlF+XcxJoI4Xq569Pwv4fyvviUvvIQ03pQX9JwYEv0P3/+hPP/iqyZ7AFEsLSgyTRsOoRdefk1eVll9/qVXNf5r5uQ0NLBlwZyxLh89fQPyTz//tYZ9XT746DO1l4/Ju+9/LL/X+uFv//EH0n7+vF1T/8CAvKz34cVX35S3/vieyi9ON34V0LiwYZ/Tc76kYV565XXZv/9g+hjJxNWphBAyw3il87ZW6r1Qalqp79m9Q5547BE1anfKnbfvlS8/8aj85Z9/W9avq7XjZ1W57VcDDF06Y2qkPvH4o/LAfffIrXt2yb133Snf+dafSPWK5Zp2YAZdw/FGU6xOYUDRmRbStctjb0k1DpqMMIQf/MJdYwve+qMiRRAoPeRfm4NSUlIk3/zaly3/t++9xQzzL957t3zn29+QrZs3ZuQB6dsJ3Db+2p+0wtI/7W3t1iMHXfUffuA+MzbxNvLA4SMW2GJqeLe4NBERTq8H9X586bGH5C+/+23ZuWObNWJHNC4cX0jDgipvvvW2GeQ4ce3KlfKVpx43p83tmu+nvvSoPPmlRzD9gPWgeue99+08uIaW1ha7/3Aw7dm9S691ty1feuQB+ed/+R1tVO+wc9i1EHIJXJl1pREd2CEJY92vdfea2tU2pAO9GOKJlA0txAFfb2DdNyCNdPnEHmuIIS1dYPz29/chgB5LSUlxkQZw8XBOHEeacGZ2dfeOLeg5ZHEsqJ4TaWLBPiy6bimk92PohV/Hgl5+iAsZxvDH5dpIx/4jR+v0XMN6zBnShHhQFt96+x3r/aWFRWpWV2u9/JjWyzvk9j075CtPPm76xYYKhcJy6NDhdEwHyhekCf/SpdPSsR/b9kXfvRyAc/OBL9yjy92mN27Ztd2OoXMh1h+4D/vvlvvuvct62Z091yIHVQfBYYNy/fSTX5LHHn7QdB16xGHoUfXyZXZeyNM7735gZzXdN9b4C2xi9C/ee4c8+tAX5Lt/9k0pKIianLe0tls8z9tvv2svJHBdcyrL5Btfe1oeUX24V/UUhkI99cRj8i/+6s9t8vYxNCwusVXTOq86NJlMyNZNG6Rq4QLrMYVh2ciTuxcaUsP7+1ZUGJNyDDnTeuPDjzEsudflWONZnWLNT4DwYk4a2AO4R7iHC+fPNbmuKCuTh76IfXrsi/eaQwfnGH8uKdm2eb07jri63K/338LY8yF5CwqAyi8esxZ5ialcLV+61HqeohfLyEhCGk6cku/98CdaVo9YGfW6whVTV0A++eyAlSZMD4DyeuToMeuRgzJmYS5VjpCIyi9Ab7xFKhd4mbl0yWLrAY8MHj95Wl55/S2rI5AW5MbkQNdPnjptYVzPo4jp5oOHjyKgHbfz6ymQBfRM/Kef/VJluEcKiwpkVfUKqV21SuuI5VKg9jsCVlrPHcS2P/YLOfA9fYDJqS4ffvyJZj2qdVFUw4Wlrv64vSh20kw8dPQQQnICVN7oQnqkrkG3UDUFNuQHSssZXqYvpKykyIxMcKzuuBnDqPTXra2VlSuW2bopAg0Mg/GeO/ZISBUjlFTz2bO6Xw9kKI2rwdJL/zqjenyxN5nQSLp+QBXxaNw5TzDco2rBPN3tDUcH1qEQ3T6X7mXRYJ/t26fhI9bLpmrhfPtFfDi5MH/PeOrjTLhv+othLRhWgh4SuJy+vn41fltNuaOhibebfg6de+++wxQvFDoSh2OpFvP7rKy2+4jhX5iXBA6eYnQP1gRxjlOnm2xOCRtzrfuikehF48oJuSbSZRjluaqqyso6jD70xLmS/CAsFhiLx9VY/vDjT+0N4GcHDpkMFMUism3LZiu72IZ8w0iEcYqeCj/48c/HFrxdxNlc2MufN5sLHd3SdEblSzODxjomjsWQLTiZ8aYU81uZYWtnIMQBJ8eZM5hjCjpE5J47b9c6FfWpK4No8K1etUJqVi23koN54fyb92sl0zHpgECMl/exvVhPh6tvOK7bIXPyr1tTY41THx+/xQUxufOO200IoVvqNDzyhxDo5Ym0vJ5yi9iQYgxVwfFEMjGW3qDqqKN1xzQOtlLy2MMPmLPGGBMb1Tkq0+7e+J1Opj/ddxAn1fRSsnHdGptzDhlDzwfoQM2I5SuTYm2M3nfvnab/RrXRDKeQ0/dIcSJ+e/x63LbXqciP6VPFX5PH5Tdjv/4iJPZnhyX5DYbxPv3U4/ai7bt/+nV59MEHUIT1f1j+8Pa7cvzkKedwSYNygyGMjafP2P7tmzfa/FPoAXjMbGmvrzIiTQrKdCC7d243B/LXn35SvvvtP1E5WWJH6xsaXJnW8o8ybmnqun2BUtc3rFktS1WmUhoIcmKHNbgr97Axh+Tl196QUbUb4djFtT35+MPy+CP3y9NPPiL//C++LV//ylPpnueXxssEegadPHXG9sFxi+vDKIA6tU350mQirgYihJAZBJU3FnRhtc8Q6/rcOZU2SSqAgYTK3bz6qkBsW5UNunfC8MJ+jJOP6C/CYfFqbd7cOdBHuu3eKpqCMhV09YyZdZrux598Ir999oWxxb2lxDWgW6rrKYCeQgsXzIftaHPV4LowhwIWjD3G4hXW5cG8RKM27APXvLhqkRnBmJAW8fHG5owemwx/z8ZRU0HzhTlFAO4futJDaff09eu2m3iyRJUwjA00dmH8475ZI0CS7k2ppgnnWndPj+UBcxNgTDaUeeOp0/Kjn/xSDh+rlzgaHBrW5+HK10rIJGTIiRZDK1Mom8DL+KVANC9nxxsb5YOPPpHGk03WsCstK5Mnn/iSDYX0YXzjE3WK/qjRGh5bMAmvNx8z3y5eDceONZicIdHVqzCJPOqHBSbLuAZMOD8mHzgxIVoeBgYHrV5GiSjB0MMKPxzQlRG/Dh2HPailuzHHlf5eCyjz2Yulof+xbmUznaQvp9jf34/hJE5uMG+bvQRJH3Np4Et4rncNXkhgmBi+kAVsFCbC6AK9gxOg98K7qk8xBx1eFsCxW4wed0pff5/pGFx0SXGxDX3E6aAfMUE65szxC14YeZAPNC7PnDlreViiOhQ9FRYvrrJj+Erk6SZtMCI/WQwO9Ju8rlixQq8tIkeP1bl5SzQP6dsxAdwbf+0+ObsP6cBWB0wC6paP9x00ewJDWJ557kV57/0Px+41mUUE+CIeZA79wlOyYd1q2b59iyQSo6Z/MOF5ZrmA7KFcop5AucRQ+SKtK+BOrWuAo8eVy6vB5qBCyUWZDVK6HbKhyCjAxcUl5kiy8qwLdORoPG4TiuP42toaqa5ebvY77HL3IsbpSpz/xIlGDe8mYl6/bq31pHVDsTFc2vV0xVczce0A9cqlQH2Ba45EYyrTSZs+oRDzCEFG6+ovE3N2QkcPIWTGgSLAgrHCUCJQMOi2qpaR7R8zkBBOj2EblTm6UusOjZKUAlUUdtwv+Gfhw1JejkneMMY/aU4K17y6BjSuKTk1yM539qpheHZswWTPCKCnku6uLvsFZaWY00NsHPHf/+jn8rc/+oX8ww9/Ln/3w5/JT3/5Ww13NdVvUo6fapKhuHsLunDhfE0zLjWYdBPKVq/kSD3m+Lj4elxjFQo5nSFLIWRfWME9g9GcTLiZ/Ad6++ytJe5RYWHMUsP9w1+nqNFIjcqcysr0XufAQtowDvBmZl5FqT2Xrr5eee0Pb8tPfvErOXXmnDPwx5rIhFwZayZp2TKjEttqdKLM4a26CZVuYLJJV0YvDcq4M14VkxfXqEQ5f/zhL8qSRSpP6XPhrCrgrnDr+W7bu0v+5KtPjC333XWrRNN5crm6DEjKAqUs7/UnT6Z3prS+uCDvffipfPTJZ2rsqhGteezEBJhad6B3hMsAme3gLXlvd7cWD1fKMcko8I4Dq9etqEBXznW9VnXdfZb7UiU0vR9JaHwk4XWE/cOvCoc/huSx7sqyW8+kp6fbBdLjyJ9lTcOYfk6HxTq+9mXpaQDv1IEUWRhtnF3o6pX/9F//Xv7m738onx44rPIZSGksJvffe5fGcQ3fnp4eNAktTbxEcakHsv/QEfm7H/xM9arTrX//o5/JL595Hhlx51Td1dh4UkbSug5f68SLGDimInqvwqrTMZm1XWL6Oj2Y7FVTkXvuvE3rEQxbDuSDDz+2Yyaqk4BrGlvs3/j+zN9McFUdFzpUX56xnhmnTp+Vlrbzeg5X35BZhC8fpotcecdQP5uMWcvq2XOtpteAL10nTp4w2YLthpduq1etNL3SpmUILx+vpgy58p+UoZFhewHY2dkjR+uOy0ktjzjTmtoalzX9A/8Mwp/W8go7sKAoJouqqmRNTY1ETV5D0tyqdrGuWw41ztnWdi3nsCNTsiz98QNoZPRUtytBurbAjk87nLLAHldziPXQRYVTUhCVyspyqbX5xJKqX9vVBsVHWTQcZcdwpYgQQmYYVMr4DDgmVIUiS+CrT1eoqM24TDnF4rtIj5HWl3rE3vohLd89/Zqrf40A9YKx+QvmzbWxxX5BLxtvvOFNCsC5nEHrsoE3MxHdlw52DYRtXiFvOC9YsFATjMrc+fOcI0zzdPLUqSt217drTt9LZySgd4+7F1iPqbLEECsESQe7GA3q7yMuxDuqkMacygr5xte/IrVqYODjw/j8aVdXnzz33Ev2pS8o7is9S0Iy8d2vXbEJSVJ/z51rQdEzOaxatOiKZQpyAzlEWg89eL/8q3/5f5ZF2khEtD+8/cd0qAxMHFRONR7kC7Ltl3nz5llaXtYvB3Jl+dS0Oju7rScfehGlwlH5eN9hG0JmXynCZOqotzRwHbrZW9KXvyYye4jFCqwMW5n05c7KlV91+0ZGR0xvmjxgSQf1YL8rk+MHnFykNz4nMXPuXHy+cdL5Gxmxc/v5rzxwKmHOnGhEj9kwLZfWXJW1p7/yhCxahKFZCB+acC+Squ+QdX9q9DaFowtJ2yVlXBjOhyFmAPFXVFdrmJCUlJba169wZ040nrIvdllimSA9TWu+6vyN2thG6gcOHbEvg/nG9g1Bk8JLHHxtc1X1clvMrsi6X2SWkS7HeMHm5QyOlaGhYRQZ2z7f0WFfokXhr1mxzGQJH8KAzYkiii9Z4tiVylFYAwdqt7319vvy9z/8qfzwZ7+SV994y74qt2zJQrkrPQWCvTax/yHrqQprukbLK17Ozq0oVfvY9eBraWnRQOM2ovXWT19DRUXF2P5rBdfd1dUjHZ2dlt4qtTnhrIXsYFgrTnH8BIZv2R2yX78+W3FPgRBCZhg0rooKi8eMQXxW8UqKAJ9GRhgotN7e/vTeNOm6Hc6JocEhwWdqP+98MTAGo5o/KLVbdu+Qp7708Nhyx+170qHEupQbquAG9ZxQhpiPwyY13rNTFmgj81oYGBqS5rPnzLDFm5Af/dPP5P/3n/+r/Oe/+Vvp7Oqye4W5cvDp6cuSvqegu6s7fc9SUmyfWFejt6R0rBE70O/ehniwjuvAL4acuX0p+1KKW3dhiwsLbN6ELz36oH2VCI4gNM4xrtzNy3DtSp3MXsZ7pGkZ0+2jarDal+K07GGOLhh26SJ9SczZmg6ECWU1Rdm2dZNtI62PP9tndYfJA8LiRLaeRMG2EusX4GXI/14O5B0pnGttt/UIutbrOaJmdeFEaohr4xa/OEO99cy7urTJLECLQWkZ6mXXc7Kvr1fXrYCOlREnH2hEjb+1t5cNbnWMCWXKyqVzelxPScPpSktLXeNKy3Wf6o2LCWx4BxqmfhuTzbr8wLmDFw5hG3aBDxZgzh28lUfjEl+synSsZt6LLvR0snshsmRJlX2sYef2LSpKem1pMfbgk+32VTCVP3yI4Fe/+Z38x//yf8hf69LXB30GHYoXJvhy58Qb5+6vrcmtmr/CWEQSeo43//CuRNON2BtDSnbt2OY+evD4w7bcceu4XUFmKemy74f4mh2Gf1rIcQTyUVd/QvdAV6Zk1coVgqFTK1Q3wicKGa+rc07OiVJxMbC/kUa2DEA+hwYHzW7ESXEc/4aGMaXAWbMjq1dW67lgI4qsWrXKzouvgJkG1f+QVXtJmE4TX/eDHGef68q48IePHrPebkh71cqVdptWax4w3BNffz3qh0or136O/IOOHkJIbqAV8vz588YcCJh8EQ4MV1FDubnfzPXlS5aYwoCSOlpfb2/l7BisvbRSOHTkiFX6aFQtWpCevNFwx82QtOQQb3xBOn4Za3QiIJQs1scWBHdxMMGqj4N5dXSvzXezd89u2bNnl3U514A4a/rsk5G+Pl0wuTO+jBXG5JS2X2OGY6o4ocSdwY9cNZ7Elw8QFalqON1n4fEPytt+Azl79pycOn3aDHMY6JivAOExxwMmyEMYfFXrWF0ddtsxS0/TGBkZlYb0m9F5c+fa0LRM9C7aOfE5+W//6Vdl7txyNV9hEIzY0BQLQMglgNPSlV1Ha2ubfaXjwKHD8sJLr8qrr79lvWLwhQ189QeTi1sUH2dMjF1Zt4MqH5YuZMDqBMx5sNY+g4whhR98+Ime46SFd4Zq+o2l0tp+3j59Pr6gZxpO4nrr2XlwPnd27DbcdTiwdto+PR2xoR/f/dbX5V/8xbfsy0D//C++I//in31XZXChhUV3+RN6Dss7mfWgGMzXehZzpqGMYc6zuno354YpAJQu/T84NGRDk1A2y8pKdXHzq7kyjQaiW8fcODZJPiLpNvZhqDR6dmaGu1ogCsuWLrXh0HixcexYvfU2MDlDOjiHytLhw9C/TqagN4oKC9Pn0aO2O7AXJHtVP0KuoZfwkuS5F16TZMJdJ9LEvcBEzXYtQ8NyQnUe9N+yJYvtc/P4oqRpQ92HfxZPr/fQoSPw/5jOQ4PZHERw0uiCRqqhcT7btz+dHwV518Uav26HlBYXytYtmzRMxBq49qn2GwbulNYpmkf8Ws8Jnxcyq0BJcL/448phL+ZQTO/HBy7w8hDE43E5elRtNXHTFhxraJRnX3pNXnn9D1JQWGQvCDu6etTua0FSBtJz8jcRlVwTi3vvulX+4ttflz9XXfX0E4/aHIwd3QPy62eeVx2ldUi6XB4+csz1JNdIR+tOyHMvvibPv/y6nG1pM92Kr1Tiq3wmRxqnXOslrGDb6iLLw8X5sP26XHxEo+vJMUfWsfpx5xXmt4N98JraB4VF7prx9dszzWcthGV3TLBnJ3T0EEJmFDPM0gsacTu2bzEHCuareOPtd22yRFN+ejyeDKSp+Zz1ckGDatu2LfZJWCgFDJF45vkXZWB4BKaSOUgOqjJ674NPLD4MqLVraqzix7mA0ymIbebV2IKeKLY7jb3tx7FJwiJtSyMUyMb1a1UJFyCIfLb/oBw+2pA+BqMSKWEdcZyydeeeiFekUJaHVYkjSKAG9Feffkr+6rvfkn/2Z39qv3/+nW/ZkCkYwaf1nvg3nDASsYYhbWi2In+4N+998LH89tkX7dPqMCJv2bl9bKJLGPp7b9ntjEs1ZF9/64+aJhSlXqNeendvv97bl6RPDWwE2XPLLuuqCzDB7bsffCjtFzrsXDjnoD4DTJCJjOBWl6Dn0MWXSohhIoJf/EPjS3fsO3TUDMc33n5f6o6ftHI9b26FPPGlx2TD2jUW3uON4MwyBtlCI9bWEQJWrP5i0sdHH3rAvu6RVGF7+dXX5XxHl4Ux2VQ5wtv/zw4cVqP59bHlBc2LlzHIi6Ws58Ae5BmnQv2A/dYjyH4DN9GrCtHKldXWBR+ygDoLE82X6rJ5w3prcKY04sEjRzMvgcxy4OC/VetlLZRaNsPy6ptvS9PZNvc2W+vZHq1jf//CK9I7MGRlb03tanNmmDTp9nJ8BStdT3/y2UFtzEEW3IIvz53RhhjiVWE4I/7hPFcgU1/D8VFRVmLn6Ozpk9/+/nnp1cYg9Cd6vhw4fEz++P6HJmcIv3f3DpMT5G0y8Gln6BY4PJpbWuWNt97WsE524SzapufDLxpz+ILPoWMNmn/oXydrAMnj5QvAz/4DR7QeiEhIZfIrTz0hf6m6869Ud9ry3T+RuRgWo/+gv85pIxXnRjzce6sLdB1z4eHvrh3bpQDOIj3/p6rfbxh6U6A39aR6PZo+Hp/uRh3mbRUyOzDr0ORDF/3FOuahQhkJUglZsRzDs1zPdHxVa2hk1GQYNvPp081yQnXlcV3QK86KjsrLp/v2W3hvb05WptwLS/fVO+ipOZXlUr1smdx52x7LE+bHa2ltN3nA+fYd0vrEzivS1NQs+AQ85s3B8GobRqrhPv1sv8ubrttLTt2Jc2P+Keuth5T1uH9xgrBW1+kCHZsN4mKyZbs2xNXl9JlmqT9xUpdTtt+cyhruk30H7HrsJuB3FnPxnSSEkBlk+5YNqhQqrBpvaTkvf/uPP5bv/9Mv5Xs//oX89X/7e/mNGpNN5ujBRMCBPHj/PRJFlR+KSlNzq/zjD34iP/zJL+Uf9PfVN98Z+/rTyhUrxr445RUefqFQurq75D/+zd+NLX/9N38r//m//q19thJAwcAYjESj8uLLr04I+580rIYwZVJQEJN77rrTwid0+9W33pG/+8cfyI9+8nP54Y9/KkeP1eOk1gBFihYvE1N0bhUT3eFtLXYsmD9Pli6pMqM6c6lZhYklQ9Lefl4GVMkBvIU0ZRmKySuvvqnX8nd6P34hH32633pE4My1q1fLnt27LB84JZTj5k0bZNnSKlUKSRlVSx1OoX/88c/l+5r37//Tz+ScKmcME8Pn2eEww/3A/76BYfnw433y01/9Tv5O7/kP9Fn9UJ/V8CjmXBD75L31FkJgQiYBZRjFA8Or8I0hkzcz/lL2tn9tTY188d675U+/8RVZpnJgPRC04CIc3vrD7RLSso3Jki2tdJowN6N6LALDM132QUVZqfUCAGi0vfLq69YzASXUGsZpYxOh/aIh9TedNwgNsKBJiWnGtXnm4in4Qg/CnGk6I8n4iNVTq1cu17gaxMdNs3LlSj3urudMc7P097vhkWR2Y+VYy8TWLRulGj1F4bjXovObZ54zXfiPP/qZ/OMPfyrnWs/bS4GYtv22bt6o4VwZRPx1a9dKpeoJOH9OnGqSv/nb72t9/iv5b//wQ3nznfc0kGswwnGKc3m5ulowH8iDX7hLYiHMB6INzbOt8r0f/VR+oPrmv/3DD+SNt98TdMpBXqpXLJf1cNDiurBMAnbv3L5VFtiXulLWa6ah8ZTJJdi1c7t9xQv5TKiOeuX1t+QffvgT+dFPfy4/+dkvnPzaXxfj/IUO96JI5XL+/LmmQ8tLJ+rQ1auW27Wj0Xqs3s1ngvTt5U5WPuGg3blzm9oBVhOk914/qFleUl39H/9L2q74z38rf/1f/lv6HFf/PEgeoGXVnBX62OHQxUuOAwcO4YCVbThXLZiWV+uNiv2hQG3BFbJ547rxZcM6KSxQy1jDNTWfNYeQjze5jCMdaMy0BFmQQM7ihZ+mD5nAkGnILyaExou8qNYrVQvnTzjvlo3rZQnm1tL4+NLdcPq8Nauh59wQ5vrj6eFmaRlCmlhD/eaGZGkeYLdngWttbDxt4SA1NStxzevTy1o99watB2H/uhfC6E2OfMx2Inu//e//Q3p92nhsbcyt2DP2phch+cdzx7Wxm9NlPCSr54Rk46JIzuQyFo3ZV6Xa2lult2/A3qyhKzcmdITywZuLFcuWSrUuqPDnzam0SRubW1rcOGA10IY1LJwaiAB1snXTRnnwvnvTbzsdUFRH6xrMSEZDcIJagbLR6DvU6MQQkXOq2Jp1QZpQwl5BeW7ds1v3QKOEzCkzp6JCmvFFAg0/qgoLCmdkJG5hodSKCmKyc8d23YJyDVk3V4w7hpNm8aKFNv/IR5/usy/0YN8mVdorl2OYGvKPc+Ns2oiNRuXIsXq7R3Cm4HO06N7f0zugCtMpblwXzoFzVZaXyF2375U7btuj1+H2Y4HiRxq1NatloL9Purq6Lf1hzTfe5MCIj+p1V1aUyaMP3i+lpePzQECZn7+ANzQi8UTChnih8Y25SJZULZCHHviiFKjB4c81E+BaQCIp8urJ9JcgchG9P4WRQO5dGTPnwWzByp+WrzVr1sjevbvltj27zBEDudq1Y6s2EGtUruabQ8SXV1+WMFxlj4a7de8u2aaNYuCP4UshmFsDwyYxSaTfj7/4vPntt+62nmxbN2+ytNEQxDlv1fC33qJ58Ou6oKcBpM8a0sgHZFCNcnye/ZZdO2XvnlukoqLc0gc4F76Agv17b7nFeisgrs+Dv4aiwpjs2e3i49xFBQVjYWYDp7uScqonkCGrHlFH2O7cQvP04OqI6ias+8F9U8tYGdff2trVMjyEocznrSZD4wk6znqsaRmcV1kpjzx0v81x4/OGuNB3+AJPU1OThUeZHR4akUTK9epEFbNn1w5zEHl9oGe1NJC000t1to0XAe5TyxOpVP2LHkEtLa02rAIuT7xZdz1skFog2zTuA/fdbY4hq4n1Dz4dj+EfOBF6t23butnCojcAhnhBj6GmbmltM/0X05uP47Uq0z3d3dLd3anbIRmN40tBozaMBNsIg14JuKYT2ijEV6xwLRvWrbFJjnE8U49C7tFLAE4vOFl3bttikzdjwmWEgOzjF+AX8+wdwzBx+4iXaVdZvmyJrFi6RFd9SEddvabT02v52ab5yQafoT58pM7F88/bFtRz6GW7S3fjWSG/00GgNktIXj7h7NZcBXlbVhnI9io4HtI7b2J8ObCvrOkyqnbXOS3373+yX/YfOGQvIeAggaP0ll3b1QaGjRuXN99+18KjJ/zXv/ykrFtbaw4VW1atkha1WTu6e6w8lZWqfai2ZeZLEs9YOUwfw/yPZ5pbZP/Bg3JYZQM+F5jO99x1hzl30Duwta3d4t579+2qv3ZknLda5quMHD6q8TQtTF0AmxZDtzB1QFdPvwwODMmppjNa2gKV4145q7b7/oOH5a0/vKPyt83yBvv8EIal6TocrNu1foA9+vpb79i+wlhYvvm1p6VW2wpralbJ6pUrZLWeH7Z6NyZ+1ryV6zVjmDbIvN6bB1xFSBo6U3Jcl89L6F8/N2j17nSBB/vXj5bYr/X5UqWQB3JKyMVoJfffvTBsJRzOhmkVtKsEZtgXV4bk6c3auMgRSbR5BFSp4H4dP35KTjedtsmUi4qLzWDCmOHlalTB8YCJ5yykZh09d06dPC1nz52zySkxh0y5NsLgvJg3t9LSzgTK7ZAammb06bOC8sgECs8cPQUxMzYxPMpOZO/fMsMGZpClc2LJ4Bp6+vrNkYTx1ZjMDhNXFmgjDl/XqF6+XK+lyKWiETA/h00wpwksUcWEt59Q8CPxOOx4Wbtmtb3JnKisAnur+fEnn1kac+ZUmCFQrwZyZ7caqRrUPrWrK5UVFdawna/3wb8tQoBxhY/us7oOa1/XO7t6NZ16m/QSeUJjeklVldSoQoXBgTdISBtd4tGNHvcHvRG61KhAeJwPxm+1Gta4Z+iYbr92runHz8UwNBLI/+P10QlPL2fQ+wajraIgKf/zPSVSXJCTuZwSfDnEL8olGmO2D09K/6NsmoFqjUcl49a4soiyhd2IN/G+OVtDj1tU/Bkv9z6k205vWG0NGQfjabkzuzzZW8d0HGTZhXNpZl6LL+9YB2PXmMaOW9lUCdH9fqiZHnC/s4C3GkfkjaaUdKgpimeXi5eOIvW/3VcgJYVYx3cFpweUlbHypNtwGtRpw6sDE6MqaDxBX6zWxo59LADhfPiMeJCfYxoPjSA4YYpV92B4Bnr8OOcNQvly6XQAngPm5ICjRxOb1NFjMfQYgKMFn2JuaTkn/arzYqo3586dp/p3lcxVfYD0TBYhPxpnQHU6HD2QJXP0WE8FHyJk5+3XMEh/Tc1KmT9vHk7jzqlcuNApjSdP2nwcSCMWjaqen2MOYcwdFImE5LTmpxUvS/Tc69bUZNgB44UMeXn/o080DHo3Bdqg3GTzakGXIZR39PjzAgwra9aGMOoevVNmj6xYuniC3CK8d/RgnqXJHD2m9+HswhnGoyrujHtv2WlJjtdUU01KRhIh+R9edh+SyEXsjgdh2bMiJd/ZWpJ5y29KUP7azl+Qn/7811a3oCzjZSauC1rIpDFImqPj7jvvsBdouAeNJ5vk9y+8iqNSu6pavvToQ862S4N0jxytl9feesdeOFarPfb0k49quhffsPbz5+Unv3xGdRDKmq83UAKgCZ1GvP++e8zhirku/49//Ce1t5MSJOPyF9/5lsr3+AsOyCuGbv7d935kc2lVL1ssX37yS5bWkNY9v/rd83Kho1PwcRQNqnv1n65Av2N45X//3/0LVYlJzdMF+dmvn7Vj89S2/c63viEnGk/KC6+8YenXVC+TLz3ygOV1LKdqy0OeXn/zHbt31csX6zU/rmt6aJLrzmVQf6AEaIGQ548n5MUG8yx/LujoIWSq0AqKjp7rx8byQvHo/bRK/TIVNsL4BeEy317436kG5wE4V3be8Ys85Tr+GrLx13Gp+5h57ZnrMw0dPYTkJnT0XBu+Dvbr4Ep1rA+Xia+jsdwoneTPg1+fPn6vlL/rxetZcCOvZ/ZBR890g/La0tYmv/rNM+aQcTtVPsPoHb5Ali5ZLFs2b7QXfXYA6EW/+96H8vFn+61t8eAD99lLvsxyj5A9vX3ywx/9xL0I0T3/7C/+zD52ki0fbXr+n/36mfSWgvPrOdDLe9HCRTZvJnrOIK9nzpyR3z73kqVXWV4q3/3OtyWS8RBMFjX93zzzrE1aHtZ2/nf/7NsatsyOozfiW++8a45nXAfOgzjFRUVSs2ql3H/fvbavvb1dfvar32leMBH7HPnTP/m6vP/Bh/KRvdiMyBe/cI9s3bTe0vQgf3AOf+8HP9RrRssrJf+nv/pzS3uq66AbjXvSdPQQkttopUNHz/WBihugks5cvxRQGCA7jI8/E5V9trNnJvJwrfh7nYm/Br/umSxsJrlwvXT0EJKb0NFzbaC+zayHr6Z+vVx9juVGO3p82lNV92dez2Tnmarz5j909Ew3Vpb1ItCjE6XazZoF9MKsnGOBnENWdU1lFTal3oV0kMCGYKJHSziEsaUODCt2aaP14VvaE+sOgG0smFcuE8RHGCw4H+oIb1+7/Li4ILv+sPwhAOJbED1HOg0PhpJieBZ6sRYUat2a/pIY8HmzSck1HqZWQBo4L3DndXnw+QNjedR9dn/S5/WTV99MuDur13IDHD0zqa8IIeSq8ArlSnjFlAm2rzb+jQDnylx8fqY7H9dD9j0EV8r7ZMcnS4cQQsi14fUJQL3q69bM/ZficvX5VNTRV5OnGwV1DLnZMSeI/l7kjkDR1vKt0qT/nMMGcoUyj1FaGOJlLhA9ELooNuoI597BEUslHTdTZrK3HeN2q4+TGdcHtzB+I81Y/nQ9pNeF8yKEd/LYNehSWFBgc3HNmVNpTh6fNhhz3GhA+5ACLlBTsa9yYQ3pp4epIayP69c1gt0t3B/MwTXb4R0ghOQsvgLPXC7HpcJnrk81mefOXrLffOQyk+XfL5n4fbi2zDBYCCGEXD/ZdWv2ciUmi+OXG0VmmlOp6zLPM9lCyM0CyutktpP+H1t3x52zJDMMtv2C7Uwyw+kfW7Lj+8XtHws2tv9qlrF55dJMODbJ+RDeFsu3/x0Ph/VIBPNAZsRJH/cfY8Diz5Udd7Lf2Q4dPYQQQgghhBBCCCF5Ah09hBBCCCGEEEIIIXkCHT2EEEIIIYQQQggheQIdPYQQQgghhBBCCCF5Ah09hBBCCCGEEEIIIXkCHT2EEEIIIYQQQggheUJk77f//X9Ir08L4SAlj6wtGPuWPr58xo+fkbxEy/pLx0e1gAcShMI5V85N/iQlNXPCsm6R5k93hMYkkwuX/FnwFwwnRd44Fde13NM6geYpFEpIQSQid1eH9dft5cIln5dT3Slp7A5kJCGqjSADujvHCIWS8oXVMSmMusxRT3LJxyWpRmAyGZKXTiQgibmoJg20I5dVhmRzVUzCWmtMdi1cuNzsi0qj/obkRGdCjnfq6uck9K+fG0SK0wZE8q8fKdBf1/g1W5aQPCQRBPJvXhzVQq+lPhKVkCqnXAINy0AN2Ieqo/LUJpiuMd1OHyQkjwgltbSrEds3GpZ/99qI7phWtXdVhFUfJlMjUlFYIP/zvQVSGKMwkvzn3ZMj8sopkc4haCRn4uYcqhj/P/cXSnksJalwOGcbwIRcD6EgKfFkSP7vL8UlCKsk5qIwquxBfe9dnpJvby1W0aQwkvwjpO1HazHq7wvHA3npOF5Qfj6m3dGTVKH8zw+FTTiDUETQz8E8x4TkGUkV03/z/JAktJRHQhDZ3BopiYokGRW5f1lUnt4UUXkMcywnyUsgi3jz1xePyr9/eUBFMfdeMYRTamRHwjI/Gsj/8wslUqqySUi+8/bJIXn9tEj7IPRPUhVTDmqhZEL+3w+XSVkMxjZ6ERCSfyS1LTacSsm/e3FYEmHVmUHu6Ulr/KbCsmdFSr67tcBekBCSb6AzjARatkMJeaEuJS82onfP52PaHT0hbfB+eV1YKgoiZnw7Jw8FleQfaFj+04ERGQ4XSiRI2J5cAm9FkpqlZUUityxPSSoVtXqFkHwjlkhJHM4dNWKfPwmdk1u96wB0YSqUlArN5p2rImrA8gUIyX/O96fkVOeoXBgtlKSKZTgHe9uJROSx1WqvqkyGVSyhNwnJN0KpuFqpBfLb46MSQc+1HOzindLqIaZyuGxuSrbNCyQV5hsRkn9A8pJa1vF7ojMk9Z03kaMH85bMK4nIwiJ0pbcBXOkDhOQXQRBIQ2dUkmokYox/rqlMkzxV5Bi0tWZBSiIpXbeeR4TkF5C9eCQmkcSQHO0qUGM29wxYG7iihnZlUUwWl6rBTUcPmQUkVD/2DielvT8syXBEt3JPB6X038a5cQkihRJJJnOx/UvIdQPJi6SicqRXdaZND5J77TMMaImkwjKnLCULitK9AAnJM0KpQPUN2pFh6R5MSdvw53dozoCjJ5D5JSFZUIJugSm7iBy0uQm5biBYdR2uSYk3gBjynEvAWA2rZke21s+HIwqvKXNPsRNy3WixhqrB8KgjXbGcVDl46YE6oqwwJEvViKVaJLOF88Mh6ewPSVIN21zTkwBO2E1zRyUViri2L4WT5CVw9YTlWCdsQRTyXLQHk5qtAplfmrAOA4TkJVq0rXSrwukYisiFIdv7uYA0E0IIIYQQQgghhJA8gI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yBjh5CCCGEEEIIIYSQPIGOHkIIIYQQQgghhJA8gY4eQgghhBBCCCGEkDwh9K+fGwrS69NCEArJwqK4zC9KSSoUlhB26j5yMaGULvgNhyUVhHQ7oet6D3VvEOjfabhvqUBPqBmJpFISDkcljkyRqwKlu64jIkEyLkE0JiF9ZrkEylFI8xaKxGT9fDzXpKScRJJssh5dWJ9lKhRNryemrQ5DGUIdmkolJRyJ6PMiV0WAO6X1pi4NHViN2O5cIgiSWowCKS8My9KShATh3MvjzYCpqNCoykqJyorWb6jTIJ/TUf+mz4N/oSCmO7TuVynls7w0ES3354cKpWNQbUK1dXJNTxpBXNbOh0ZH3nSBIUauzCX0pmowfc4qqNOhN315ot68ImFtZ4T1oR3qCEvYHs00PJ9rBG2fsMrf/GKRhcUjksxBXZ6TqBhE9fmmQklJqm6K6O90AF0YHqsHQvq8olrGcG5oRttFJgG3JaxNiyCakvbBYukc0o3PSehfPTeYVRVPLRDSxSWBLCiB80Ire6140XAhFxOCkRgukiCZlJg2AEYkJmGtfYNUXIXUNVqmnpSEVRqTkZi5AWIpNVr1H7kyuE8NnTAOUxIPF+ScAYvcxNSA1WpY1s7Dlrl+7Bi5mMw7Y87XRFzlESorMi32KkhqLvC8onpeOBBRtsiVgfEahGPmMK/vSKixk3vGYSjQBpDW7eWFIVlero1ePtvPRzhiZiQaLaFgVO0LNCynD9SkoSChv1Etczh3Qp8rn+WlScqFoagasiIJ3K8c05Mgos9z7Xy1v+BFxIsbOnquimy5g94MkpANvX/m/Jz6Z40zpGAvB9SbV8aa5dLQpWtaxqEvcw1nAQUyr0jbkcVo/NLRczXAhRfX9mOhCkRS7X5Jv6iccrSdDz2YVJGD87A4NSIjuo22JZy9AZ/f5GidBQdZSnXOhYGwnB/5/Pcp9GzdyLRqVVSvZfqMi3SB7RPVK5keh8XNR0IfNBri8VCBHG0ZktEgInG9ZwWwMUxApuG+aSELp0Kyaq7I/GL0wipKHyBXAjqyYxhvKJNqyoa1OptWUbsikEVrAGujd0ERypM+7tzKYs4AB3UmRzqSMhwPqfJKSVRv2rTVYVqWVCKlVuVxYQmcTNOkrG9yYFAkVAJR3jtU5eWiQxPOiYiWpZg2RipjSc0pG5OfB/dCIiHNfUk5O1ioxtL0vLnMBI7EysiQrF9YYPIa4lvnSxJomR9KRGRQjRv0KM01PQlQw88vdC/X4Eako+fqmExvDo6inoMqU7nUum6qgdPVen1oVqg3L4/1PtQS3jUcSFLvF55TruFcOyEpiYWkOJrU55uDmcxFIIrBiNSdFxlQ4x+Oz+kANs2ongsjUMKpuJRoA3b9opg+QS1tup+acXJc1Zmw9hk68wwnPn85V/t3el+fmHsiNWpOHteFc/qNsJsHfbApKMOonNcn/XbjiLQN442Xa7i4oW9wJOjNvI66zjV7TPLTBoxrtoY13fmlUdm1PCqrKrBbTbAQTLFpLTI3L3qbwtGYNTQgrLnWuDT3BBwHmrcgMarGUNgawuRSjD+/oURSDrQk5MD5sNZles+sGtVF7+GNHVapTwk9E9LJlcdE7lkdkyUqj65BlFtlKndJN9KCuISihbqWew21lMoi3ngl9XnjrTcf7ecD4giXHgalf9ackKPnRyQO3QU5SoeBngujN7Ebn/C5COmJUmHU69Cd9l/lNJBYKCkbFxbK1mUxKQunHehQ2mRSUHVGtMEfsmcBmyb3Cr71rktgmAgaKLpOrpKJzxJ684+nklLfFZao2pLOEaTLFOlNnB4O88XFSdmzooB684rg3mjjO4LmNyQx9+5TesCPBNqIxIu2G1Zk8hzYP3CKDareOnAuLofb9f7p48Z9DCLarkSjXEO5NiCePMrCtYPHYSaxPhikgXYkHK2xUEI2V4Vl++ICKTEPogayh/f5zpP/6HNAj2SJ2siBiPWC+nyEtHKd9ruc0gKFhVw9cK+gS/MHzXHZ3w7nmG6nnG8bAmzS9TmBUGpz1QpTQisC2FtwAmxaGJE7VjhHBY6RawMKKRpRwzDHNRGqgIR1Z0Y+czuvuUJClSF6DbQPijxXH5dRFaKEzcmRlJg+d8jrjUBVpMp9xIYOFBdF5In1xTK3YFgbmIWqoG+kYTx7gBGby/cNujGZxHw9fLbXTSiQ8/0izzemZGAkobpMtIE5KsNB1IZxXI//Be3IhD6rIk0vJYUYoCWlhVF5rCYsC8vSAcgVgZ4Ma0PANS5zE+hIyCS5PqA3I6o33z+TkH3tWheHUlOqN2MqlesWF8veZREpDlFvXhm0y0ISjcZusOPtxgN5xMuRXHxpk8vguWI5PxyRV48PSV88am08yB6cr6MJrY/h+NGa+fMA+bL2oj0blW+VubkFCbm/JiYLyjCFBevRawX383ra4HT03Eyg544+rqOdIm83DquWLNT7iAmatTK+jqcIJw9KgTmT8IZSBfGOVYWyZUFC96sxjB4f6WJCBXn10NGTv4SSCUlECmxo5WltSL5UNyqjasRGU5hs7sYNusHblaQqzqXlIXm4Nibl0YTEtTzhvbfJvL19IdcCHT2zB9NbehtHRpPyUmNKmgec0zQKAzTQGu867jHSxrDNhJ4iGS6Q5aVJebgmLIUFbpgIn9/VQUfP7AF6M4l5mLRBeawjkD+enFq9ua0qLPcuR2+xQOK6n3rzStDRk8+YPlTwXAO1XYcSYXnhREg6ekYkhfo3ldQ2C6YkgAL7fPcVnQTQJoU/BxK9rGxU7qspkTlFIvFk2glErgk6emYJeEoQnnByVBt6hdI6GMhbdV3SnSo1b+z1VMiImlABhIAj/dtWFcvWBXrCiBvLjC8l5Hqln4vQ0ZO/QJlFVToSQdQajicHQ/L2CZHB0X49WHhdQ0ImoPXkxqqI3FUNcyYmGKaLeiCSULM1jDeh01593/TQ0TN7wCSsYTVoMRcAJPbdUwNy9AKGW6Heu74vm+FDEqFQ1OZ+WlUxKg+tK9V0E4IJe1Mh9ISlbF4NdPTMHqA38c0ryCPs1qnWm3ev0DKlDaS4ak81Z6k3rwgdPflM5jOFBESCURlVG/bdpoTUnY8Lvog1fvRzPnvViyk4c/XZrF8QlrtWFklMdWIYL0X0WfFpXTt09MwS8JDsM84wTHUDCrNvVOSVhri0D4VtfGUoCmMEk8Ne/vORNjmwCbQKsgo9hoRh7p2IiuEtywplx2JnCGOuiKiuTHsByRPo6MlfIH+4U/gqBR4vquDu0ZS8djwpbZgcRP9H9L6m9Njl7qhXvKiF8Qu5hQGMRJHmHcsjsnExurtiYEg6sUBlHW8sg4gpT3Jt0NEzm8AcOXiPj9pY76fK1lun4nK0I2STRIZSqk/1F0fRZLicq8Fk0+ReJVPlPgjjM7UhqSpOyiPrCqU45ib7Roi0JFs8cnno6Jk9QDrwH3ZsoA1CfD02U29i3quw6UFI0aXJ1Js+IPSmzb2l65l606Qfdakep968Eqi36OiZFejzxYsOTAECaXhT9WJ9h66h/Qi7FnYo5FTtzUhatiYFQgjxQj0ODarbiVBMNs9Pyr01kHMvb3Dwwl7m87pW6OiZpeDu4ckltCX5fN2wKklVZriv4ZjEUsMqlJeeuAlGLz4JHU3FXTrhkBSEo/JAbUyWV0Ix8osENwJUfHT05D9WheozRm+44XCRvHV8RE51DtnQrgKVJlWR6ZCXAgarc97AiYOJ64ojSbmvplCWV2jjE2850XsA6egxcn3Q0TN7QZ0cD8Lyh8YROd6FGi+uIgenD5qDKquXaQDic+3QvEnIqn0tNCZr5gZy1+oiKQzDjcTn9Xmgo2d2MpnePNk9am/9C7U8XKveTKjNWxJJTKI3EZSNy6uDjp7ZCuabe+VkIKe6khJOJWy+HujKQNuUThovURb0GaDdieFeNsG6yuHairjcW1tsvc+jV5RjciXo6JmlhNEY0AefClRJxmPybP2AdA0XSzSIy4juj17mseIIlGhzJ3AAAP/0SURBVCOUJL64tCg2Kl9cVyTzitTgCiLW3Z1cP3T0zBa00WcGp9471G3hiHzWGsgnzRja5d5aXgonpk6FWjBtTBbGwvLlDSIVxXg7ojs1jCtDJrm6kOuBjp7ZjNodaMCoXH7QGpN95zCRskg8VCBFqUHVfZd5QaJxRsLFElOdC5Nrx9ICuXVxXEUU5QnSSSfs54GOntkK5oZMOxPSevP1xqQ0doW00Rm/Jr0JZ215SUQeXxNk6U2EA5dOi2RCR8+sBTas/nx0Ni4ft6jwqDzavnRb8VIlAbUinDkhQZkZlt3LClQ3artHj0S1OEGuyfVBR88sxeYeSGE+ANdjIJEMy/62uOxvieu9jerxyz1WHFPBVAG8ZXFItlSFpSCqBi7GVuoRpEmuHzp6ZgeQGQx7xBARTPOKuXugIBs6A3nndCCjl6nrIIm47+isHtI4i8ojcu+qAplTBOeR2w9r1Yfj87l+6OiZvaAfDqQJQ5cjqVFpG4jIB00jcm4A3djVmLqM2rRDKqNLS0Nya3WhVJUmbRLmiDZK0a3dySe5VujomZ24BuJEvYleAftak3KgVa5ab+JLzTuXhNWOjUlBJEtvakAOFbkWcM/p6JmNwJmjrT/VZSG50J+Q986MytlBNwelszsvURbSOrOqLJDboRdL3HBpfA8aX9nj07l+6OghBhw7UW2sX4gXyusNQ9IxrDvhBNLbHNPK0CbHgkRiuJatizxYG5GauYjNoVpTAR09sxVVc6o04YztGUrKyycCuaDyGE6paWt1tQqlTTw5qhUwZvVwJuuepYHsWFpIxTjF0NFDMklp/YfG5Yfn4ubosYmb1aiKaJ2YRP2tzwNd19GDdu/SqM1hh3lEyI2Bjh7iUE2YtlV7B+NZehPtBdWZaK6E1VbJ0JsP1Ialdi5t2BsD7jMdPbMdOH3wUuRAW0o+aEbPO23LaFGIB84hC6dBHM5ZlUvMjbVzWUxuWRKVIDWqBlYhHAsuIXJDoKOHGHiI9jUDVYroWP76ibic6naVtH1+Xf8HiYT+xiQWCeRBVY7V5WH7pB6/DjI10NEzO4E0oX6D2GntLMMqdn88OSTHegqlIBWXRCiQWErVKL7Ogzm1VHHeX1Mgq+aEtaxAwbKr61RCRw/xhFUeQyqjaDQ2dqXklVNJvffYrw37SEgiSa3FIchqY+2uisity9zEzn4+PHL90NFDgFmhep8DNN4j0Ql6M5IcdfV2YlQClcVMvbl6jkbT8kNuBHT0EBBSOzUlBYmUnOoP5KXjaCMk1JwNmSM2qvc9kXTDuvYsU92IoVra9gz0mClLJ83kBkFHD3EEKUkEaphGo1oBxiWiT/Wjc0n5pBW9C5IqekmJh4tkfnREHlxXInOL1LAKjdpXQ0JUklMCHT2zE7wJwX3EnTS507WoKsmPWlIqj9gLJ09UjZSQzCkYkYfWlsjCElWa2rjEnFlkaqGjh3gS4YhEE8PWcERvAgy3/MOpUYnjc3nhYn0YQxILB7KtKia74eRR+YRzKBEtkih6GpDrho4eArzetPeSKouZevNT1Zt4BSKhAuuBl6k34Zu45BeByDVCRw9J18lqn6LfTkqK5ETHiLx6WkuG6j6AI0nVmburRG5ZFknLn7Y/IcWqFzEtCLlx0NFDjGQoJREIGEQw5N40prQi/OBcQvapogxFCmRpWVzury2U4gh69mhjR588xmPmblV+c0NHz+wEn6vUWtk5XrUMQM5Suo0hIY1dI/L2yaSM6nptaVLuWFMkRVGtxEOQXXzKUuPzEUwpdPQQDz6/nIK+RINBbzfkD86e906NynAqLEXhlNy+qkDWzkNgNbRMQNELFvPycLjIjYCOHgLsM8+qJ/HyMVtvftQ8LPvaErqvQGrUjp2gNwMtN6wqbxB09BDUybiruL96byGIWi7qL4i8c0Zr64SWEdWL962KSe0cDYd6O0DvHnx8RGPaSxOXDrkx0NFDJiWpjzUWSslIEJX3Tw+h3Sm3LS8Um/yOXc6nBTp6yGS0DaRs7PMXV2oFHnGfdSbTBx095FKgLsTkrk39EfnkzIDsXlEq1WVJa3ya+ctncsOho4dcCbRS3j6TQGGRO5dTb04ddPSQizHtlxyVluGYvH9mVO5YGpGF5VGJmnMHDlfqxamEjh4yKfCsFmAOEDVQMSmsdanTJx0OR7RRn7yuQkOuDjp6yOTE9abjLWT67SVff0wrdPSQS4E6G8NGIJMJ1Zr2JSDTodF0c4LP5EZDRw+5MpgQFt/ycV8Fot6cKujoIReDtmMI8qYrVkLUdsWUICge8SCsski9OJVcr6OHEpKnQPDUZFWJdF8Asll6wlGJa+UYsVliCSEzASZbxhQgkNCofbqSEJILQDMmwoUyIkWqNwP7xTZ0KCFkprBvxkqCepOQaQcy59qQ+OKkbgdJU5ZoY7I3T+5DR0+eYl8GCfRvKGoTZcFQjaTiElUpxfhLQsjMEA5cjxK8i0pGOM8HITlDEJZYKiExM2FD9ottvMGEPiWEzAAqe+FwTBssAfUmIdON6r9IkHQOVnTsCWMWLcwpCS3JnnW5Dh09eYsKoDYmQ+h+qf9sIskQBnDRWCVkJglCKoUwXFUW0WuAEJIjqHrEixFIJb6Ah1+3DX1qIQgh0w1kDxO+qtak3iRkBjA96KYcwCguiKQb2kfFmOvQ0UMIIYQQQgghhBCSJ9DRQwghhBBCCCGEEJIn0NFDCCGEEEIIIYQQkifQ0UMIIYQQQgghhBCSJ9DRQwghhBBCCCGEEJIn0NFDCCGEEEIIIYQQkifQ0UMIIYQQQgghhBCSJ9DRQwghhBBCCCGEEJIn0NFDCCGEEEIIIYQQkifQ0UMIIYQQQgghhBCSJ9DRQwghhBBCCCGEEJIn0NFDCCGEEEIIIYQQkifQ0UMIIYQQQgghhBCSJ9DRQwghhBBCCCGEEJIn0NFDCCGEEEIIIYQQkifQ0UMIIYQQQgghhBCSJ9DRQwghhBBCCCGEEJInhAIlvT5tpFIpWwjJZwJJSTQSk1AolN6TY6jkB5KUVBCSZCou4SAiIewkJN8IpSRIRXUlLqFYoURyUCaTqorDQUIlMCqpxKDWGwXpI4TkL4EkJBwqFInAJozqutufSyRgJsdHtB7ROkTrkpDqTELyDTQHg7CKYgS2oP4L5W5fgGQStmtSc8n+CiS/CYfDtnxe6OghZIrIdUcPJD9QozV14ecirX+j6zFJhejoIflHEGgDUkYkVbBYimp+DEs2fSR3CFQlQv5CasAONX5Xoom29BFC8pdgwb+RggWPqr4MOwdsLqrLRFyGT35HQiMqk5ECzXQifYCQ/CGm7bJ4tFIK1v1ErdciieSi1zUNHT1ktkBHDyE5Su736MG7VJXF9u9Lqu3/K6FUTMLBaPogIfkDeq5FQlEZjSyU2JY/SDQHRTKlsheI1heqGpNH9mrjsi99hJD8JbLkf5LUwu8IOg9EQkndE3MHcoi4WsmJQ/dILHFeglBCK5TccxQTcr0kwkUqhGEp2PyJNg6T2rhEL9jchI4eMlugo4eQHCXne/ToEkolJNn+I0m2/i8SSYUkeR2VCSG5SigUkYSMqEm4Ugq2vWjbuUZKVTE61CW1sZs6eI/u6E4fISR/CZb8TxJe+E2JSsyGjYRzsEtPKohL/MBjEoTOSthsV+pJkn+EkwlJxeZIwZb3rHdpGEMVcxQ6eshsgY4eQnKUm2OOnkCS7d+XZOv/ao4eTj1A8hPMPqUFPrJYYltf161cbEyi+ZgS9GkIDt0lQbLLHSAkjwkW/zuJLvyWNipDkoJBm96fS0CXxw/er0LaJiHYrrmq0wm5DkxHhisltu09bRxqGc/hck5HD5ktXK+jhxJCCCGEEEIIIYQQkifQ0UMIIYQQQgghhBCSJ9DRQ8isBaM2sbhhlEHIOu5y4ZJ3C8o4vupjW25HDoI8usxhqIjPOxcu+bwI5qSydWzl5pB+N8EB/mA4C/Uklzxd8CWAwOkhr4sIITc3nKOHkCki5ydjNs2u6rz9exI/9580n0O6ULmTPCQVk1QkKdHwQglveUPLee6948AcPRA/fCEseQjzgbSmjxCSxyz+f0l44dMSDsXs1WMuakvMBRIc+qKkkhdUZQZaf9B+JflHoHpSwmVSsO1dSakgYt6sXIVz9JDZAidjJiRHyXVHDxqW9qfzB5JogaMnUCOWn40l+UcQhCUUGZBkdL0Urv+Ja1TmGEk1WsNw9KhMjpx4QiIjHekjhOQvyaX/VooqvykSUf1jjcvca7glUyMyWv9ticQbtC4p1sYl7VeSf9jHAKLlUrjuRUmGCyQSpqOHkJmGjh5CcpTc79GTkoQqylR8VOLDgSRCCapMkpekgrDERI3CVKCNyrmqNHNPJlUaJUiGBe3c4Z4uSYTpdCX5T0lUdWRRoTXYQuGU/ubeJ52TyUBGeru08Rt2A1pyt/1LyOcmUNmLBiNSUDFPdWVc7deC9JHcg44eMlugo4eQHOVmcPQEmrf4yLCMDA9qbQClPu3VASFTTjgImSMziESlsqQ0J3sNQB5BIkjI8MCwbtsmIXlNtDAksWihRMJRlUvsyT3ZRG+73sFBCWvjMqL/3AxahOQXEL8giEtZ5TxdS6kk5u7LBjp6yGzheh09lBBCZimYpyRsql2rgRDeotL5SvKTVAhTMUckqkU8ZGU+94A8YtFcYsvtJCTPCQcRiYQiabnMTZMUmtLVHRjcQicPyU/wchK2IOzCXHbyEEKuHj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GEEEIIIYQQQvIEOnoIIYQQQgghhBBC8gQ6egghhBBCCCGEEELyBDp6CCEkiyBIuQX/9FdSKQnpeiqZkuGRUQkFul/3ucD4TerRECLqsaRWrNinC3bpP0klrLJNpkKSCmlKQQIRLZTFQxg7n0bR43oiTUePalqBLnZA09aDmhXdth1ZhNy+AOEsTUKmDitm9pvQcoyyieKpZVrLrRbziwk5mQIo80mfgO5H2Q9ZmYWUoXxjNalpJcbO43FyAanSGNkHDZwD59KULFwgYZxb001lh7dNhE04ucNWZhANn1I5T+gyPBq3tEweNW9Y93KNOO5MPj6OaT2QPm9m2Ow6wIJngmPux50L1xDWJRRLxxnHxUadg/uEcyESzoN1QmaacVk0ebR9kIeLZRHSN1Y/ZB0DkAfoPjuSllVPOOyaMpCHJGQmXY84DUsIIbMXtZMmqVGnGBhOWAjJZ2BkRCOxsQZErjIyMqLLcHort/M63aDh1NrWJkeO1cu5ljartyLRiCTiSSkvK5FVK5bK7l07tOEWkZ/98rfasAvJnbfdIkuXVOm6NQF10V84bPT3F795RlatrJa9u7brtqJhDh85KgeP1GtDDk1d3atVcnFxsZSXl8vq6mUWHk8FaTc1n5X3PvhAHnv4YSkrLckyeGFMi7zw4stSUlomX7jnzvR+4oEslpWV5bRMoowNDAxM2tjJJVz28EcbclqOf/HLZ7TxFpLtWzbI5o3rXPnOAE6LkMrJhx9/KidPnbYy/egjD5kcoYF3+NgJOXS4DqnJw/fdLXPnVWqZR0zXiPPAkfLhp/s0jSZZtGCe3H/vXekjDtecDMvxEyfl030H5I7bbpUVy6rS+QlPqOFwDSFzQIlc6OiWP77/kTz56AMS0VN29w/KgcNHpFXlfmhwWMKRiMWprKiQzZs3Sc3KZZpAWq5//XvXpLSTBBKNRaWoqFjzN1+2bl4nxbp+qToAcp+Zq1NNZ6Surl4efvB+uy/w3/YPD8qzz70m27aslU0bN6VDeuDoScmp5nNyrP64PPTFezU91T76TJzzLLcpKIjqUqjPQfObo3IJWezv77dfcvV4WezrG5CXX3lVKubMlQdVtl2xnCiLB4/UyZGjx+SeO2+VpVULVS6cvBl63yFfv/r1b6W6eoXs3XPLhLipIK4yG1Pd+ImcbmqWO2/fK8tU5k3AIAU5XN/nFrjLIamoqHSbOUwyCWeh6hQtR4TkM3Bke2f254ESQgghWcAwhE2//+AheeHl1+1N4peffEy+862vy7e+/rR882tPy+6d22T+/HkIbUbn0NCwNtCH5J13P5DB4RHXSNP97q27og2Zfj0+Ooq38jA+9UfDJNRgQfj77rlLnnj4AXni0Ydlz64dkhgdlrfeeV8OqQGMwDBqEomk9A/FJWSNzqxGR9qoHdb0RxNZxwi5wYTDkBEt41quRSIyqOW/sLhYTjY1SXKS4odwQ1rOj9Y1SCRWJIMjcd3rTBBIUDwe1zIOp1FgDpaQf0uf1bgeHBoyR0g0ViAjo6PpvRlocEQ5cfK0ykmB7DtwSM+t8hKowF3UUHfSiR42h4/Wydx5c7XBGJKEhn3x1Tfl3Ll2ue22W+XPvvUN+faffl2+9PjDsrZ2lcyfW5mOqUCuBwfl7rvvlMcefVCeeOwh+cJdt8nK5cukob5RPvxk38SwWXWAqz3GSejNG9J7g/uFpjAcxsj2sO4bGpnYowfgGcD5Fdd4g8N6P/RacbbsdAmZdrQgouwePHzUXoY0NbdId0+f7rxYFuPxpAwMjshbb78rvUMj6b3jQIZ7BkZUBzq9mkk4FJXevgE5Uqe6MhpVmT9scoAM0MlDCJnN0NFDCCFZoPHUfv6CfLbvoCxYMM+cMOXFhRIOkhLRhmhJYdQaciurqy2soIeiLujJMKiNvg8+/EQNTa1e1ciEmekaw2Z2uvBpYOpa50bdV15apEuhlJcUyvIlC62nQmFRoTQcP2HxLAk4fLRVl0xgWMjFBqztCsLa8JtoRBM809y+J8ifz+PN0HPAerdFIi7fKMRa9lYsXSTnOzpkJD7ugMFx19gK5PyFDomEo7Js+VIrx35ohR23dBKyasUSOX22xZxC/j5YdBuyGLKePBHdXr50ifV2yQYSB+dpZ0e3bN++Wc95Qbq6u+2N2EWNPt3EvpHhUesttwQ9CTRPXT29MjAwKOvW1MrKpVWa55QEyVGZW1Eq69fVypzKMkTVuN6ECqSiTOVXZbdMl4Xz51rPpu1bN8q51vMTwkKWIZ/pK5v0WSNsMj1EEz2cQFLriOy3eu7ehq23ka3bmdz9nizdXMRlM+u55DA3y33NBbwsNjWdk9qaVTJv3lw5e+7c5LKoJX2F6lQ4jN//aJ/tceUYdQvkJdByDt2GHngXP4PjJ0+b83fntk3SrnVQd0/PTSUHuUNu3zOfNzxbV9+RqYBykz9MtBoIIYRY0+rg4SNoMsmdt98qUYzlQEPN3pZjYAQ2x41VrMPxUl5eKlu3bLLu4+cvdEoyiYashkkrTRuKYoulkHbW6Lr9qtkSjljTFw1BDP+Yr4ZxrxqshktCG9caz3pTYMf4giSC9NwhIf0lE8k0XLCea8vNCPKtJdHKI8ptNBqWuXPmyqmTp8auCzJiQ7X1Elta22T58uVSWBBF7DF5gBMDQ5hGR+Oybs0ak5tT6JGjMhdCWdf4Vr41eMOJk7KyeoUUqHxMdtdwK0+dbpKK8gobWllYEJO6+uMuD5eg6fQZ60mzdHGVCWkykYA0mqMVYG6ucETPF+hezZN7XMiQy4E1OHQV14M7giFsST3fkqVVMjA4NCEswsBfYyKP+2N7cSx7AfqL8FizgH6/w+of3eWeA4Km00M0O0Hug/vpn40vM7m2eLB+s9zXXAC3DrKI3q61q1fIyhXLpLWtfVJZxH0tKiqQLZs2SnPTGWnSBeHc/U4/A3P6IKzb9MD5gxciy5YtlVqtGyIxlfljdRoe8srndS3425UtA7my+Ly5X/shNxjcX8gNlsz7Tm5O6OghhJAsRuNJOdfSKosXL5S5lZcfrw5liIYplOHQ0JBs37pZ41TI4aPH9Ni1VbHjvX3gTMJb/UBi2ijGJLeWlh5Hg1RbnWrcarCMxWKaEYwdFxvSsx3f+ySXuakNKjQQtFAurlokdQ2NJhceW9elpaVN1q9dfdF1eqMSzJ83X+bNqXA92bSh5t7ow3ki0t5+QXp6emRNbQ12jcXJBI6hhoaTsnjJAimIRmXZ0iU27w1kKRs3mXNYTpw8qTJbLqWlxZgrVuao/EaiYTneeFoGRzG3kMpehjPiSvh8DY2Mah4y5hpJE6Qw2XqG0wBJphe/b7JrIzMHnvv1zJMwG/GyuHDhXJvbam3NKmlrPz+pLGJPIhGXnTu2a9hSee/Dj01+NBU7fjnOtV6Q/v4+qV29ynr9rFy+VE6dVpnPlDFyRVDGbxYddLPk82YEMnMzlQVyeTgZMyFTBDrdczLmm5OOrl555tnnZd36Wrlj7x7XILzkc1SFqI3F7/3gJ7Jz51bZsXmDnGlpl1ff/IN85YnH1Ggt1/j4ElFEvvejn2ojdZXcffsejefS+3T/Ifns4BH55leelMrSIknACNaGZasaxC++/IasWVMtd952q0R038lTp+T1P34k9919h5QVF1o4j5q0uiTkD299IJVzymxSVjIR6B1MqpqrMunfYGMi7lyvN2A6WBa1bAehqPyDlu092zfJnLnz5ZU335anH3tQ5s2bN2Ys9up9f+GlN+QbX31c9h+sk8/2H5BvfOUJKUtPxvzp/mNy8OAh+c63vyl1dQ3a0PtQvvzkEzKvsgwnM0fdG2+/L+c7OuUbX35MPv7soLSe75DHHvyCpe/p7u2R3/72ZXnggTtlxZLFcrZN5ejVN20oJBqAmXIMd2pX36D86re/k7237JbNG9aonEUkoefbf/Cw7D9wRCoqK2WrynTNyhWaBydv7tpD43L9w5/I1/RaKkqLTQ71j2Ca0Df+8EdJxEflkQfum1AHLF2+THZu2WjphMMTHUFnms/JmTNn5KkvPaopoIdeyCbn/slvnpfd2zbKzm1b0yHT4P7qKY+fbJLDR47JU48/bOfCBNk3A3COj6bnWspVRwqeEyZxp6Pn2vCyeOtt22Xj2rVaTAP55e9flFt2br9IFj89cFi6urrki/fcaT3/ILPr1tbKXbfv1QeAL/tFVXZ+YnNk3X37rRpjPO4bf/xQ2lrOqgw+JVF9RBgu+dIrr8njjz4ii+bPnXAecmlsKK1WJ319/badyzoIMul1C7nx4N5Go1FboMfJzAG9cz26h44eQqYIOnpuXs5f6JLfPf+S7Nq5WRtkm/QZXvxWfhw86bB8Xxtw27dukt3bt9jQjRdee0OCZEoeffB+jZ+0Xjjf++HPJjh6UP3u08bkpwePyK237JLiWFiSGrftwgU5dfKEzKmYIw88+EUpLiqwtJqamuXlP7wnBZGQpBJxTWI8Xxg+Yl8fCZVYb4aHH7gnfYTgPmPBlzpOnz6d3pu7rFq1ygysXAb306q2MUfPT2TX1s2yedMG+ckvfycbamtk757tgolS8fWdj/cdkoG+Qbnn7j3y2YE62Zfh6EHj4pP9R2T/gYPyF9/5ExkZHJKf//b3sm7dWrl993Yt3CGto0blF7/5vWzeojK5eZ3KzDEbBvLYg/dpXlS+NAy+wPL+R59KfX2jfPMbT6g8RfXMEY33rMytKJOH7v+CyogfDuIcNR/uP2xfvvvG01+SkmJ8HUvlUg8jRH1Do+xT2ezr77Neetu3bZWVK5drva5yh+tPO2/+UWUf8ltUGNNLCdmEs+fONkt3V6c8cP8XZemSxRMcPUn9DadG3ZwjScQYr3cxfHNOZbk89aVH9GqSWreEZHBg0Bw9u7ZukF3bt6VDjj8D/J44fUYOH3aOHsx1FArndvnxnD9/3hr4ue5EWblypTkb6ey5NJnlEb3gvCx+7auPS4nqMNy5dz7cr/VAr5NF9Gyz+xkyR09vT7fce9cdlta7H3wsxxqOy4MqP9Wqz1IqF99X/blW65U7bt+t9YrG03YEet/++Oe/0npnvezZtV1TUokJwvIzlfl169bIjs0bUb2YzCNfINdtspkC9SjmTmtsPJmz98g/Q+DKGZ/lVID7iroOX4Ctra1N7yUzAR09hOQodPTcvFy40CHPvPi6bNm0Vm7dtc0cOZe8M1qF4lOw//ijf5Kd27bIjq34/HFI2js75IUXXpcNamzeumen3drv/fDnsmbNuKMHZePTfQe1MXlMli5dLIWxsIyMJqX53DnZuX2r7NiyMV3Bo9dQIKdPnZHX3vlAHn3ofilTw1kTQA4MNBcllJSXX35bKueUykNfnNjTYTbjDUIseDOfi2Sq4pvj8+quUecdPd//8U9l25ZNWm63yPsf7pMT2lj4ypcfkZLCEhmOD8uvn3lJbr9lh6xeVS2fHDgq+7MdPQeco+cv/+ybMEzkvU/2SUPDCfmTrz4lsVhM9h86IkeP1clTTz4hpQUh+fhgnbS3t8sj2mAMhVU6tIEyPJyQXz7znJSVlsjGdWutIYieLaebz0lLy1l57OEHpGrh/LHyMDIal1/97jlZsWK53H3rbpWfTGPK3f+EptHZ1SMnTzZJw/HjNrzr9ttulcULF2Q4b34my1R+YxE4iSLSdqFTa4xAHn9Y5VTzAjIdPSuql8vendvsDHBO+XOB02fOSePJRnnqcfToSeiRsPT3D8jPfveCOXqye/Rg/iLMkdRwqkkOHT4mX378Ed2Z0IQv55zOHfBsCwvxefVL1rAzDsqLl0lfdsjkuF4hE2Vxg8qi3THd39bRJY2NJ8ZkEZUIyvBnB49KT3e3fOGeOyzsaDwhL7/+tvT29mqZflgKSwrlBz/8pQ3bvOOOXaIib/NdNahc/kF14pbNm6QcdYmdPySnzrbKyNCAPPXYQ/a8/HPj87scrkaCjsz1e+TbkXyWNx4vIw0NDebcrqmpSR8hM8H1Ono+f0xCCMlT0PhUM0I6O3vMaISBerXg7Txsj0Xz58v2LRvlaN1xqW84rnvDavSWpkM5zFDRChxDV2679RY1cu+UB+67SxbMrbDPUOOT017p4p+u6Tq+8FNiS2XmUlGihm6xRNHYNIONeLKNQbufObrgeWO52bARhyE4RAPZsnGdjCZH5ciR4yo+gdTVN9oEx8uWLEmX4suDq9+8Yb2kkgk5c/acpX3oyDFt5NVKceHEnip6y9w903PjE+mJ1KgkUwmbI+vwsQZzDg3095icHdQ0nAy5fNafOCUjI0OyddMGNA8ngHTR4yCqrcmF8ypl7y3b5YnHH7GJZd99/+N0KE8gt+5V+b37Trn/3jtlz85tMjjQL3XHG+1asimMhqW8tFjmlJeqHBdPkOMSDMlE7lAG7D9SmFyiEQbDycbLDH5xJen4NwHZ+ZxMJmZ6ySR7m4zjn2W2LB5RWTyisgd5vNDeNiaLoUjUviCJO5p9W2PRiNx/390qgwnZd/CwHleZKS+z8h22OetQ2kP24QP0xDt79qwcPnxEz1UnR+rqpb+3R3q6e+wLesgXnhsdA1fG3yuA31xbPGj4Zm6TGwfurS8H+PVyTW5O6OghhJAsCosKZMH8eTb5Kz6XrhovfeTqsGZZkJRtWzdLxZy58um+/dKnDT+8HckEBq91X9fw6AGAt5GRsDYa99xivQ327ds3rmxxXLOBngsaySljNX79gpZqOBTBIQ3Pqj0Tb6jcDIb+9by5mUlwV+0ua0OsQhtkS5YukcaTTeYwbTh+Slbga1uFBeNl+TJg3hr0BFiqabS0tcnJU6dlJJ6UtWtq7TyZID00ApNa7htONMryxUvk6SefkK889Zh85Wld8PvEY7JmdY00N5+zCV6dfLrwC+cvkErNrw0FyQByFA6Pf2kL8mnXpel3a+NxIk5+4WQVbZjWrq62vMPZNDLse0tmgGFVumhpnCDDJsdWPjVz/kJ11Q/jQ+/LTFCW8YU+gEmqo9pwNieWxr1ZGkGZ5T1X84w8ou4glwfPD08QZTJTFp9+UmXwy4/J0089Kl/98uNjstjb1y9h1YlOHl059kCeigqisnfPHjlx8rT1qALesYlz4SMILa3t8tB9d8hTjz8oX/vKl0zev/bEo/K1px6XhQsXyLG6BguLODdr3Tpd4DmMf9Ezd/HPM9fzebPi5cvfX6yTmxfWeoQQkkVIIrK+tkaSQVLe+fBjVXQwgdTQV30HPwumWsW8IxgqhT7k6PQjAQxQ/VGliN47oVDUjNK779wto6Mpee+DfXpMU0krUddwgDJ1DUmMjbdkdHvR4iqpWblUDh0/Le0XLuh+18hACEzKjA9vZTc7kEPLmh5HA5WM4w0Vc47lqHGIPHrj6qYwrFCGNa9oGGAdwy9QADGfFZw7G1V++gb65JP99dLX36vyVO3CweyAwOizsK/ioEmnv5gE2ZyYWn79W/t1tbXS0nZBGhpPytKFC+3LPe5LOhETRHuSmlZYZe+cNhwHRxN6ntUqvUhXzwHHHkLpudavr9X0k9Le1q5nTElnT7d0dnXL2jXolg4HoCaVLhopjTMuT+6PPRddwzDXooICdxTXoz+2pMNDNhFuz+5dJuPo1YMdiI/75fy0Sbs++2w8ks8E90bvgZ1T00e+CoqKZV55qZw51y5BUusc67WDn4T+SUpCN8+caZH5c/GFQGQg978wNw6uJbfzintJJ8HVEaRC0t3RPUEWw2k5iWAuLcXJYkpONJ5Kt0JCKjco76q7TP6xy4RG1moacyrKBMNBISyhIKHpaHg9z6lzbeY8njd/gT4fzJvldC/kHTpz+dIlcuJUk4xCKE1m0jJNJgV1kS/ruaqDfL6sftM6lEwtN4UtQi4LNRchhGShJqc2MlfJ4kUL5Oy5Vvn4IzUyzbuS1AZpUpVfoc1BMNA/YvYjJkpGHGebTjQ+qubNkY0b1kjz2Wbp7R8yozel4dG7Bw1B53zAfE6uOjbFqo25W3btlKg22D7+6DNJJGG4RtKG2HjYTOAsclasNibRACRkqtGyjsmEzWER1hLq37brv2VLl0phQUz27/9MKsrLZfHixXYMC8ovHBYRlH14PnRfErKl25gsGRIIYUKvmMHBIWlraZfaNatUdjB5q5OBCBp2QIPCMVN/vEFKigpl2bJlJkPWe0v/IT3I3HyVQ3w9pKXtvCQlKvUnTktUz1e9YoXJYFLDw4EL2tsuSHdntyYct7l14BjSM8rhugb7Gt7KVassbcgaxBV5gvwlcE3otacNWnwtDPME1Z84adeI3nvIB/ximXVAdn2BZM1plsbdT5Ht27ZIX0+3fHr4sCR1R1LzFo5GZWg0Je+8/6F0dXdLdXW1hbdrR8YImUasLGuxO9faerEs6i8clwhisji3Uo4fP2H6E0QgGLqRSCQyyq7bt2HDemk60yx9A4OSCCDTdkROHD8uVaqjszGZ0TQWL66S+OioNJ0+PZ4mMkAIIbOEi1sLhBAyy4EpaHME4JPMK6tl/9Hj8qNf/l5+99Kb8uwrb8vPfvlr+dkvfuXm3lED0nV3ds4eNOIyQYNwx/atUllRal99sn0WPjDjFnGQBnr0wAbFfqRXVlIi2zdvlPMdHXK8URuLMF4zwk48i4vn8zCJH4iQG4qV30jEvhzlejvAWRO3X1Cg8lNTs0piGqZWf4GVYS2/6FljZRStPC3I9gYZ8VD2dbcNR9LGYWFBVKoWLLAJe2tWVZvTBi9xTcZs3clBb/+AtLS0SM3KZZaWb1hCznACc6jqWm3NamltbTH5OXmqSaqXL5WiwgJkxBwxXi5btaH62+delB/+QmX+xTfl+dfftUmbP/74U3P+7tntvnzlrgeOLifXzmmrGQzhnqjcb9ssw8PDKr+Ndk2uB4+7P/5c7t6Ngy/f+HuDpAxdr121Unbt2CaHDjbIz3/xrLz+5ofy3AtvyC9+/TtryO7csVWWaMPW7iXuDyHTjpZx/dui8pMpi2NyYdLqZHxN7Wrp7++Ttrbz6TohYfvNWay/5szR4JD11StXyJxKTKLv+tqFtE7BMMazZ5plSVWV7p+IxVeZXDBvjpQUF9kk6mNQNgghs4jIf1DS69MGKnxX6ROSz8CIj+S80Q3nQzLpe4DQCAJoFqKKKoiGZFV1tSxcNE+iYTQqAynURmfl3DmyZm2t1Kyu1sZoxIxSDJeoqlpoc4tkPvNUELYeDAsXzJPy4lKpWlIlczCpZPo4Ui0tKZPFGjca9Y00d6758+fC8kW7UaoWzrM3ooUFRRY2pmEzn1coCOEL7horKvMXzJX5mkcyEdzbgoKCnJZJ6EZMwp3z6D2EYxG9VVBaUU4XLVxg89g49R5IWUWlfVEJX8pB7x4XDfdey3ypykLVAptXBmExr1RpGebAWWhOECSCXjLFxSWySMMtgCxoGbf3U0FSVyNSqudCY65vcFgKiopkg8okzgdwHtxL92sSLZWan+ToqOaxVM8RkXVr10hZSbE1CjFsBDIE5um55s2bK8Walu99NH/+fNm9c7vs2rFFIjZ0Ez100NEvpVmKaINzkcQQ1uqCqDl2CnS7pLTMehUsWqjXZXkJSdXizDrAnXMMDVNUVGzyix5OOOznzYAjZ0nVPA0UyEh8VEpKSmzuoztv2ysrl2Oia9y2dKp2n3MfNOwjNrdQKKfzPKrPkFweyAPkamBoWNatWT0mi2Dc2QMJRt1QoWITkxLVifhaFmS+rKRU5lZWmgygLDjHLnrvhWShyl+xyvgy1Z9z51TYl/AgW7U1K8fmsMokYmVJ06yYYzKMusk5VfFyhUyOVV763IrcZg6DsuQ0D5/mVNHZ2WkyM3eu6l4yY1yvbuTn1QmZIgLh59UJySUgi7n+6Vjoxpvh8+qE3AgKCqK64PPqudsTCbLY399PmSR5DtplIamowFxfuQ1eUKYCfMgCzjsyFfDz6rkBnG3OSf35oIQQQgghhBBCCCGE5Al09BBCCCGEEEIIIYTkCXT0EEIIIYQQQgghhOQJdPQQMovBnAOZkyQSQgghhBBCCLm5oaOHkFkOJn/F1wskxyeNJoQQQgghhBByZejoIWSWgl48+MqJ9eoJsVcPIYQQQgghhOQDdPQQksfAeXOpBZ9wjsfjtuiedAxCCCGEEEIIITczdPQQMguAY8fjHT2NjY0yODgoRUVFulOEA7cIIYQQQggh5OaHjh5CZgEYogV6enrks88+k9HRUdm0aZNUVFRIMpnUI+zRQwghhBBCCCH5AB09hOQxfg6ezs5OGRoakkgkIgsXLpRYLGbrAF/d4kTMhBBCCCGEEJIf0NFDSB7hh2VhQU8d/9vQ0CB9fX1SXl4u1dXV5uSBE8g7gnQtnQIhhBBCCCGEkJsZOnoIySO8kwdgeNahQ4dkeHhYduzYYT15CCGEEEIIIYTkN3T0EJJHYBgWHDvovYN1TLRcWFhoiw3RIoQQQgghhBCS14QC//p/utCzJVNJSaXwlZ8Up4AleUsQDiQWjmkZxxCplP69MY4WG2qVNacO9vX390tZWZkN0yotLZVly5aN9e7xZMcDIyMjugyntziEi+QvKP+QkcnkIFdIqXIcGBi4SHYJyUcKCqK6FKpMhnNWLr1+pUyS/EYbZmoDVlRUus0cBlMSpILkDbOrycWgLYFpHmpqatJ7yEyAl/TX86J+2h09ST1dqudtbfwW68m1WglBUNm4JPlHRGISrtwuKOERVUY3yoZFQzDTIIYIY7LlU6dOybZt2yQajVqlgP1XYzjT0UNmC3T0EJJb0NFDSK5ARw8Zh46e3OCmc/RIalQSB26RINSrVUqBhIOo7qTyJPlHIrpIija9pmUdYyQjaGWmj1wfUHCofCG67e3t0tHRIevWrZNEImFDtLK5kvFMRw+ZLdDRQ0huQUcPIbkCHT1kHDp6coPrdfRMu4QEoZj+GdXfUokmtVEaJCQUpLhwybslhqGJoYgqopAN37pRwBju6ekxRQfnTkVFhVXG3snjjWUYpbncoCWEEEIIIYQQcuOZ9h49ONvo/s2SDMUlFmCWHkCPLMk/gsgSKdjysmDgVhC6tvcOEEvvqMHixRTr3d3dcuzYMdm4caM5ebKP+3hXC3v0kNkC5II9egjJHdijh5BcgT16yDjs0ZMb3HQ9epweT0lBKmy9HDT7lgkuXPJuCbl+PNdqusKYzHTWeOPywoUL0tzcbBMtb926VcrLy8fC4DdznRBCCCGEEELI7ATtUUJIjgFnjXfwDA4O2hAt9LwpLi62yZZLSkomhCGEEEIIIYQQQgAdPYTkGN6BE4/HrXvq8ePHpbe3V5YuXSpz585Nhxrv6UMIIYQQQgghhHim3dETBKMSDlK6EpVQOKF7OMyE5CdwwwT4i2HPWU4ZzMMBR03m4vdjwdjYuro6Gx+LT6bPnz9/bJwmHEFY/Pr14M/rf8n0wPs9M+TyfUfeWC5yA18/k+nC6bFcl8/MXzK9+Pt+vTYPuTSZZZzlnJD8YAY+rx7I4IHNUphMSCKiFXYQ0YrbTclMSD4Rii6RyOZXseb+ZRgok4kd9mEOnsWLF9twrYKCAhuqNZWGDc7phoVxMubpAo1I3HM8X9x/Gq7TB+61H/aYi6A8YBkaGrJfMr14ecQwWQyRhaOdTC2xWESXAr3v7r1jLsomygV0spdP1tnTi68LIZexWIxyOWWkTA5LS8vS27kLJ2OeejgZc25wvZMxT7ujJ6kNnMHm/0WKtEJJhLSyTiHzFFSSf4TDJRJd8X+RQNQwwcTMaUMWZIod1mHAFBUVyZEjR2TNmjX2qXQ4BMD1CPiV8PlIJOJp45UG7FTj7zl+p/LZkouBTKGhkMsNNe8IZNmYGXDvDxw4IKtXr54wVJZMDYE21iKRqOnHXJVL1NUYSk2ZnDnQsN+/f7/U1taOfW2U3FiCAD0Z8SW8gvSe3IWOnqmHjp7cAHrnenTPtDt6IJgDfQOiZqwNbYlJXFKsr0keEgQxqSiPajkvlIgkVdqi6SPOcPS0tLTImTNnZPfu3ZO+qZpKg8bnI5mMaz5dzyMytfT09Mj58+fNoUemF5R39NTIdUePd/KSmQE9qtDYYc+B6QC9CCJmyOayowcOQOQP63QyTC/+nqNXFXo5Az6DqcA5eqLR3H4ZAujomXro6MkNbjpHD8DEsoTkO+jAU1pSNqnChNjBuTNv3jwT4NHRUXt77MVxOpUszplIxtNOHhpPU83AwIC0tbVRec4QMFxy2YiFkwdGLBsyMwPuf39/vzUo0fuLTC2BNi7DoUhOO9WgIyGTZObAM8BLktLSUsrllIEXDCFz9OB+57IOoqNn6qGjJze4XkcPJYSQKSLQBsNkihJvBvHGuKOjwxoVmDNkzpw5fIs/S8DzxrAQ4B17hJCZxzduYODyhRQhuQPso8bGRsolIYRcA3T0EDJFhDI8sDBSsOCNFD6Xjsb+jh07pLy8fKyxzzf4s4O+vj4zWAkhuQfenG3atInz8xCSI8BGQs+CjRs3Tuj5TAgh5PLQ0UPIVJG2RWCUHDx4UJqamqSyslLWr19v++HYQaMi28FDh09+gyEhGLLnew8QQnIDyCOGBJw7d86GWBJCZh7IJV6UYbg75umh3iSEkKuDjh5CpohUyn0uHVRVVdln0wGMFL9kb/t9JH/xDh4sfDNJSO7gZRNfWGJdTEhu4PUk9SUhhFwbdPQQMkXgzXBnZ6c1GODowSfTAY2V2Q3eSOKrW2xIEpKbbNiwQcrKytJbhJCZxPd8Xrt2rQ13J4QQcnXQ0UPIFIHPOG/evHnMsQNDxb8xJrMXzM+EoVucfJuQ3AONSsyjhi9vEUJmHq8rMbcdh1QSQsjVQ0cPIVME/Dn+U85+uZ5P5JH8AGUAn4f1ZYIQkhtAHtGoHB0dpSOWkBwBcomXZCMjI+wRTQgh1wBbnYRMMdkNejbuZzfoKdDW1jZmvBJCcgfIJb7uwyEihOQOkEt8DQ89YgkhhFwddPQQQsg0grk/Fi1axB4DhOQYcLxiaWhokL6+vvReQshMApmEo6e+vp5DKgkh5Bqgo4cQQqaR4eFh6enpMcMVCyEkN4A8olE5f/58KSoqSu8lhMwk2XKJdUIIIVeGjh5CCJlG0JMHcw1445UQkhv4ngMVFRU2jxYhJDfwcunnPSSEEHJl6OghhJBpBHN/rFy5cqxRSQjJDbzz9eDBg9LZ2ZneSwiZaRKJhBw6dEh6e3vTewghhFwJOnoIIWQaGRoassmY2ZuHkNwDzp7ly5dzMmZCcohoNCpLly6V0tLS9B5CCCFXgo4eQgiZRuLxuM3TQwjJLeB8xTJv3jwO3SIkR/AvRTBHDxw+fElCCCFXBx09hBAyjVRWVkp1dTWHbRGSY0Amw+GwDd3q6OhI7yWEzDSY2+7w4cPS3d1N3UkIIVcJHT2EEDKN4POwfugW30wSklskk0mpqakxhywhZOaBYwcL5rbjkEpCCLl66OghhJBpBF8NwUIIyS3geMXQkMHBQZv8lRAy8/gXIvhaJXr28AUJIYRcHXT0EELINFJUVCQLFiywdXZBJyS3QI+e9vZ2mzSdEDLzQE/CudPS0mJySb1JCCFXBx09hBAyjeDzsE1NTTRWCclB0Ntu48aNNiEzIWTmgZMH+nLLli1SUVHBHj2EEHKV0NFDCCHTCL7mg149MFZpsBKSW0Am4YzFMBFCyMwDJw+Wrq4u+2olX5IQQsjVQUcPIYRMI8XFxbJ48eKxt5SEkNwA8oihW2fOnLFJ0wkhMw90pZdLDqkkhJCrh46eqyAIUvoXY4RtK73t3sSPv5XHBHFukjj888cvwuK6eAjj0nLpuX3jZIfRHOimrtu235+0dT1zxj6Xlk9v/Dcdd2xxcfz53TVoPNvGgiDjabrzu7Q8Lm23TDzi8Xlxafi8uHxngDD48WHGwhGSX6C3wOnTp+nkISTHgO7B0C0MEeHQLUJyB8jl1q1b+dUtQgi5BkJq2Ex7ixoNnZuLlJxraZfhkbgkU3GJhCOyZPFiKSosUOUTtjcNaLMND8flXGubOSsWLZgv5WWlGndiYy6ZSsrpU83mYsOtX7oE6cQ0GHa4N4qeUDiQRCIl8UQgTWeapbOry85XpopuSVWVVJaXSqD5CYejcralTUZGRyWleVm8aKGUlZWlU0EOAknpuYaGRzVcq6bTbd1fi4uLZNmy5ZrXueZYCY+d27lczp5DmvjySMqOL126RAoLCibkEW9X3DWLO28prtnhnDsu7MlTpy1MWP8tWDBPyitKNMC4nxFfUmhrb5f+oWHzPlYtxDWMp3UzgttUVlae8w16lMNEMq5PCvnM7bzmAyjrAwMDYzJKh8/0ggZDLt9zlA+nU1guZgLUh8eOHZMlS5bInDlz0nvJVIEXS+FQbn+JEGUCMklmDtSLdXV1arMus3l6yFTgbPZoNGZlPpd1EOQxFaieZH+FKaOhocHq5ZqamvQeMhOEw9py1uXzQkfPVRCEAnnl1TfN2WM9Z7Qu3Lhhrdy+d7cqn6QJQipIyfkL3fLcCy9bW/m+u++QldXLtaKc+HDOtZ+Xl1963RwvSGjL5o2yZ/cOfRC6mVWp4lyHj9bJ/v2HZDSRMkWHh53U36j+Lq2aLw8+cJ9Vc6+8/gdpOtdqSXzhztukZvUqSwOPF+f69NN9crT+uKUTDrv8RjQN/C6cP1du3bNHqhbO0/B6XC8A537l1bfMgYQ0UMbWrq2VO2/bi0QtbXCho0N+9/xLEtI077vrNlm9cmX6iLsc5Lm1vUNefPk1vY+6MxXIVr3mW3Ztu+jevPzqG3K29bwmn5R777pdatPXcLOC66ejh2SDuT/6+vrsy1u492zQTy909JDLAZlsbGy04ZWlGS8uyNRARw+5GlAvnjx50hw9hYWFrB+nBDp6yDh09OQG1+vooYRcBVrfad0XhjkiQTgigRoldfUnpFcba7j5cPZojagGS0grHg0jEUlqnMnqyPqGE5qOSyOQqJxuanbpo4E97j8xPvpon3zyyX4ZjifM8QLHDEDPGwQtLi3TbIX1PNiv+0JRDRe1dYCKGrz6+h/kwNHjktA6PBJGcx5X4hQnnDpwUL36+htyobMTsSwO0ghFojir5TcZhKThuLvmTOwc4ZgeR0oTL9gGY2lej584aelgCWnY06fPaJoTwb3CtSQD3Bu9hsluHiF5wPDwsHSarKGYs5wTkmvAsKWTh5DcAbY25JJOHkIIuXro6LkKnFMETgtdTzkXRUI3T5xsgitDCUnYVlKC4VaY/8YNg4JDBkOiNE6QlITGbW5u1fWEbFy/xo729Q9Ia3ubBnXpWxr6e+ZsixyuO44OMOYiuee2PfJX3/mm/PmfflUef/BeWbtyqWxev84cNSn9F2gk54pKaminBCP6c7a1TZd2TVs3dNm9Y4t890+elr/89tflq08+KpXlJZo/bXyOJuUP73yg1+l681jONc+BphfWvMGZlEiGpLER14w86jXZvdDIgV6j7s0Gl5RIpuRUU7MF27gGXuGU9A4OSFt7hwukwFkEfxHuVSiUtPT0gtJHCckv0ICsqqpKl/uL5YYQMrNgiEhPT096ixAy0+DFJIZUDg4OUm8SQshVQkfPVQCdgt4m8GUUFRXLnIpSc440nGg094bXOXjLkK2A0MslMCdRWJrPnpOR0REpLCqQrVs2SVgTQeiTJ09bSAyxQlgotEOHj8AvowSyccN6Wbt2jXVVjEaj1qX8nrvvlrlzKu18k7lEsB/Dss7qOZElnGnThnWybcsW64oX1mVOZYU8+MAX7QKQRrcatu3nz7sEPJqJktJiqSjXa9b8okdSEOA608cvAy4b1xxPxCUWjcj2bVt0r+7U+I0nT1keLf96Dr6hIbOFzKE5LPeE5B7Qkbk8lIiQ2YS3q2H/Um8SQsjVQ0fPVTCuVAIpKChw88voel//oNTXn0iPnQtZA24yBQQVhR43J+DQ0d+5c+ZIWUmRzJ1bYeFPn26WhDb84EgJ6TIaT0pLW3tauQU2j08ocMf9PkzqHI7ivOgHMznhSFQ6O7s1zYjmLSmb1q/R+K6/jqespFhWVq9w+zXt5nMt6SMOpA0nzd7dO3QjJX2DQ3K8EU4aPTDJtU4kJKdOnbGwCxbMldLSQpkzp1J3h23Img0d03uH83pFTki+g6FbFy5cMNlnuSckt4BMrlu3bsIHDQghMwd0JWzF2tpaKS4uTu8lhBByJejouSrQGHMNMkyiWr18qaxft0a3QvLxZweko6tL19PDtS7RbuvvG7DhWPB6LF1SJaEgJevXugmuhkYS0njytDljkGZHR6c5Q2Bwzps7R0pLinXdOWL8bySijcRUeqabSYY5hUKYYDcpQ8Mj1lMIXwCrKCtBsubogZNFE9K1QObPm2M+G/Ra6u7Jnig70Lz3yQq95g3r9Zo14PsffSJdvf3po5luIyTp7hXy2TcwKE3NZ/V4SJZULdTdKdm4fq3lG18wO36iMe0cc3EJmQ2UlJTYhJImg4SQnAKNysOHD0t3d3d6DyFkJoFdiV6wGLrV39+ftjMJIYRcCTp6rhLniwhJEuOR9HfvLTuktLRIRhIp+cM774m5N1T5ZKsfU0ihsBw9VqeKCs4gkcVVVborZF+ViqhRmQqH5dDRYxLB5Mcafnh4KO0ACek5ynQfzojuqm7iZSwYPuUnYUa4bNyesIyOjug6HEPo8hq2z69jUmeLY0vYGp52Evy36xsHzivkG4f33LJLSouL7HPvb7z1jiQDN0cPHDfIn4uJv8h7WI7V19u8RGFdr1q0yNLA18CiEbydieg115tzyZjkGgjJR9Cjp7UVX8hjmSck14AOXr58uZSXl6f3EEJmEuhKLHhBgh49rhc9IYSQK8Ha8nMAJRMJR6RmVTUm3JCunl45cuy4YIiUd3d40LMmmQyk6cxZc6bg6Gld/3TfITl4pF6KS0qtdw960nR0dlvacLz4+QHQg2jMKXMNwKkSiYSlsLAIW7rt5gVButk9CXr7+jV514MIX+XKBL2B4JSCwwc5ql1dbVlBfuvqG+1EcOTgF2kgrzg3/EVn9DrNuaQ7zjSfk30Hj8iBQ0elSBU1ei/19g/oNXdZ3pBHQmYD5vwlhOQcpgM5Pw8hOQXkEvPzQC6djUkdSgghVwMdPZ8DKBl8m2ptbY192QpDpz47cMgcOnrQBUqDw+2dXdLTP2jrOHroyDH5dP9h2X/omDlZ8OUs9KxpON5oaRcWFZkzBuuDgwMSj49elO4V0STj8YQUaVrY6NPzjI6OXuTkAfhkup7NHDgVF73F1J04tZ4fcwStqV0lQSqhu8Ky/+ARc+I495VTvvgHh1fb+QvS3dNnceHsOpi+5oOHj0r/gN4LTRafbD95ys1bZEkQMgvA3B+rV682WTQnLiEkJ4A84oVIfX29dNmQbEJILhCPx00ue3t7zdYkhBByZejo+Rw4JROSORXlsnrlCts3MpqUQ4ePjg9FSoOQJxpPanC333WYcb1kglTShjFhqBOGTJ05e9bCw9lSVlpiRufISEJOnz6D02k0DJHSEOgBY74RhHbDpy4iCNkkypWV5boOx1RI6uqP6wF0gdVtpKH7BwYHpelMs+5DrxzMpVPl4meC5NPnxzWvramxzcHhYTl4+Ig7iDTTwTBRdGPjKUlpehpJ/yfNIWbDuzQNDB1zORJpPNVkseA4Q1DssxWLh31u8XMTucPpX0JuQjDHwJkzZ6z3Hg1WQnIL6N1Vq1bJnDlz0nsIITMJZBL6Ei9I8KKEQ7cIIeTqYG35OUH7DMpn145tEotFbahSExw1We02zOnT1NRs63CmPPTFe+WbX31Kvvblx+33K099yT5zjqFR3d290tPTL9FI2HoLmTMkErMJn9s7uiQIRSSREkkEITnX2i4trW2WETeJ80Ssb02QlOoVy1wYTWv/4aNSf+KU5kkkpWn1D4/Km2+/63oi6fE5FWWyfPkSl0Aac7ykLwpfDkOvnu1bt0hBNGIHz55rM1eTTQyt4VzQkJzWhiy62iJvjz78gHzly0/KN77ypHz96Sd0Xa+5DEPWAuntG5CePjexM0D0qA0v07Q0j36RMM7neg05FxEhNycow+hdh/qDEJI7mH5RueQ8IITkFl4uYVfyBQkhhFwdtGQ+B1A4vpFWXl4mG9atUaPQ7dc/tt/TfK5VhkfchMgV5aWyfMkiKSsplHJdSosLbN+yZUskFaQkHIlIa1u7DenYsmm9VFSU2vrgcFyeffFV+eXvnpNf//4F+cE//VxefPkNaW/rMMfIZPaomxsnJUsXV8mSxYt0h8hIPCl//OAT+ekvn5FfPfO8/Oq3z0rr+U4LG9Gwd9x+i8ZJpFOYHOjXigq95vV6zXp2DN2CY8Z6KIWc8j3T3KIN2bg5eRbMmyeLFiyQ8rISu+bKsiIpLy2UlcuXwBUlkWhE2lpxzc7Axj9M/vzOex/IP/7op2PL937wY/nju+/b/cV1EXKzUlFRMTZ0i41JQnIH6KBEIiFHjx6Vzs7O9F5CyEyDIZWHDh2yIZV09BBCyNXBVsbnBAahKZsgKdu3bpaS4iL7opV3AHlOn2425wX6qqww5wbiiUSjMfOahDT+8mVLzVGizT45f+GC4NPpGHb1+IP3ydKq+YhhI5j6+wekp7dP04KjCW4WKDukffFjRN7s61oa5qH7vyDraqrT8wmJDI/GpVfTgeKUVCAlJUXy0AP3StWC+RJG75nL4PRrUrZt3Sjlxe5rXfiMu+VDj2F+HlwznDXYAScTrge9dzCSK56+R/iqCaIgXPv5C+bkwvXgH+6Fu66MJRyTZKDXqedg25jczGCC9XPnzpkcTDZnFiFk5kCPAegnDt0iJDeAPYuXIhxSSQgh14a2v13TfTrBZGo3F4G0tl+QoaFh21pVvdwaabh1zq8Tko6ungnXtWjBfCktLbbeLc4R4vaVlBRnxXVfqDrddEbXwlJYEJUlizFPjjseBGFz7rSfb7fzFxQU2FJZWSHzVOFhKBWcH63nz4/lb6GeB3P82AE4SfRc6HkzPDwi5zs6ZXBwSOKjI1JYWCjz5s2TufPmSFTTwT/kxc+3M37NgaxeWa1/sR9HdE3D4ctbPbpgL+bQqVqo11daKs3N5ySRHk6G3jxwggG7bv0H8Hn4U01Nuk+vOeauua1dr2HYTzytC041RljKykpk4fx5di7Ey3Xw/MrKyu26cxmUxUQynn62uZ3XfGBwcNB6C+BTsSDXy0e+4b/ckqvA+QcnPMvF9OPNIfQawNcv3ccMyFSCgeV4wZTLXzpDubAXY2TGQL0IvYk5eiiXUwVePIXsRbRro+SuDoI8pgLVk5O86CY3hoaGBquXa2pq0nvITAAn9/X0/qej5yYACg7C5h+V/72WShhhfe8BNiCmB9xmOnpINjBQhoeHrSFJWZx+6Oghl8Lr1n379tnwSvYemHro6CFXwsvl/v37pba2Vsov+josuTHQ0UPGoaMnN7heRw8lJMdBZYsH7J00vvK91grYNxywII3MhRAyfWDoVktLy5gsE0JyA68jd+zYIXPnzk3vJYTMJN5u3bZtm/Xood1KCCFXBx09OY5vCOIXzh6v8K5V0fl0fOMycyGETB/4cgh68+BNCd8SE5JbQCeePXtWBgYG0nsIITMN5LK1tdV6w9JuJYSQq4OOnpsI33Xr8zhofHgqSEJmllgsZr0F4Li9nu6YhJAbC16EwPna0dFhDUpCyMwDuYS+bGtrk5GRkfReQgghV4KtDEIImUYwRxl6DBBCcgu8CEFPu82bN8v8+fPTewkhM4mXy61bt9q8Wdfao50QQmYrdPQQQsg0Ulpaal+7o7FKSG6BXgOQy+bmZn40gpAcwffoaWpqkv7+fvZMJ4SQq4SOHkKmEN+Yx2/mkgtoTtJ/tXFj6yF8WZ/LFC+J0bjER0YlgmFbqWDSMFxu7BJO6p9UUos7VR65NOg1gPoZwyuj0Wh6LyFkJoFjB0thYSHlcpZj9jPsJrVbQyFdMvQ8lxu06H3GL+6zWUx6zy8Kw2Vql5Q+hSCuNz8pgfsW0+eGn1cnZIqAYYIvRACImf96mjdaZhqTfPdHksmEOXwkxIbwVNPT0yPt7edlzZo16XIw7VXwrCNl9zkhkSBsjflQKHcbC6gj/FcSyfSCehr3Hc/AO33I1MLPq5OrBc8Ajh5vR5EbTe5/Xj2JPGq1nErpH6ufr7MVTC4ipfc1Eo5IfX29ydvqmtXpe02mD73fqheDIKn6MSrR69CPdPQQMoWcOHFCFi9eLFVVVek9zgGUCwrUiX5SkiMdkhy9oOo9rhUCjaepBsYqJnotLS3RLd7vaSGU0PIeVoWpzcqKnVKQw/edjp6ZBff/8OHDsmzZMhtiSaYWOnrIlfDNlIMHD8qKFSvsYwZkKsh9R48kU4LODsn4BQmPNEsqyN1642YGz7+lpcXq5aqqRbqH9sh0oqVcIqGwhFJhSRWWS6x4VfrItUNHDyFTCHpvoKKEYYLGPSYSBLmgQFOSkFBSleSFv5XR1v9dwsmoBGG+HZly7NmHVJGm30pOfxU864ioshwJJ6QgulIim16RUA5/7YyOnpkFJhHmAoFzvqioKL2XTBV09JAr4ZspkMslS5ZIQUGBbZMbTe47ekaDhEQwoKjjJUk2/4/Y4w6QG4jap/rPP38rC7ZGpotUWO95Usu53viChf+9hJb9q/SRa4eOHkKmCNSRZWXlVlm2trbK6dOnpaamZuxrLpdSotOlXE309X/q/PdltO1/lyjt2GkCVS7V5nQShNRs0cZkOLRQIltf19/cvf909Mwc3hzKHGZLphY6esjVAHlEGcFzgHySqSD3HT0YVoQ6I9X5sqSa/wfhu0mSjwSYfwq/EpbQ4n8hscX/N3fgc8DakpBpAMO3tmzZYk4ejHvt6+tLH5k5QqhG9D+aNmH0LsHahNnAuEzNgps/2X4uU7WgrIeCpCpP3cT9J2QS0LBBgxJDRNAbkxAy88DpAOfOvn37ZGBgYMwhS2YnEbVVnU6/WNdz4ZIPC8q3rukqXD3XN6ckHT2ETANoPJSUYE4WkYULF1qD4vz589LW1iaJRML2+7cnNGIIIWRmQINy0aJFUlxcnN5DCJlJYBvBLsILMwzbysWeJoQQkovQ0UPINOANFfxigk98jQuz2Xd1dZkTCMMZ43F8So8QQshM4OtoNCY5PISQ3CBTLvl5dUIIuXpoyRAyDcBIQcMBv37BBM0bN260cecYzlVXV2dhYdT4BU4gLFNCgP9JwVcqJRmWZAgjn90obS5c8mnB1+UiqUIJwij0nGuDXBrUu42NjRy6RUiOAHsJc/OcPHmSc3zOcvB12FQqbMNatGBMqu+5cLnplyCs5TuqBklKbRLdcR1wMmZCpgjVQWOTMU8GRA/H4MjB8K3R0VGTDWzj077++KXiXy9IP6UN4KD9BxI+97/quipP9ogmeQnmoArLaMEiKdr4hk3+mqtA/jkZ88yBenFwcNCGbrFXz9TDyZjJ1YD6EHMbYgg85XKqQBMztydjDpIJCcIRSXa+IOGT/1ZS7OBF8pFAZTEMJ4/K4+J/K+HF/zJ94NphbUnIDOGVKIwWdEeGAVNYWGhvktHYQ2MDyhbLVIKvEY0KPq2ODS5c8m9JhGMSSYUkllQD1oxZQi7GN25Q/2IhhMw8kEvI43TYQyS30Wav6nD9F9LyEItM0PNcuOTLgsmYk8kCtVa1vKeub1oP9ughZIqAH+dSPXogdpn7Mw0Y7IeMYCgXJh9csWLFpGlcN2o4JSQpye4PJOh5SdeiNsM7IfmHGoWhmMpRVIqr/0cJhXP3NSB79Mwcvg7+7LPPpLq6WhYsWGDbZOpgjx5yNeD+46tbNTU1NuydTAU3QY+eIAHTVeL9xyTV+QvdQT1J8o9QEJZUWCSCwl5xuxQtfDh95Nqho4eQKQI68nJDty4HxBJygp4++JwoevdgOFfmRIRI90Yo45GREV2G01tUmiR/gaxgIvRcNGA9dPTMLL7uLS0tnVDfkqmBjh5ytXR3d0t5efnYfIfkRpP7jh5PPD5qdnEoxIEpJL/BSA8snxdKCCE5BhQsqKiosOFcmCsC++CQaW9vH/scuw9HCCHkxoDGDepafgWRkNxieHh4zP4hhBByZejoISTHQQ+EVatWWQOkpaXF5vBBI4QGDyGE3FjgQL9w4QLrV0JyBMgkls7OTrN92JuHEEKujhkbuoXTsrIm+QyKN4ZuufVrK+teLBHPy0rm76FDh2yIx+bNm8e6vPtjk61fDg7dIrMFyAKHbpFLcbV1JrlxcOgWuRp8nYjhlKgjyVTAoVuE5Bo33dAtb0h5srcJyR8+f9mGgvVKNvsX1NbW2kTNMHhOnTplXZozjR82WAgh5NpAfYl69PTp0/YpZ0LIzOOdDk1NTZzjkxBCroFp79GD06EHgT+tr8AJyTtCgRQVFqc3bpzTxTt0kN7o6KjU19fb12Hmz58vsdjFb2KudF726CGzBcgCe/SQS+HtkoMHD9pwWcyTRqYW9ughV8LLJXoy46tbmCidTAXs0UNIrnG9PXpmZOgWDFnfWM31yoSQz0+gxmvUyveNLOdIy6fnf2GE4pPAaJisW7duLBy+TnEl6OghswXICh095FJk1quAz2DqoaOHXCteTsmNho4eQnKNm37oFiH5SnAdQ7cuB5Rv5gJgJGO+niVLlljX5uPHj0t/f7/JW+YCsrdJ/qMmm6TwvEOpCeWSZYCQcVCfQiZOnDjBoVuE5AiQSTjAGxoazK4hhNxYYBmGVM5gEWKd5A/T7ujxDVNP9jYh+ciNLuc+Pfz6BZ9iLy8vt27N6LWA3jwdHR1jhpF37tzovJCbgCAlkZAqbysDqQllgM4eQhxeFiorK6WoqMjWCSEzi9dXkEu82aYNQ8iNJYxXgNB/QdLWSf7APm+E5BGoqNG7p6qqyhw/AwMD0tzcPKExz4b97CMcDuF9jVy40CPdPX2SSA9DoMFMyDheHubNm2fznRFCcgPYNXPnzrWvbhFCbizDI6PS3tEjo/GkthHSO0leQEcPIXmEb6jgF0t1dbWsXbvWvlaxf/9+G9MMRw8b+LOLlCrug0fq5NkXX5Nnnn9F2i90jjn8WBYIGQdygcmY0RuSEDLzQCYTiYRNxtzT05PeSwi5UXz48T555sVX5c133lOjkK6BfIJPk5A8wjt4Mhe8CVu0aJF9lQtvw9rb28fmn8C4d4TJHs4zW3DODji+0t1W06D/i+u+mrJ7A1Lo0qrhQrbPOctsUnldD6fD4RbimE/LTeA5Me1MXFjES6ebSmCvO6hMOE/6vD7OlcDTdPECOXPmnHz62UHZsWObrKqulrfe+oP09GFIH87LSUYJAZAt1JcLFy7kF7cIyRG8HYOeysXF418yJSTfgU5Kr43ZfeP7JuJtwxDC6eK2xxdn48NI1b+6rTst3pnmZmltuyD3f+E2Oa+/H32836Z+yI4PslsJ7pizYWEzw3Z2dieOOdvSxwV+Hb9IS2PbuttvVquuJ3RBqMlBunYp5Kqgo4eQPMZXqhjGtWLFChuOcOHCBfskuwdhUKn7ynm2YIpGtQVuUTLpFJQpx1QSa5K0exdOh8GXYcKS0HD63xRaKpmQaCRkqimpt87fw0wFBMeaKcEwFJkqr0mcKjasKsBkyZpWBN3SXQKZz8WULqrrkEsLL1xMiV5msdxrvOHhETl0+IDcedtu2bltg9x1+25Zv26NvP/BB5JIJCUxy547IZcD8rZ06VIO3SIkh4Bc4mMTlEsym3D2J+xHNet0cc4arMPCm4i9MER4tfvwC5vWXljCflU7M5mKmw0aCqcdMbr09w/IgUOH5N4798rKFUvkS4/dLxfOt0pdfYNLwxbYnMhDUlKT2rBhtaFTzpZU49TyYPZrxH79tu3Ts8LGRt5E03VOG+QEecIS0niwgy++PuDyE9H6YPLj5GJm/PPqhOQr+GxsNBKzimkmyRRxX9liaWlpsZ49NTU1MjzsPlM5mz5VOXZf4EzR1SCpSkyVVazAGZJ4fqZ/9DeszxBhQuZwURWlG4ODQxKNRtKTQ2p4rdMQJ2LKzZIw4BiCIosgjCpckfHPCEPZpWyfpmvK0Dl+8LYlpcoQihJ1JY5BgUZUyZp+gyLXfxNOlA0cTBrH4qaDpVIJezMKpxJUbjik54bSnSXPHbLIz6uTy4F6AcNcMewVc/WQqQV1Jj+vTi6Ht1kOHDggq1evtkmZyVTgGtr8vHpukPkMEmrDRSNqz13ONlCbz+xTOwwbUWyeTtg8SbPzQrrXtb9tPRyVhBm2EbU5E7rPjEuzD8NaHweJuG7DpoWTSFNWe9Rszwntd8Rx8XBu2LNR2Mkms6gznePHg7QRfmRkVAqLCnQd9i7yhmO4Xj0HktO8mI07AdjLyEfU7G3N1qzgej+vTkcPIVMEDNiZdvRkKopsUR8dHZXu7m4zmuLxEZVJhM3vBr+7H+l1/YfuqidOntbfNlWIg+ZYgUFfXlYi1SuWye6dO5wyUeXV2z8oR+uPy7lz56Snd0AKCgokoYqwUH9XVq+Q9evWypyKUlNNpqf0Xh46fEQOHm1QRSly3z33yqIFc+yYx/UUgtMlJO9//KmcOn1GFi2cL/fdfaflE3mEsvvpL38rq1etlL27d8mLL70ivZpX/zzhfHLPbuLzvXPvTlm+olree/8jOX3mnF6be7bmbNK0kc+1Natl187ttj/fwf3CPYDRAzLl4nLr2fuy8cc8mfHApeJm7/dxsJhzT38nC5NJZhiQHWeyY9lhQPZ2JpOFzUwrm+z9mfEz42Yy2T5PdrxLhb3U8avZDzLXu7q6rJz43gOZ8YAPlwn2jcvYxHOBzH2TrWfHmSwND46By4XPTDcTHybz+GThQOZxjw93pXQy44DJ0rHw+g+9Jf29mzTMJL+ZZO+71jCXWs/EO3oywwFsZ69n7sskO242k6V1ufXJmOw49oHJ9memC7B9pfVsMtPw61ciM+zl4mWeH72R58yZwwmZpww6enIKPAM1QPEBjZdee0Mqysvlofu/ILjiTEl0j0n/BEk519YhR47VSZfa9uitg6GOeClZUBCTBXPnyt133S6lGP6o9iJE6+e/fsbOg0ScqOG54yeQ2/butqH+KAuHj9bLoSPHZP7ChXLfXbc6x7yLgMCIJYeO1snRo0flsUcekrLSEjuCpJJBSNrbz8uJEyek5XyHOZ8gw/HRuNraZbJ6ZbXs3LHV0nn3g4+s/O29ZbvGzX62gXzw0ady8nST3Hn77bJ86WLNK86N8+RuWb1e6OghJEfJBUfP1TAyMqLLcHorfytLX9WhxwzeCny2/6DsP3hUKirKZc/OHbJs2RJTduhJ09R0RgpiBbJi2VJ9joH0DwzKb599XpVbVPbs2iGrVlXbOhonLS2t8sd335eBoWF55MH7ZPHCBXouOFNC8umBw1J/4rTERwZl5fJVqmR36R0ef3Pt1KPIQP+w/PJ3z0hhablUlhbKow9+UY/gaThl/A//9CtZX1Mtd962Rwb1PDZ8TA0cnKejs1veV+X4+KMPWJqekiL0NArLW++8J4H+7tmpilNPZunqNt68FEYjEivQ68BblDxm/NmHpbS0VK/fNVoyZdNv4xfhoKP88cxj+PXrfjsT7AN+v08nc9s3aoFPy4N1hMlMB+s+TwDb2G+9s9JhfTi/jvB+GwvC+nVPZphM/H6AtDKvIXPdh8E+xPH7sGAboIGcnR7WM+NjPTvdzF+QeRxkxgWZefA9ohDG5yOT7PR9XJ8mGpSYowfGld/nQTgfHufBffW/2A+Qpg8H/Hn8uiczD5lhPJn5yo7v08e2f7bYzswHyIyHdR/G3yOAXyw+bfz68/ptH9bnKfNcPr5f9+GAD+Pj+HDYxrpP2y+Z+OM+zKV+PVjPzAOOAx8W+OvKTiMzLMg+nkhg/jQXH2ReS+Z98Nu+3Hsy08c6Fp8Xvx9kHvPpZZMZ1qeXjd+PdDLT8HFBdjwfJzMMwD5/TQBp+jIPMtPBfjdk2e3Dr48P/H3BPpwHecM28Pv8OvD5xzYmSMeLKThgs/NIbgQoJ3T05Aqw7/AM/vj+R3LmbKvafkNy/xfullXLl5gdh2cF3LMSaWg8Je+896HUrl4tG9atkYUL5kOoEUC6unuk6cwZ2bF1i8ZVedJ4Yf3ztz/8uaxZvVxuUbt2DI2DXuulJcXWEx18cuCI7D90VPcnZeeWDbJr107rVaMhEcHCfHbwiNnVX//KE1JRWqxH9NnoNcAO3q/HKsvL9Tzb1NZeZrEw3KultVWCZMJeZCKrr731R4mq7X3v7btd/AxGRkflxz/5lZRVlklRQbF8SW1erXnNvs1nrtfRk993hxBCMjDDUpXe+Qsdsu/gMZk3t1KeeuxhWbl8sURU60VCKYmqsqlZVW09evA2BXEOHq1XhSXy6IP3ybraVRLTmlPNXrWL4rJ40Tx55JEH7Y0JHD7xRLoBpecB8ZFRqdE4p06dlOFR11jwoLcQeuOcbDojUTWEV+o5vdKczMjC24vS0iIp16WstEDKy4qkuLhAs5YyxZq5wECOoCuREotGVMmWSFkJ4harAi+0NAqLYpaHfAf30p69GiYYrgjDKB6P2/DF/n5MSu2MJWxjP8KhQWK9t3p6LC7CYRs94XDcxx9S4wvg+NmzZ20/QMMQ4QHiwyjFNo7jXHirhfi+8ZSZPo6jtx0mTvcNTITHNp4rFuQL50N8pI9tOCiwjuOdnZ3SqkYU8op958+fl7a2NjsGent77Xw4jn1IGw0phMU+rCNNHx/HER/rOCfOjTSQVx8fxxEe4NxIw58P6z484iOsv7dwNiP+8PDw2HFs4x5gG/cY+cdvZnzcU4D9CI97hPMjTGZecBz58eFxr3HvcRyLf1a498gPvlLonyW2sd9fO9L2zxpxkReki/Q92M4sC+ghlJkfxMf98OC54fqQNsLgujPvHeL7ZwlwrZnPGutIHyAMjiMOjmNB2v7asY20/L1H/nHt2PbnR3ikiW1cO8L7CfxxPn8vERYL7iXyjPTwLLGNe4qwiI9tPHsc9/cK4RAX4bDtny2OIz8oC8gb7iGOYx14ucFxv+3lAOlhf3Nzs50X4LwIj7QBwiM95AX7cN1eDrAP14HrzzyO+Egf+3CffXyA+4L7nVnOEcY7fyCHSNMfR1ikj22kiW2cA+B8uO9IA+u4N0jLx8c5/bPEcaSPvPhniXuF8P5eYsFx/2xwHNfqywLiIzy2cRzPBOFxj3z6CI98Ii/+WaD8Ij+4dtx73GuE93KM8wOEQ3jEx4L9yL/Pmz/u4+O8yA/WfXycH+dG/s5oQ9VfKyH5Dso5Pnd+qqlZ1q6pkXlzKqWx8RQOjMkQFti0Pb398vZ7H0nt6pVy9+17ZNG8Sm3ga52lNip+51aWyfatGzWu7oNDDyKk8TDVAOqqTNsRNmJ5aYkFgQ0MaUQ49NKBXXzwyDFpP5/WX1eQxbbznXLg4GGZq3l/8kuPavwlanOm1IYOpFAN6RXLFsvq1Ss0Hehtp98uxbmWVimIRWXHti1aR16Q3r5+u/YrxZvtOM1DCCF5DvSRU4ohOXDoiCmxe+68w4ZVYR4bPYSVtEGNtw2uQa67zNBfW7talWWlKT1oyQAp6AaGXpUURmXLls3S2z8gTc1n02Hc+RLxhKxbW6uqNSWNJ5vSRxw4HlIl23CiUZYtXSJFhRiz7PaPJTIBzRuqbT2mTTgJbBJpNOYilp/MBUaCU4K6hfUU1nEfEENB+ri4PO/NA+x+Kr6xgXuABiEaGd7xg0YNGiForOA4wuG4b7QgHI4jno/vwwM0StBIw36UIcTzjWUsaHCiEeTT9+khTziORg620agBaCAivgfpo/GOfAI03nAc21jQAMJxnBvbOI4GI9IHaEAhDziG8+MYFmwjDNLCOT1YxzkBwuA40kRe0eDDubzjBouP76/dNyABjuPacM04N64R9wLxARp6CO/vrW+w4p4An56/twiP8/lng/047p8F0sf5kA5AOJzP5wd5x7XjuH8WSA/p4l7gK4U4d2YDFNfm7xXuA7ZxHEYy7j22ERbpYR3nQ/r+3mABOI7rRh5wDCA8jmMb14djyJMHx33j3z8rnNPHxzHs8/cW1+6fFfKM4z49xEfe/Pmz7yWO+/gA9xbxcQ8QHteE8CgbuHZfjhEf58cvtv2zxDPJjI9rxzbOCxAezw7bCI/0MuUE6WDbXyvS8ccBwiM9XCfw6Xs5Ql4R3m/jOO6nx9/bzOPYBjg/juN6kL6/twiDY9iH+4Q8+HuN44iDbf8sER5gH9LGPoB77cs54iJN5Nc/S1yjv9c4jvjYxj0ByA+uzZ8f4bHtnwXuqT8OUGYQ3zuK8CyRX7/t6zBfFpAe8opwuBak4+MDXDuuB9eB49iP4/7Z4HxI399bpIvjOBfCe7nxcoj75I9nbwP0xvT3gZD8J2QvAYdH4za8aZUu+EIWphlQAdHjTo4wn86n+w+YbOzcukXsq1vWaxvB3K9LTessdAdXG9J642gaqr3tmLcbbbFjmnZE19NpJFMJScZH5ba9eyQcLZD3PvjIUrwSGM6F+X3uUls7FkHqcDu48+AS7GVk4PN1+fTOaV25ZNlSWVXtPixz9FidXn/EroNcGg7dImSKULOPQ7dyCqfS4omU/OTnv5QF8+fL4w/fbyoHY4jhsBkHDiFVdqqURuIJ+cnPfiVPPv6wvVGBAkVQb4wiLIaDdfUOyK9++3tZt6ZW7ti72/ZZl9X9h+W73/mGPPvsixKEo/LUYw+aInZz66Sk/XynPP/y6/LwA1+QVjXK29ra5RFdx0mQN9TQfujWXbffptuu7jRVqXlp1fhvvPWO/MnXnrT9EwnkjT+8K1FVinjLY3s0QZsXyDQ4FL795D24XjRM0VjIxIwd3Is0ftvLbeYxkHl8smMAzxUGWPZxkBnGg7AA4bGg4ZR5Hk/m9qWOYUHa+L1c/MnAceDDYBt5y9bXl0rbh82MDzLDZ/9Odq/8cb8OfHiAX9+4zE4PXGodZIYHmccywfHMfPl4Pq7f9r+ZYfx65r3LDHuluCB7O5Pse5YdLnu/3wbYd6m0sd/nOTtuZrzLxc+M58OC7Hjj6/h1vVX8uf21ZYb1ZO6/FDieGSdz269np50dB2SGQb4yj2fnM/sXXGodZIYH2XEB1n1d4PHrmfE8mfGx7vOXuR+//vli8el4/HZ2OpllAmTGy0wnO83MOADHMtMGmdvZx4Dfh1/szwxHbiSoqzh0a+YZL/vPvviqyl5IvvTIg9LX3ye/+d2zsueWXbJpw5oxuYwnA/nZL39j0xA89eiDEBR9fhpZHx+GYOExYqi/+/CHszdUmiWUTMjfq22JXup33+bsQxAOufrOIuL+alqfHToqn+3bJ3/xZ9+SYw2N8sGHH8uObZtl57ZNGh5O68DC7DtwUL7+9JNSXlKk+UrJj3/2G1m0YK488tADak0nNb2Lh3uOyfyYvTo+dMu+0JXOx69+/4JNQVC9Yqm89fb7Nuzra08/IVFkIC/LgYNDtwgh5CpI6z0Z6O+3z6TPmzt3TMG4v5nAxYO9gYYftLjl5eWm0NJRxuIiLIzx8pJiiUWj1p3UvliAIxokUKUZCkKypna1dHR1S6cuSNcrUnzGsqysVJYsrtLdTvld2sByxpdTfNhyShxrF4OjjuGRUWk73yHtFzrlfEeXtNlvt+DLB+gyOxvAPfPGhb+Hdh8vse3JPJZ9fLJjAIYUyD6eHcYvnszj4HLblzqWaaBfLv5k4HhmGKz79DIXfywTbGc3DiYLn/072b3K3PZkruM8mfEyf8Gl1kFm+OxjmeCYLy/Ah/X7MtPxZK9n3ju/b7JfkLkOsrczyb5n2WTv99t+X+axTLD/Wp5hNtnx/O9k8fy6r6X8NWU/V+DTwILjmduTLdlxMrf9umeyMJn7PJllAVyq/GXGu9Q6yAyfuZ4Jzpl9vZ7sbZB9PLusgsznm31NAMcmSydzH/Dh/P7J1v12Jpn7ssNMdixz32TXQ0g+kSmTA0ND1mMOw7HC4UAqKkpkUdVCOY7hW4r7CIdIf1+fjIzGpWrRwgzZ0HQ0LaunQmG1Q1WOdS+2Ya/a4XTdOzI8Ku0dnWNL64Uuae/skVDEz7WFF5/6q+mgp8+Gtatk4cL5Nu/OwNBI+oteCKb50X8WR3f09vdJUtcxRYLNIpDhjJlMvrOlGue0Hj96oKu3V4YGB2XF0sW4cFm/fq0MDQ/LmeZzE9IgFzN+1wkhJM+BAnLdxEUKi9ITrWLJwisqqA9TigomZ744pAsLRQMFii8cDKBbezpNvEDBKnr3rKyuNkcRhmnhKHqXjIzE5fSZM+YE0pB2zqkAyvDFl16X555/RZ5/8VV59oVX5ZnnX5Jzra0XKVdCCCGEEDK92FekzHwMydlzmPctJDW1KyUUTsLdImvXrJHOzi7p7RvQfeY9saGRsD/R68N63mGvbqO304mTJ2X/wUPyyb79sv/AEWk6c878LegZjnl3wJnmM9ZzyC+/f+EVee7FVyRh7yInOmNAOJySu++4VWJqwx451qB7NB0kqsH8BNKwZxPpIZmFhUVjdvS1YD3P9XpwP+rqj0vVwvlmQ2P//HlzpaSk2Cag9kPTyOTQ0UMImSU4ZZWpHN0O95MJlJM5e2zD/dhbC7c6AafUXPjRkVH77Lr1tHGH7XxQVpjgbsPaWqk/3ijxeFJSyYTUNRwXfL1r47q1qhfTXWWngJXVy+XLTz4iX/ny4/L0k4/KV596TL7+9Jdk+VJ8vWFqzkkIIYQQQq4Osyb1D/pZN505KxWVlXLy1Gk5cqRRGupOumkWQmE51XTGbE5zrJhN6+bscrarbtgxzLs1KB1dPdLd129Drk43ndVz6Ak0nPUqVwtw5cqV8tUnHxtbvv7U4/aLfun+3wSCiFSUlcodt+9VG7ZO03ZzhIGxaQFwFqynAklqvvBi04e5JjSNoeERaWg8KaFITI7UHZcj9SfkxIlGmVM5R86cbZE+vTZyaejoIYTMDlTJQImWl5WZ4urqwkSyqASx1ykgr4hC+htRBQOFWl5epj9uYkjgddUEpaWr6GY7HB8xBYg07TiSxhsWTBinq1s2rDUnz9lzbZJQBX34cJ2sXVMrsQK8WdHwAULdePClgsqKClWMFVJRXq7r5fbLz9QSQgghhMw8+FgI5nDES0P06IEz5uixBjlUVyf7j9ZJXUOjFBcVyJmmZrUXk9bDBbYc7M2uHnxdD74ROHHc7/atm+X+e+6U+++6Q+2/cklpBPzDLD0YzgUbtyAWMZvQL5jrp0LtReAmMZhoI6JnEaKurl4uy6qWyBtv/lESqUDK1La2uS31oFrAagtrvkIpudDVZb1uME+QxU/bzvh1zia3nm2LBnp9mpocPlovCbWbu/X6DtfrvThWJ0f0XvT1DZgTAxNUe3zaZBw6egghswKvRPAZ9P8/e//dHkeWpXmCxwW01ookSAhqMoKhBSMiQ8sMmZlV1d0zPfPMB5j/d57drnmend0PsdM91VO6KkVokREZWitqDRAECEEIQmu42POe6xdweFCTAJzO9wcazexqM7/i3GNXVFWUS19fr8xoY4rF/mGX3EDYF4yEGXbCKswvkM6zvdpoYTis2yVp0Y82Rtoya2PTp610QNbVN6g5FurU+BJBwl1UGzQ0hOsaam3KFLbMxELY2JHLhqMGQ9ZIEkIIIYSQWw2VPlXO7Og4Y5t/vPLr5+x47cXn5Xcv/1qvn5Vnn31KBkfGZGYWOxcGJSsrLDXVldLXMyCz81HbISt0sc1UVRZNlnWvhUXZV+XWrVs3y+jIsBw4eMhkWA/ssZRBZVml9Pb226gclYITts4e2BpCChQ+qelCPFEVidtPn1a5uc7egT9eefE5efWl52zZg7N9g4t+U2V5QkUPIeRWQRsANKJBPVqbm7Rhicu33/8k0aTtxdFIADQTEZtTrFfaaGCK09Hjx2U8sa2lb0xwxrDZmfkFOXjkmC3I3LRxQ8JeneLrScIthq7iuqVpo/T1D0lbe4ctnldSVJiIUSvkxBcPQgghhBBy62DfB1UmPZmQD4MYtSNRCdmmHnoOxqS4MEfKSkttGQBbsFg9bdvcYsqSE2qGRZQh36byS5Nrw2RblWURYl1Nlazf0CCHjx6XofMjarYkGyM921qbJBDOki+//V5iSSoH2Hs3cI/R5akKGsRwtrdPpmdnZXPTJnv+xQOhBaL63M22W+2FFEXEwV4FIeSWAA0Bvh7EYlHZ0toi9fV1crqzSz757AuZmBhPNFxoxLBgc0SmprDYnZoFYrJ5S7PMzc/Jnz/6RAb6h80dgB8MH/3znz+V6Zk5ue++uyQcXJrRjDhBcoO2URvFyalp6e3rt4X13Hbp7ivLkk9CCCGEEHIrMTg0LOeHR6Wurs5G92BLckzpggLIdtqSmDTUYvetDlsWADJt08ZGaWraID8fOCjHjrqpTsmYEiShCPGy7rWCiVn4B9k1Ho/I/ffeK8Fwlpw4edLsQ1iXMhHX5pYNUlNTLWd7+uXTT75cXAIBOFl7wWRtLNbs1xrywP5U22nJzc2Xhroaew/+iOl7gS6rsqJUCnJypKura3F00PU+X6YR+lslcb1qWIcmkQkIyVywtaEbxZHOoIKNRhMLE6P2zlDwO6CJtPVy9DHXb1gn01OTtuDdoWNtdu7o7NaG8pD8tG+/ZOfkagNVI5ihnK/XVRWVcqaj0xaDO3GqXfoGBuW4Xv+074ApcR558H5Z31BvbzAYwCzmoPSrm/7+c3Lbbbeh4tP84N5w/8CwzM/NyQP33y1hjPQxnXtA3Q7KxOSUtDQ3WRhxrNmj6T188ICUlJZJ4/p1eJRF0Ojja8fpM2dk1/ZtCVNPDFlQznT1qH2X/HzwiB37Dh2VfXref+CwzC/MaQNae8s0jHhOLJadzs/r28db5TchtzrI68FFIT1docxKMh/kcewg6kY5p3MbBOWG20E1w9rJeEx+VhltdHREHrjnDtusA7jnTNRBcWzwEZVjJ05JbU2tFBUVqVlU1q3fICPDI3Lo6AnbDQsy7ZmzvXL8ZLv8vP+wjI2OSWVZiWxYv97CguLo0MGDMjg8rnKhyoaQDyEnqmx4QO/duo5FGrdIb/+QDPYPyB27dmhinLyKehvpwhqQuTk50tl5VvNOQLZv2yZZ2VnqAuv1hGWjyq1TkxPS2XVWjp1qkzMqZ2PpAsQD+Tlb/dbWVElAn6mzu9fC37i+QSanZ+Xb736QrZtbZf26ao1zqY1Y/NU1rw6PDtuH06aWFjVwirAkFzc94XDYjmuFih5CVgwqetKZLG2QoDiBcqaoIF/rpJg2qgGpqCiXLdqwbFC73Oxs/IymoClUN1u2bbbGL0sr3VgkIrm5OdLcvEkefOAeKS8vce2fNcZLU7fy8/OlpqoykQ/0CMTUrEBqaiqksrJcTZbeOfwUFuZLZUWZxPR3QSOPs9aYUltbY4spp4JdDqC8qNY4loGo9A9hVmjjXldTKfXamOKoq6mR6mrcV0sxFptO8zx6ozChhIoeQtIIKnoISQ+c7EJFz9qB5xmfmJTGxg1SXVEBg4SNs8NHRZwLCgpMPsTCzIV6DVkzJDHZCH9VFZKTkyUhrVehECoqLJCqyjLZtXObbN/a6uRUyKcaDqq1uroaaVB51MuH9Spr1qpsiHV/ClR+hWMohfLzcm1kDVQpHvhHEisrKyUYDpkcWldbbaN64AqfPEOhoD7PetmwYZ2mN8/ch1XWLi8rl9bWZhuNBEUG3EWicSkrL5OSogKZmpqW3Jw82by5ReU2/0HUgfdg8rE+X34e5Pe4VFdWWLyOpTTe7FyvoiegL2fVWy/8QDgIyWRQwYVD6b+rERYEti0bjcypHC9PVH8bTOVyHQ3fuYZSxX4zrRmXzDAfGI1sXM+JTScTdlhAGXOkzS5xtjDwh3DsnaKade/WGj5tsKKYsqX2yxU92ohrGObcvKAhxr4D7tqHAcwcTtWdhWH2SyBdttUlAkJYKbht3xPPeouAZ8WC2On8zGgbbRjzLfS7kFsXV7eGVGhfWist3UBdjzJJSGbjRkKEw269lHRugxYW5mV6elrTmN4K4qvHC2sJ2S/p+dxvAtnTyZa4h8wJd84OrvAfpjXBDjKe62u73xJ+vdzoRuOYfAiDZX1yC8hI+DI3Po5khQusnAvnxnyqOxj7/IM7H6LtKpZwh/BwkfCl/y/FYwqtUFCCGNWOe4SR8lu79Dj3yfh4M4WcnBw7rpVMKyGEEHJFxLShw45baIJ8A7bYCGoj468BGja9tQ4JviAs2UHxA+UOGhcojdwZiyovNUDazCU1RGhgLT5Uv8vbJwfc6j/vf7HRSgoDOHNn550kgzTAP9IHkK6lA2EjscvTRgghhBBC1gDIayqTYWvxRdkvgbPCiKtE113dQSECEc7kT1PwOLnRvheqrOqCQHgq75m7kF47GRB+4Q7TvpLlQ8iMGoqTLvXaNgmxMGFipkvoLcLCn6UKiYGx+nGX6sDS5M6ID2F7GVr/6bU61AMx2iAQxJV4RrhzcnDimRM4M40VYegBhZe7ds9Pllj+5ggh5BYBjZY2a65RQwuh19aYaGPkGzzXDCVAA4KmSBugJTvvz7nz5yVz586dHdYAwx3+Lbp3OHd6WFzeHg5hthSGw9nBT6JJ/gVml3ie5aiZe/pEHIQQQgghZM0wwQ9yGUY4pspmkOWWFBleFnXy3UXk2cTZrhOynpf5bMQP5ENZPprSQk9y72TRRFj6l4pzD5lV7cwf3MJoKT67tnt3+PDctbfDyftXcyiHcO0VW0n4sN2rwDtxZ/s/YUccv3x7hBBCCCGEEEIIIeSmhIoeQgghhBBCCCGEkAyBih5CSEaC4a1YkA4jOvH/xebt+rm+OF/MDbC5w0qqG39/Kb+Lbiw1S6T6dWsDXTqt/owrPB8WqcP1ol3iWALhubT/Egy2dT6cm4vHfTNzMzxTJr53Qi4Lsz0haUU6t0VIWya3lXgy/3w4L8mwOJbktMux5GfpuBTLZOUk18nvO/l6EbvFWkFXtnOv921h4eyPpLDdzCvv0tl5/LXJyvhLsiMXhrtuEbJCoAvOXbfWEtcIuNev/6VWdQG3WLFX8iSfndvl7r29e0XLdeRmrlzQrxrBi9+VS/935gmW+U2wmI6L4P1g6rK79vEmkXg+tdCwlsdpi/CZkaYHdbHGZc8Ht5bai8d9s4J3gTnp2HUrnUE6uesWuVXw5XJxgdE0BWXS1aeoLlk2SebhFsgN2LbV6U4ksiDT01Oa3vTdre9aMCnML0BsdWKSbIdLnPGfXmNVnmUkfdCDLIdFlCHr2U6u8GDHhXG/Pa7wn5MDfX0HM4vykvUe4r58HR7Ap8lEsHZy0bm1K+3GxYFdY50s6uJdSktyOixV7jKD4a5bhBByIUy5gYWKscuANgbYbQBVHgSDhHBgjWlS44VrHPbNBIqSxOH92iLKF2hYvL8L+UX81mRByZPUWIHU+NHQuTjcXSrev/ODrygQCoIyNx+VqD4j0pis1IF7xO0a0CVCIU2XtZGa3mBIT3hHuIX5krCQKfj3jCP1N0hHkvMEIZmML5fpzM1QZxByvUBGuVnKom/TMw0nf+nvEMoS7AzrZELsqIVnVbkVsizs4TiFZLkTMit2lZVgWMOETHiZd2UyrpOV4d62QVfZ0J0hF7r3faG6EHIo0ob/L1tXJtIfD4RlZnZBr+EPcrML2w60CcHlH8lxnXwPP3i+UAg74WaezHoj4YgeQlYIjuhZW7DV5B/feBM/hDVU2oLYV+OCggKpqqqS1k3rbXQHfh9fH+EaVeKf3nxbYmgsEwTQ4GILSg3s7rvvkg0NdQkbB/y7HQwu4Fcb0OKiAqkoK5GtmzdLfl5uwgZJcmmCf8R94NBhGTp/Xh7/1SNqizQthQPg3qd3bHxCDh0+Kj1952R6ds6+3uTmZEtDfa3s3rlDSooL1K17B089+aQU5uclQlESX2/mIzF5570PpKaySu69924zCwTQJCyPNxPAu8N7GxgYSJikJ0gnDkJuFXwb6c/piK+jWTZJxoK2Xzvi6T66DmUwV+WosrJSlckyS1aBkuPosRNy7MRJ/T2C6KSbeW5urpQUFcrG9eukXuXPQBCqjuWjmX7/5juJK/Vqh6tPMS3rnjv3yIZ19XZ/Ib75YZ/09PQ4pU6irsMokqKiItm+pUWqKivMHd59cj2NkUNHjhyTU6dOy8MPPyjl5fhNLl6PD4+MyY8/75fu3nOo8DWAmOSrbFpXUyW37YLcWizHTp7Sd3BcnnvqCbXLN3/JMjbih6x8+kyn7L3/Pk1bubq4eJw3O9c7oif0t0rietXAD8XGkmQ+6MRjtER6V0AYkh6NXtn82psJbRLk6+9/lpzcHKmrKpN8bbDytEGZnJyWM9pAHDnZLuFwSBuJSmtv3JPH9CIk3/60T7K1Yq1Tu8L8AikozJeCAhwFUlNTs0xpgroMU7Js2GyS39qKCikqLJYCdTszPSVtHZ1y7HSXrGuolgJNk9WBaMg1DHiPqPfPv/5BhkfHpLWlSXKCYWexDDSrATl49IR88vnXMj45JevWNcj2za1SXVWp4cWlt7dHWrdskbycLIvjmx8Pyq6trZKdnZ0IIxGKNpp9/YNy9PgpGdI4t2ic2dmJLzhpnmevFt/e4Dw9PW3Px4MHDx5XeoALmfPgkTmHz+MYGZxqlx6HL4dZ4SzJs49mmSWrBOJROds7ID3d/VJfWyWFhUUqRxaakqO7p09OtJ+R3v4haWyok1AWlFyQCKGAFvnuhwNSUpwvVeUVkg+51WTWPJNXa2tU7kwoTS7EqbYOmZ6bNVk5T/0VFhZIKByWvr4BOdnWLvUNDZKflyOhINbGSfwOeoXRPJ9//b2MT89LPBCVdfW1+vssKWSQrpDKpRh9s+/ICfn482/ULCZbt7SYnFtVrfK3hnP2bLds27ZdcrLDKsP2ScfZc7IzIbf6sHCENGovK09Oz+KFSWNdQ6Zlg2WE9XfAca1wRA8hKwRH9KwteJL/+g//Js1NG+Xh++9242OssQjK6MiofPnNdzJ0fkjuuetO2b51M7QA6kIbsUBY/u4f/1laN22Uhx64D0HBdPHNwFnyb+oaIVws97v3/nstrqiao3Hq0kb6o0+/0IawRp589GELJxgMSzS6oGEHpOfcgHz4l0+04auW9dqI79m53dK8nLgcP9UhX3/zrQoBNbL3wfvta4jpmVzCJLKwIOEszXfqFkb/7R9/L3/9yvOmpPIgvVDw7Tt4VEZHx2xU0O27tsuuHdvcsyw+bWaQLCjgPaR7mcRvQ8itAjoxLJOErDUmJdl0mHTFt+ULKufMzk6rSaaNPo6pXHZC9h04KH/1m5ekSOUVfIiFjBjVfjOULt//8JM0NTfLQ/ffZe8C7wR96r/7x3+XB+6/U1rVzj4hun+L7+xSct2nX3wjAf3dISu7EfDaT1f5MRqNybsffGhKoicee1iTF9FgMMXLjUY/Pzwir7/1nqanRbrPdspf/fZVCSfqc4s3qHkqHpTjJ9vlm+9+lrrqcnn00UckO8t9BIcbjUaikYhkZUGpE5MDh47ITwePLcqtcLOIXntZedOmJunuOSv/4TevSjCUaflgCa7RQwghFwBNgzU0ehUOYYCvmmD6VTwipSWF8syTj0pxSYn8uO+ATM94RVeCRMMSCGhjB0WMNj7mV8MI2tSmS5DwC3fR2IKg/UEYGDZbkJ8rExNTGo6remOxqNpjzaCAnGw/LSUlRdK4YZ20nz4jEbVLZSEStfRiOO2vHn5Qigrz7GsJGmVLm56zwyFTLF2KOMLWeLt7e6V54wZZV18nbe0d1oD79GcSTshx+E5luh7LhBpCMhyf3y9UFtLl8LBskkzG5e+bpTy6D1mZB6bmQ/aDIkX/VxkSsh1k0VAwLtu2tMj9994t7R1dMjMzp27dS7BR5eoSLwXyH2RWJ/MmzpcB07u8rGzyoR6QYbPCAamuqpaxsTEEpWZQISE9QVMC9fT12xS623Zvk4WFiHR19SRCdGAa2Mzcgvy8/5Api3718F7Jzc6y9Fk4emSpkBzS9P9iAHsK9tPrf15W3rVrm8zPR2Tg/JBzQC4IFT2EkIwFQgFG8cQi2lii1Qy4BeowDzpLG7Rdu3bLgjZW7e3tCR8OND8xc6uCBXagMGVM2KY14bgUS37hDQvqiYSysgVqIpjl5OSZgOJDwfeMmdlZ6ew6K5uaNmmjWiWj2qj2Dw0mXCwxOHTeGs2tW7dKXl6eNfJII+LDs1mTjrh/ORRoGfpUKiTMytj4pKxrqJOmpiYZGZuQvv6Byza2NysQYv2Rjvi0Ic+maxoJWSluhjy/1MkkJAO5ifK3m16WuMkgoBjBxyhT8midaPKmPivOkO3A5tZmycvJkfa20/Ye3NboqD9D6l/fSxz+wyYHBrAYs/q7bPWqL9PLyojf4jKZEjJvXPLz3EhoC0cPiy8Ukp7ec7JxY6MUF+ZLWVm5nDzVnnDnZJlAPKxu+mV2fk6272i1pRQQHhaJRtiIYyESk1A4W81dUi6K2ifLymXFxRpnmfSdO5dwQC4EFT2EkIwlHsAEOgUNlzYSkAvcFwltvLRRbFxXJVna0Jzt++UCvZGFiExMTNqix+4Yl4nJSWu8LseSX/Wj57M95+Trb77XGINy956drpG0dKAhj8vhYyclWxvNrc3NUlVRKqWlpbLv4EkNyXX+PaMjYzZCaOOGBrXCFtzaoGt6fEXu03ahNCKcxbCCITl85JjU19XZCKDGhhr7KoMF7i7b2N6kmNBxBb/dWuHTl/x7E5LxaB3tOwWEkLXDl8B0bod8O+lkI2eWSUDJgqUCIBeapJqoF+1sD6xHPCaVlaXSPTBgv5P7OBdSeTcqs3NzMjYxIaMT4zI+NWkfDcfGx9Q/3FwCDXNe5dbxyWkZHZ/U86RNy8JI73P9A3L7HbtdXW2ys6ZL3c9OTcuQutm6uQWxy86dW6VvoF/ODQxqfO4ZVES1keNg4/r19hyLz5TIcaZYuoIfE9J8sqyMUU67d26Tjs4+s6XsdGGo6CGE3KLEJSsry3bempqaSpg50BB1dp6RP77+lvz+jXfkD2+8J394/W15/c23JKr+LsWi3zffkX9/4135t9ffkfc/+lRmZ+fkqaeelOrqanNjjZK2gnPzC3Lk6FFpbW2VvNwcm9+8a/tWGejrkYGh8xam3/FlIYLtKMV2IriaNs03gAgDYU3NzMjxk8dk/bpaTJ+2lmDXzi1yrq9bBoeHzS0hhBBCCFl7vNyIM9aumZyYdNIozGCvx88HDsrv33xX/l3lzj++/q78SWXQP735nn3YvBTwe7rrrMq776q8q8ef3pG33vmz/PDTQduxC2vrYOdZxIQPlBiRc/jYCamtqpA8TMXSPywDgIWjDx4+ZunSZFp6sQ4oRNDkdSKvBewSmywrhzTOpo2NsjA7/QtZmSxBRQ8h5JbEvpxo64NF/cJZy1e0R+O0bv16ee7Zp+XXzz4lzz/zhLyg52effsq+slyKRb9PPykvPvuk+n9SHntkr5rH5PXX35ATJ04kXKpbPdpOn9EWMSh1dbUyMTUjoxPTUl5ZpQkM2TDYOEbtaFqjsYhrwKxld43oleIFBICFFrEGUCwakOKiEhmfmJGJyRkpL6uwqWbHTnaYO0IIIYQQkl5gPZys7Cwb0Q0w1gYS3u6dO+QFlVdffP5peU7Pz+rx3NNPqNx66fn88LuhoUH9Pqmy7pPy/HNPyjNPPSa7d22TL778Wo6faFM5EqoVqHripnRpO91ho8+nZuZkVGXIqek5qa2rtxE8+LAJ7c5ypUtCeL1G+gcGl8vKk9MyPjUtpeUVv5CVyRJU9BBCbg1M0YHhnRh4qtfxqES0sZqenZGiwiLnJgnMga6pLJfqijI9l0l1VYVUVVRi9OplMb/q3vvdtKFeHnvkIWmor5Pvf9ovc3Pz2iC5gavtbe02Xeovn3wq//7HP8kf3nhTXn/zbTM7feaspjFqacaUMxviqn4mJiYWn8cd7kvGxYCSxwQCPcM1FD2BUJa8/8GH8oc/vSV/fP0deeutd21xvdNd3bboM8KNabwudEIIIYQQsiokdCT+I52bCgUZMC4zMzNSiB2pTEJzsh3OhQV5JnNWlpVIbXWFHdVV5Wp3eUkuLzdb5dYyqSpXv+oH1zu2tsi27Vvl2x8OyOT0jJMhVZbEujhY5/HwkSPyr7+H3Pq2yq+vS1vbKYuqf+C8pkblR3WPrcEhf46PObkVZv6Z/PWF5Fc4wRQwC1A5d64/RVZ+W+XXN0yxlCorkyX4NgghtwbWaDqFBxoVNC7dPX3WMFRWoCFMBQ2QnuyLROLwl5fFN2RuPjMCCgcDpuiZj4qMT0yYUgVzmbEg8s4d2+XBB+6TRx7aKw8/+IA8svd+uW3nVlNEdXV2JsISKS0utvQOnj+vMSAhMEdcMRupc7EGM2CTuGEXlcHB8zIygnnVzfLQ3gdkr8b14AP3atwa564dEl1YkI4zXbYooD06IYQQQghZNSDPednPTUmCGT6+BWR4ZEwqyktN8QML7FoFeRMfMaGIcY4xkhvm6OrjfAnUvZMmE9d64deArCiH3BmUgcGhhCwZksOHj0hJSbHsVXn14YceVLn1fnlIj70qS5aXl0kP1r209It9JMXInv4hyK3ueTx+xA8+YqYCGzwvlD2w7zvXnyIra5x6fc+dt/9CViZLUNFDCLk1SDQ6+CIQCIVkLhKX/fsP2naSm5s3JRzdeNzQWuy4FZcZjOTRe2vc9DjZfsYa5dt2bJPWjeulZZMedt4ge3btkIKCXDlxqk3dalWt/ssrymzrzCNHjkkEu21Zm4ZqfKlxs1E/KY1d3B5ahYFwWI6dOCVZ4ZDcedtOi2vzpkZpbVonTY0NcsfuXVKYm2NxmgDhvBFCCCGEkFUiedoT5LqAynUhlQVPnGy3RZc3tzRLLOKmKUG+vGFoUNjRFYoeyJcRlZXdx0SkKSjjk1MyODgkjRsgqzaavOqP1qaN0trSJH19fSrbmgfZsM5tHnL0+EmVWVX+xbOoOQ4osPxHyuTnNfQWjwU/4xNTMjw6sUxWbm5cJ1taNsmOra2/kJXJEvgVCSEk4/ENC5Q8Y+NT8tFfPpOxiUm5Y88eycvJSrhaAdDoaIM1OzcvHZ1dEgzEbcE6DDPt6OiQTY3rJS/brREEfQyaKDR3+HLSoo3mwOCgNXIwy8/L1ca9SYaHR+Xrb3/QhjRoDSWUR8kNZWqD6e6xKN68bU3ZuHGjLUSNryvYyQBfaNAcoI1sbW2WwfPDMj0zq/40TZfbq50QQgghhNwwTHRUIQwH5DsoPI4cP23T/5sa10k+Nu8Iualc6irh6/rxihj/wbC3p0+w1EBFRbnKg1FTqMCutbnJdt/S6BcPKKOwQPLU1LSMTarcqskqKSqQLZtbZUjl1q++/VaiKui6kedOZo1qmE5GvTD4GHriVLtUV2Lh5yVZGcov7zdVViZLhP5WSVyvGsggPgMRkrlguGHokhVYOoCKMhr1i5dlThWJKVMHDx6W+YUF6R8YltOdPdLReVb2Hzgkh44cleKCfLn7jtultWWTYDSqPXkAjWZADqi/uYWI9A8OSUdXt/rtNr9QkuTl5Umh+vXAn80jTvhF+NFYwLao7O7tlzPq//jJNjU/KMFQWB5+4D4pKyuRg4eOytDAkDyy9wHJyclGIBaaa2BxG5TS4iI5efqMTE/PyMb1DWofl/r6erRw0t7eLsePn5Lh0XE5PzImXb290t52Ro4ePSbNLU0uZRrGgYMHZfv2rZKdlSUHDx+VcwMD8uADD9h8bMThqmKk3YHhuNhSE/aVFRXWwFtYGQDebXY2njt9n8e3j+lebxByY0Bed+uPpTOUWUnmgzweMLkVpHMbhGno2Egj89rJgJw7N6Ay65B9kDzT1aPy51k5pjLkz/sOysDAoLQ2N8tdd9xma99gHUX3DgKy7+ARWzenV/17f2cSsmuq3JpKh7obGRm1OM/29El3X7+cajutsvJxGRkelodVTq0sL7N3/uXX39tonq2tkDNjGrXW3UiDHqgnwyrnDqkfyM8bN6wz6bG2psZGo5863WFLA4yOTciIyq5dZ3tM3jyscmtLU5MF1d8/ZO9g59bNkpWTJXPzEfnq6+9kx5ZWt8xC4nlx4Nlx/EJWNjeZAX5nHNdKQH+UVW+9oMlz2jxCMheMlAiHsqwSSmew9eHc3GziLnMqR1Rt+/cfkKBWkPiCgPnKWVkhKSstlcrKCsnBlpCJ3wbbRmJIbETdBUMhOXDg4KLiA6CWDIXUXhu5TZsaNYyyhA2AekcsDviFQgfu/SgbNMQF+flSWlYq1VVV6hZmcTl67KSmIUdamjdaJyemaXBfZZJ+A3XXcbZXG8RR2bNzq2vUVAiLav25EI1Kd3ePNor9tjBfdk62Nub5UqtxrFtXp6G4rx0HDh2W7du2SXZWWOM8pu5ypaWlxX2JSeCbAf8+Orp6JRaZl+amjXafKeD5sJ1+OpdJtI2X+8JFSKaAdjIYCNnw/XQF9SPKJCGZDWSCgHYqsyzPp3MbtLAwr536aU1jZk1M0ZpGZbpB6esf0N9ApTj8BCqeFRYVqgxZZh/fYtEFZ54yKWf/wUOJKyUhwGK0DxYnXr9+nZSrDHoxTnd2ytjYuP3uNv0/0UcvKyuX+tpak52RH86fH5Kunn6TDYsK8tQMrpLTgdE6cTk/PCLdvedk946tZor63WQbTVfbqVO2VuTc/Jzk5udKfl6e1NXWSX1djcV7DoqegUHZsa1VslR+h0Kos6vH1pXMz8+7Mlk5oazMBHJycuy4VqjoIWSFoKJnjUkIKlCKJH8thlIHPwkaUTeiBfbOXQhKFOtkq/uUV4Fbc6uetSl0hgYaNjfPGH5NaaMNHeLw69z4OPTClDzYptL7tTRGYW939uex6hkBKbFoxJRNzghpAM7OC2VY+tnd49mWzBOpd/dIn6VzqSG08NTO4nMmSf7dfSaA56Sih5D0gYoeQtIFKnrWHuwc5eocjAB3m2K438HJZ04mw1XAptwvAaVOMvBn6zMmXF/q94SCCcGjLrZ7lVnNv+UDN5Urud+OoCDrQnZdHi7kSNi7ZQW8O3cNd9gIBWYhiahMa9PE4MfsXTwWigWiR9yN9sQILh+m3qoPyLtL8Tr37t7Jytc+AibduF5FT6aVEEIIcWilH0VjhVZBcY2ka4CskbBtG7Xh0rYB7Re+eqAxgTLFNSNmtXgY2ghG44t3CTDUeckv4sG9b5Rsg3LEiTYLrjVelxY0mlHzFwyhQV3ecAE0egHY63O4hgvpxv+aPg3DXCM+uNN+CO6todTGEeBSW1B3KHCnraCEUzpVS42wA2/IEmxpJIQQQgghK0k8DtksaPKeG1WzJJc5GQ2yJJQjv1SMwzb5WFQS6ZEs310IyJ4YBQ7ZFH8mJ0PGNH8YnOE+YuI+EEC64hKJRH4RLsRGGGHEOKZqwT5ZvoTUCpk8EoUcqjItPorieYMhk0/xIRQKHsjJJucm/DuR9WpkZeLhiB5CVgiO6CEkvUBZ5IgeQtIHjughJF1wigWO6CEkfeCIHkIIIYQQQgghhBBiUNFDCCGEEEIIIYQQkiFQ0UMIIYQQQgghhBCSIVDRQwghhBBCCCGEEJIhUNFDCCGEEEIIIYQQkiFQ0UMIIYQQQgghhBCSIVDRQ8gtDLbQNAJJ14RkGMzbhBBCSCbBdp1kLpBb/XE9UNFDCEGNkrggJPMIBALWWMZisYQJIYQQQm4mfKcXbbp9oSQkw3F5/dqhooeQW5TlDeb1VyaEpDPI36FQKHFHCCGEkJsJtON+lANFVpLJBIPBxfx+PQQ0gFX/lI+vqvyySjKduMQkHMpKWwVKctGPRBckYF9H2HKSzMTn93A4nLZlEqBtjEajaZ1GQm4UaCeDgVBaK2FRd6BMEpLZoF8W0DYyK6FISV/ZNR6PqdwasbqDkEwG5fB62keO6CHkFgWVBzuT5FaB+Z0QQgi5uUE7ju82bM/JrcD15nM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CGEEEIIIYQQQjIEKnoIIYQQQgghhBBCMgQqegghhBBCCCGEEEIyBCp6CLlFiesRw//xmARjIT0HnAUhGUY0ENXMHtAsHtEcj5yffsS1NMZi7polkdwqBONBK5PxGMplepZNtJNWd2jyYoFEISUk04hpl1AzeQwZnRCSEQTiSuJ61YipNIuDkEwGHbdwKEsCgfTstvmiPxA/L/2xUb3SjjB1vyQDicUXJBTIlqB21rYHWiSYhtk8Eo84hWsgKkeiXdqhpLqHZD61sRKpyCpUYTSs5VOzfyD9Cmc0KnJM2iSiHeGAtusS0HJKSIYRCsQkqvl7d6AVqk1tJ9O3DYpqoYzFo1oeKbOSzCaoAiuOa4WKHkJWiPRX9Nj/8lH8gLwd+NG+VELVQ0imEYhnW3msiuTJ/xb+a+1Qpp9wGNECGcZZ5uV/j/1exkKTzoKQDOa1hQflwXCLtj05YuqTNGwvIa/+H9F/kYHwjJXRaCDiLAjJIOLxkORJtvx/5D9KSK/TsJlchIoecqtARQ8haUq6K3owHD0YC8jH8rO8Ld9pbYDOMCGZRzy+oK1lQPLj+fL/DvwHFQ3T74s8hsujpkC5/H/G/0FmAppmQjKcX8fvlkdi2yUY0o4lDNKwvYxKRMvkP8tUYNraTI7oIZlIPB6TXC2F/9/A/6LtEEb4pKfsCqjoIbcKVPQQkqbcDFO3UPg/jR+UNwI/OkOuP0AyEHypDGkHrVjy5X8P/i4tO5OuPOqfpvO/BP5eJoJzCRtCMpfXIvfJA7JDQiFXJtOyvYzF5b/E/03GA9MSCUQlGOAnEZJ5oJ0siIfl/wj8D7hLy5GvHip6yK3C9Sp6WEIIuUUJ4PupCtWQq7EOM5bEhBn/+Jdpf+iYxUJRzefRRO5PQ6yDC+Fa06oCdnL6+ce/TP2DysRkWChP0lHJA6yN1PojGMPAwMW0849/mfQXlIhgAr8rhuweEpIJsCQTQgghhBBCCCGEZAhU9BBCCCGEEEIIIYRkCKG/VRLXq4atRbD6SwMRsspge8qQpO0aPXpg4dcOOSdtsT5ZsF23CMk88EUDq09lB7LkV/GdaVomF7RQYpHXuHwc2C/zksbTzAi5QWwP1ElDvNpNHgm46cPpBhZK/zhwWMskFkin7Eoyk3g8IGFtG5+I3y5RLYbpvBizX9MuHesLQm4kkFevR2blYsyErBA3w2LMEluQz1SAfVP2acOuHUvuJkIykXhQS+O8VEfz5X8L/ce0XGQS5TGmgjZ2CPt/Bf5NpoKzCRtCMpeXI3fJI7Jde5Vh67SlY3MZi2N79X+UwdCM3mk6uRgzyUBC8ajkxHLk/wj8lZZElV2D6SsPcjFmcqvAXbcISVPSXdGDEhiIxeVktE+Ox3oky8okv46QzAPCYFQ7Zzl6/WjWnVou0084RGcyHtN0BSLy4cJBbSMjCRtCMpeWrHXSEqyUeCBLbIP1NGyC5iNR+Szys8yrtGzN+eqLzYSsPNgIQEvhM1l3oHcp4TQWB6noIbcKVPQQkqakvaJHO5YY5zC3EJHZmQW32w+ni5AMBKN5QtECiWfPSlF+meb19PtSuRCPSCgW0rRqmZyatP1PCMl0CkIFEs3XtiieJVD1pGO/LRqLyOTMqMh8lsSytK3UckpIphGMh21nucKCAlO4BgPhhE36QUUPuVWgooeQNCXdFT2eubk5Pfw0kfROKyHXA8piYWFhWpdJtI1TU1NuaiUhGU52dliPHC2TwbQtlyiLk5OTLJMkw3GjuouLS9xtGkNFD7lVuF5FD0sIIYQQQgghhBBCSIZARQ8hhBBCCCGEEEJIhkBFDyGEEEIIIYQQQkiGQEUPIYQQQgghhBBCSIZARQ8hhBBCCCGEEEJIhkBFDyGEEEIIIYQQQkiGQEUPIYQQQgghhBBCSIZARQ8hhBBCCCGEEEJIhkBFDyGEEEIIIYQQQkiGQEUPIYQQQgghhBBCSIZARQ8hhBBCroq4xCQej0osHpFAUO9iETWMS0Bt4jHY6aF/5lbNJaB36t7MzQ5hJB1wo1cI15mol0DAW1q4GrDZwb9ZxaJJ4bqwRSJ2DcwNzJPCxDlg979Mgwt/CaRJg3DX+E8DxDmqzyeI29Ls3DnUfcCFLZYGXHu7JVw61Rzh2TXcLrlbCg/X+l4tXJ+SJSx9MNa4AvYeEBYhSyCPJOcngDKB/LKUPzUTBVB+4BYulvB+kc9QxhfDQl67bH5Tey0PMSsLiXKnflw+1TsNCuFZ3tYjhvjhMhHHYlwpOHNX7pfKsi9vv8SFC/fuDJLDTr3GuwmauyVzjwvD2+Ba6yI7UAcmx+/MXZp+GQ4hhKwGVPQQQggh5OqwvktAQsEsiWofKxgMy+zsrF5HJRSCaBGwP3R+gkHtNsXRmQtJQN2hYxfUDpA/0PlbVGRYR8p12tBBjGunC1ZT09POXsPUQDRcNffhCsLNsvDjkq0HzhqKxh1Qt4jNdebUVN1HEmlJToOlQ93CHTqg6BxKUNOgaUF6AkhLZF5Cmp4wOsnBkLp3aXbP5/xFYvrU+ozoKgaQHot3OXEoxuwvAs/qNksPU5FpmM6Nfx9xfS5Lz7JO5BLRKNICNxqvpp8QlB1fhjR7ab7QPAJlS+JAvkT58fndKRMB7BKXCRbzIbKZ5mvkdQDvdp0U7i8O5GkUKy0Ldm2H8xeLLVg5QlURi0asfJnCBGc1R7qW4oavJbxCM6hlEPke1q6Mww7xLhGLRV351jBxBOBX3eAaZ8SBw70HxIkypSXT6g69QXiJIx6LWHpdfeEUY6jj/HsMBZfcW1rwvJYm/Y8QQtaAgFZAq14DQWC5mNBCSKYAUT4cyloUVtKVubk5PWYTd+mdVkKuB5TFwsLCtC6TaBunpqbSvnPg03eqvUNOtp2W8yMjEg5nyfzCguTn50tVWbE8tPdBCWvnB6/74NGTcuzYMe0saQdKO4zJEsDW5o2y5/bdGqb1Cq3zNDM3L20adseZLhk8Pyy5eXlWV+VkhaW0pFjuv/duKdfzwWMn5biGC8WM65iJhNVNUVGRtDZtko2NGzQG2CG9cfny25+kq6dPQtq5jQWyLH7P1uZGKa+olO++/946kKKH65RquqzH7H4fxFNamCdPPfmEde5c5zIg45PT8sGHf5Hi4mJ5+snHJBbRjmFIPVlHd4l/+f3b+j/egB6a7nA4LHn5eVJdXSWbW5qlpKjQ3i/i/uffvy6b9BnuvvN21zlNCgud1jGN890/fyJlJUXy1OOPpHXevhDZ2WE9cjTdUIylZ9rxW0xOTtr55sClc3JqWib0AKaQSIDHyMoKSWV5md3Pavs/OjqhZaZA8rWcLf8doADRsKZnTNlaXV6q5TckE5NTej9zyd8M2bVEy2hObrbVaUhPVWVFQukS0DCmLUwoRc29BoU6BGnIUz943wjfnz1q4n4LTcfo2Lj6DljanRuUq6UygjfRPzDobhS8B/jNzc1VP4VWflGmQyEov7Rsq3+kx55X0wwfyaCOyg6HpBzvQe/xLqKxuIxNTMrQ4Hmzz8rK1namwMLPyVYZMCVN6QvSGdD6q8TdpjH4oIAPAU6JSEjmAjnAlOrXCBU9hKwQVPQQkl6gLFLRc2NA6k6cbJNvvvtRNm9uljv33Ca52dkmgA8ODsq4dgSbm5u0Q+dqlX2HjklXd6888ciD1jGCuSdLO07ZOdmu9tGO0uTMgrzz/p9ldmZW7rx9t2zb2modMXB+ZFS6e3pl+9Yt5m/foaPy84FD8vzTT7hOqga8MD8vx4+flJOnTssde3bLbbu263uNmLD00adfi4TCcs/tO3+RD7KyXH09OzevZ+QX/T30d/jq62+lID9f7rj9Nksjnh1HkXbmoLjCs8TV8Zdffy99/YPagZ2QJx79lTSuq7WOX2on77/+/b/q+9opzU2Nah+QaCQq3d09cvDwMRsN9drLL1hnEiMC/k91u6V5ozz04H3q1nVstJtrHWXkka++/UG6+wZlZnpKXnj2SaksKzFzdEBvBqjoufEgzyLH7Tt4TPYfOqxXboSJB4qH0uJiefnFX+vDRaXzbK989uW3UlSUL88/+4zkZKlv5GkM2zEPATlw8LCWsyPyV688LwWFRfLdDz/KES1j+N0whTKu+Q2xWrnGFC8NIKyXex+8X5o2Ncr+g4f0OCJ//dtXTImDCPYdOGzl18qUlhMLS89BPZeVlMjte3bJ+nX1pjACPn+YW5zV3VvvfiDzcwvyykvPuXJoZSMp76ub//Z//5P9dmEbSYdyYxamVEIZvOuO202BbKC8qp999rx4dyi9CFVRc7y7kqIiefGlFySsz43xQj/8tE+Onzip1YrLy5Na/lGOUYZ/89orkhWCsvtmKI9U9BCSblyvoif0t0rietVAhXuzNJiEXDsqcKjwk86dSoAGMxr1Q7fTO62EXA8oi9nZ2WldJtE2LiwsJO7SGH2F6Ayhk/XU47+SHO3U6Iu1d4vRNGWlpaaMcO86IOf6z8nU7Jzs3NJknSF86c5OHE6Jg46e+40+/eJrGR4elYcf3iubmzdKMKHkAfl5uVJdWSHhhBnC7e0fkjt3b5OiwnztXIXVTbbU1dbJydMdMjw6Kju3b9VOAbp4ATnTdVay1M2W5g2WF3wacCBMdNB82tD5w3VH51kbpbRp43rJyclS/9lmDnxeml+Iyjff/yAtLc0yp88J5Xnj+nXWQUzNb1B6NW2ol4a6Wo1T05ubI7U1VSrRBbTT3SPr6uukIM8pP+C2srxYNqxrUJ94AiUhQ0Wicfn6m+9kc2urTZvL1XCqq8olpEIhZnSlxpuO4H2H9B0gremc3vn5+cRV+oPBaJgCdW7wvJaNAXn+6cfl9t07Zce2LXZs27bNRo75PDwyOi7tmsdn52c0f4W07FTr2SlecIB+Dad34Lzs3LbZRqBh9NnWrVtk+9bNWr62SU1trXSe6ZK777pD9t53t2xXs+3bt2ve1XpA8+O5gSHp03K6e8dW8488PGDpG5RnnnpC7rxtp2zdskWPzVKQnyf96h4jBZEn6muql5UjO+l/k1MzcvTYCZmYnpaa6kopKS5Ui+UKQ1z9dOCwNDdtkicffVi2bNtq6d3U2CiR+QU5dfq0dHR0SKPeo14wvxqZS++gPP/s07Jn93ZTLO/Q94Zzs9ZJufruUL8dP9Uu+w4ckrvu3CNPPPqIbNf3u3vnDqmvrZGKigqtqyoT6VlKU/pib1nruFx3m8ZYP1L/EjUiIRkL6o/kOu1qoSqUEEIIIVeHCtqYQgEBBF+y9SJh4YRwdO6uVDiBM3QoMdB3aBgjdvpkw/oGadQjWcnjudTXLcSJDkAoHJLS0lIbHRWJRKxTtlLo48qZzi6ZnZ2Tpo2Nlu7OrrOm2LrcO4Ciw7osGkhVVZVdT9uUmEuJZxD8gnK6o9PibNnUqO9rnfT0nbO0uFFGK/e8JN3R/KFlxI+cL8jPleKCvMWjqCBf8nJz1V5zWyKblJeVyvr6ejl69JgMjYyZotA608hQSeAWitnsrCwpzHPhFuVnS0FulimXCnKy9D5HijXOAj2HocgLutFnyaBcRKJYI0ekUNOTn6d+ivKkpChfdm7bIi+9+LRUV9bIvv1HtU4YWlaOcIXap+30GamprpKy0hI51XZaTUPQlS4D5cnXRYgH6S0pgLK4VB7Ze6889vBemZmZlU8++8LeWTIomYV52fo8+pz2DnOlUJ+ppDDPnhXK497efhsJuH3bZjXTekaikhWMm+K2tblJn9uNkiGEkLWAih5CCCGEXB3acUMHCyNJoORANw6dOXSoLqfc+AXen3a0OiysoGzd3Coh7NiD3a2S8B3GC3VCgU+D2WtHFiNm/LSvX7q+QQSCtlZRRXm5lOs7QQcPC7qe7uy+YBqTsfSiI5hIL94c1hhCai/sN/H82n9s145ulXZ0iwvzZbPGibVIMNvGrVdkzsgtSdzKDfK9y0Omkl08bLSOXgWDuNY/zSzTU1Ny37332Gi1r775HtpUdXHhfIQwbWFjl201eMSDYoBQEbs7IwRc+TQkg3wKBQyUkn4dL7hAWoKY9qTl9qGH7pNQOKD1S28iDBc3lCe4RZmrriy30Tld3T0yPTunDpxyazlYNF7jUDvEEdGy6dIak6YNDdLa2ipDmBKqYSSDGC1apDUcNsVOMByykXR4ZmiVsBg63plbP8ueIOHHLc6MaWiEELJWsAYihBBCyFUSkO1bMV2qUD7/4iv5+tsfZXR8MmGHjhh6O+h0uWt0KOfnF2RgcFgGhnCcXzzm5uclZl/3AzI2PmHdJShN0Fm61MgWUw6Za9/FQudR/9eoxycmNa5+adywzkY2OLdIk8iMdgj7h0aWpcHSMacdRUPdXbDDuBzrcOrzYQTOwMCAtDRvUm8LUlxcYNNfTp1sQyITrpcTjwe14wkhDB1DhBKUo8dPWOe3Es+uz400p+I6uonFXzXNzZs2mZ/iokIpzC+QrrPd1sG3XcPILUpA8wQWF8buUig/rkz4I4hypRdeYQLjufk5K8t33L5DhoeHZf/BYxYGciAOKCH9yBgogGzXLpirrVPaIM+htKtry7cuX8OFlX+UyyQsHFirMaaO494FqWdcaLoL8rNlfUOtDGpZ9WEhaKx309PXb3VFXU2NNG9s1PoDip8zavfL+gKlS/9DSnCyUYI22EnDQd2ANcbi0bh0dJ0198vQZ5ZwUBZ8Gk1J5NbPwl9ZGZTd01p/aBr13j0C3r97fjeihxBC1gYqegghhBByVaDDhSkhTz/1qDRu2CAn29rkT2+9LX/55HOZnJqzTpx1rPAVHF/uo1HtQI7Ie+9/KO+8h+OjxaO3b9DWlUFn0rYL145ZTo5bsDUVr/zwZ9eRCmgnrVvazpyVU6fPyE/7D8tHH38qZSXFcs/dd1gwNlpGz/DV09Mn77z/wbI04OjrxdQnhAfFEEK/OOjEoQ8Id719fTYFC+uAJGylpalJxsfGZXwcO/csByMdBs+PSNvpLmnvOCP7Dh2Rt999T7q7u+XeO/fYOkQupb8EHVl0mo+fxEK4cdm4cYNtI49FdZ1y6VSiw0xuXTTvaP5E3kQ+PT88KgPnhxePc0OjMjW7oHYBy0PIr86xyJbWTVJdVSEHNU8i7/rpXyhvWDTcrhF+QoEEb/rPgWDwH+I2A1i6wylqksE9Dg0j6EbcLS/bGNcnttYXdubCwslYfNeUJ+qnvb1dCgvzpay8VEqKC6S6plI6zpxWN6nxKBqcTVGzcHGjZVCvcScad1lJgWSFwjI6NgGTJAK2Vlj/4LApm6CkHtJyOzU5qTaaDn01u3Zskby8HPn0sy+lraNLy6J7KpsWp2mBAuyXz04IIasDFT2EEEIIuUrwVX9BCvNz5VcP3y9/9dtX5OG990tEOzp/fONd+eGn/drBcR0rWzMmHJLKinJ5+aUX5LWXn5dXX3528VjXUKsdNDfqxoN1dcDlOknwgR2ves8NSEdXj5zt7pPjbR22Tfrzzz4l2VlhdWPdTw3LvNj6P6++/OKyNOBowA4/1oENJtJ+cZBWN6ohJF0ab1FxqZzWjt7xU6fl2PE2mcHivdp/xVS0VDDCYGR0RDp7eqVT03viVLt1vF/TNG3b3JxwdeFnhxG2tW4/3SGFRUVypkvjbGuXYxrG/ELEFrftHzxv74XcuiB/OqWIyM/7D8jX3/24dHz/o+a7HjhaKhQJMH3y0UcesnVpPvz4E1mA5kJBSFDYriZIf7HmcSxOD4WTrTulBxZY7+zqtIWlkfqY/t22e7uMjJyXM929zvOVogGgzGOxdWwzv5yg/LTvoHzz7Q+2u+DX3/8kX333vXT3Ig7EHJfcnGx56YVnZdOmjbb73z//6+/lo48/s9FFeHXRmBupSAghawEVPYQQQgi5KtxogLBNDcGggIKsbGltbJSnn3hENrdulKPHT8qZrm7rRKFPhE5bOBySkqICm2aELYr9gV14rDOkbrD9PRgZGbkiZYUtoKqdqQfvuUOefPg+efzBu+T+e+6S7p5uiWoHMWAdLXTKkAyIPAHJycqyBWmT04Ajy2+xfCUxa1qR5qmZGVsEGUqfYydOypFjJ+XoiTY5cfKU5OTmyNkLdjwDtqbOYw/eI4/tvUfuvftOmZmbN4WPBmrvCseFOoh43mMnjkskEtVOZECOHm2To8fa9X2floHBIYkHQpqGE5Y+cuvi1mlyI26efPQRefm5pxaPV557Ura3Nmku1HyWmsfUX15OtjymfiYmpzUvHTfjxPiXVcTFNzE5ITk5OVYefCoOHT6mzxeUoYEh+fqbH+Xrr3+QM6c71S4sPx84Zv6uBrwCbJ9fkF+QMHEEJCJPPv6QvPjCU/Li80/qu8PxtGxpbVVbTGNDnRKV7Oyw3Hvnbvndy8/Js08/qR6z5MtvvpP3PvizllGUZacsI4SQ1YaKHkIIScF3tJauIaihtwrhLyjYkt6v5+HcxWzHDRvLbcAsbqMUIHC7PzcdBFfYsQNOMSDA2blr3GHBSFHhMQ43sIlhJw98GQxoCPCAkQ7OTzIYgAAzi0P9ErKSoBOJvG9TJXANfU5A86XmX2zdHNWSgqlLIB70+RWZUztICYWLP5CzMRUErtbVVZlx+5kuiUGJBG+KL5MI38qG5XEXv6XF7rS4BMKyaUO9FBcWyg/7DquUk7U0GgBpVVdwjdiS04ADZc+FjXU4Li0e4VmxFXVXZ7eUlBXLq79+Wl578Vk9npNX9fwbPV548nEZGh6RyalZdYs4ET6eEp1EfeaQxhEMyKaN66S2qlKOHj2pHdtZTQreB9Lh3loyGCHQ1t4t9fW18tpLz8hvXta49Pzai0/buaVpoymXpmaXRif4d0duDZDXcGgutvYAx+KFHnEra4k8b2VxCeR9TEMsLS6W3bu2y7ETbaZULCoqdO3PCoFSgXbUlz/9z9KGaWeYGmV1hDaSs3MLcuZst+Tk5snw6Jj0Dw5J7wDW/BqS7NxsOT82Yjv3YX0ivIFfpNjKgoaFt4NyLhEZOj+m9UZMiouKnZsE9o7UvVZfptB27w9lF+9OQ9BgglrfIJ1Q9MK4oqxEnn78IduGvX9wRLq1LLLsEULWiktLMoQQcgviBTkIaG4ByqAMj03IJ199I//wb3+Q//5P/yb/8K9/lP/+z/8uH37yhYyNYR2OsAqGIfnjG+/IH954T37/+jvyxlvvy5/efE/+9Ma7erwnHV3+675bY+NPb6rb19VO3bz+5rvy1nsfyVc/7JfpWTdtxdC0RFRoffPtt6Wjo9PS49ZNWC48fvjRx/LlV19DLlVc+glZKdBZwk4ztvsOOmHWLXKdncjCvHWQcnNz3LQtdCzREYLEEUJHbsF1shIHLLBLFfJ2Q329FBYU2ULGg0Pn1c6FvxiXRoDFWCG+XKj7BDOkoaW5SU6ePCUD5887d2rothzXA2d02JLSgEP/106uG9XjOoOXwnVNT2g5rq2uSqQL4TtwjTVEKsrKpL2jwzqCTimWcJDAFLz633333KXvYF6+++EH9YvnWx6e5/z5EZmZnpbNrS3qwp5sGTBHZxk7EnkFT2raCLkYaOu80mLXju22a92BQ0cspwWhgFwhoHLCKEGsaWOFJBCVCc3nPT3npLK8Agkz5WvHmU6JRxfkqUf3ymsvPS+vvvicnp+WV379jLz4zNMS1oSeaj9tC5JrgC7wZFAMrCi4WiumbfbpjjNWT21YXw+LKwb1FT76uLKF9DsztM/YyQsKs7HxcTsTQshawNqHEEJSWFLwQHjDbhzd8sab76jQ2SsN69bJXXfeIQ88cL92qlrdFBMVTt0aIxDsJlUoDkh1dY1UVVXpucrONTXVkp+XZzImxM/Z+QXbGaisvFwqKyvNXUFBvilz3nzrPTk/OubkUf0/GMqSkbEJ27UIi9WGwtj1YzljE9MyMzvvBPKET0JWCigjbG2ZmTnrLNmIMzWbmVmQ7378WXKygrKuvt6UK67jiA4Q8r6WFRzq1h+WY81dzKZ33X/v3WoWl48+/kR6+8/buj8xdYMjqp1BbIVsI24u0I+z3W5iUdsBKys7S7797kdNrOu8OuUNFDQBG3GUnAYcGOkAhZNtvWwamIuDjung+VEt/2O2CDJA+n2dgQWSoeCqramStvYOCSS2eE9NMzqH6CeWFufL1i2t0ql1zeD5YefuAmnoOzcgeXn50lBfl3ie5VSVl2lYJdKmnVev3PEKH0KuBLR9yJjY9hx58vDR4zI4PGp5daVw5cApS3CORAPy2ZffyEIkIpsa11mLBkXpybbTUlJcLBWaz7XUCkbSQo+CFrGwIE/Wa7mAomdBKw2X/5cnelHxjBtttzvP9srRY8elurJC/daamyvFywmu3Lt7HIjXrSsUl6ysLHsmQghZC6joIYSQC+BGzbhFYdFZrK2ttUUXH33gLrltW6tsb94g99+52xaWLSjIlWBYO46YVhWISHVVqTz0wN2y9/477XhQjwfu3SNVlUUWJvB9uHvuul3d3GXuHt17jzz7xGMyOzsv+w4eMnsv4EKSxFQREyzRGTWbJLC7h5mlmBOyAkBR8tX3P8k///5P8u+vvyl//vgz+eCjz+TfXn9LRsZn5KG9D1rHC9kRHR/twkn/uSH57//9X+X//sd/l7/7h39ZPL61USz4mu+UNPX1lfKrRx/SLJ0tH3z4qfzxrXflAw3/9Xc+kH/6l3+Xt99+1xSeriO3HFNoqHFOVli2b9tmu1udamu3cuOKXEDatCP49//wj8vSgOOHH38yJQ8Kp23Tfik0Huw0FtR4aqudogdYR0/9us5yTOpqa2R0fEL6+vo1vVBoJRx6YKAJgxrrttt3S25+npzEWj2azguNBDjX328LvyJ5qWHh0UOhgI3qgWK4X936zighVwpGqSD/a3aVlhbNa+GQnDipZUj8GlY3HpRl5NXp6Wk5deqUvPnW+3JuYFh279ktFeXFVnaxA9bQ+WHZvGWrZX6boGy7WmWpPRS1Is2bmySi7eOZzk6EamUrGSieoSAdGRmVr77+Vj757AvJyyuQhx/eq3a/VJxeCqQZafXTuH2dgfV+vv/+e1vza/369fZchBCyFoT+Vklcrxqo9FjxkcwHAnbIhIF0BkJdNOqnCqV3WlcL/GQB7Xihmjp87JT0Dw7K0089ph3XHP1ZYakSsDlSYVgPE/CgGAqEZN+ho1JeUSGN2MEnIWhaB88EUuce9A8MSt+5ftmxbbPkZUOAhnlQCvJz1LxPegbGZM+ubWqKAIJy4OBhaVhXJ9UaNpIA9y4kB3b6ydVwmps2qjnSws5dKnj32dnZi79BOoK2EV+D0x2oTTZgmlVhoeRk5ZjiMks7hM2N6+Wh+++RqooyvHB16d51XPN/YUGu1NXXSG0tRrhVSW1NtR11emANEJQ3Kyt6xuLI2za3SH5uNnpQEtfOW2FhgTTU1cgdt+2SIr0GKHolCLfO7ZiF31ZLpJ2rKsskO4S0io2agyIUSSovLZWaqlqp0XT4NOCor67ScKGMde7c2B+XnvKyEk1jUSKNaqlxTYyNSJM+b3VVlaXF4nYe7awn2yo9HA5Kdk6WjUTAFDGs71NXWysFeXmWNlefaDdan7O0RN2ozxpNi61DpG5xXVpSKmENc2ZqRjZr5ztHw3NPpvEt4jqqiCdb3eZp3MWIE2nRhFva0gwoszBdbvHdpSnz2EXtJgH5B58CBgaG9BiUQ0dP2Rb++w66Y/+Bw3L6zBnZtnWzlp+4jI2O2Y51u3fukFAQ+cS3HQEt02HJzcmRs2d7LMztW5ptcWT8VjGsH2cK1IBMTE1Je1ubNDY2SllZqcTVLoSfE6PltMHqHxiQ/v5zsmvXThuBg/awr29ABvoHbR2gnw4ckZ8PHpXDx09KZ885ycsJywP33iU7tA6wPK7x7Tt4UMbGxuSB+++VbK1rUNJhB8UNyhrSVJSfL6faTsuUpqeludnSdkjbzvMjY/LTweOy7/Bx+Vnjwu54UMBu1fbykQfvc0ppdY3yjTQjvX39A3JE21Wka1/i2L//sO14t237DovznXc/0Pd7Uk539crZnj45euyE7TiItbQe0nBrqiq1lFqgeqQ7Lp05ObnuNo2xfqT+uTxASOZyvW1jQAsLSvaqgi/l/ms5IZkKRK1wKOu6CuhqgK9Rc4vbirLRBNYpwi+oteO//P4Nadq0Se6953a1wDiGxBSMBK4DhQt04MLyd//4T9KyaaM8/MC9CbEJlbRTqIVUKMb0E0iTUAjtO3BIfvvqr6VYhUyL0WrjgLz/0ccyMDQi//lvXrOOIaaVYMTBfXfvke3YflkFcVuEFs4T/P6tD6S4MF+efOwRCWJBS/VDloOyCMVEOpdJtI3opKxB03xVoH7D/8ivPidCIYI7lAUJLv/6j5E6GOmCv9St1M0X/CaZ+ec3IxfN4tm/GrhPfk+pv6srm8lmzu2ysJfhO7hwaSXS9Lduqof34zwhDOvk6vmX8SwHPmHr3OHNQXnkrp3iONkvYoU5pphg5JRz6wLAe4PCOOHXDJP94je58Lu8VPrWEuxYlJ0NxYFTzqUjeH8YpYHzzYHLG1iseGRsHDkiKWerreahkGau9Q11lscmp6bl3NB5aWpsVHdQmiTnHSgbg3Km66yZNzbUW753vxXyvsuTsypH9J07J1WVbgqyjZyJYYQryojI6Pi4jI6Oa5z1Eg678HE/Mjam6dFaAXlWzXJzc9V/gaunEYOFj7NIT0+PhLKypLamJimFv2RgcFjr0Elp3LDO0tnZ2anJCEok6sos/Obn55lCCmsQ2aPYs6CcuDeFdI1iiqizNFyvJS452VlSX+emeWH69djYhExMTtno32xNX3FxiVRUlJk75xs+k3+BdMXVH0h/ugN5Kmby2M3wXgm5dlBn4bhWqOghZIWgoucmRl8DpkeNqqCM6SIP3n+vbGnZaL/p5RQ9/9c//LOsX9cgt+3cbgK1CarqE13FqsoKdaiO1c+FFD36n4yqwPjGW++asujB++/RSnpJ0bN9xzbZtL7ehF63aOUSf/n0SykrLZKnH39UQ8KOIxSAUkFZpKLnxoB8Ddy7hGoCORjXyO34f/k7dh02zZkqoGM79WXPZx6W3MPOK1GAhar2dq83zjzhH/7sHvEiDUv5Hu6gEHH+1EY7cXi/Lir4WV5GnDMXj1unJ6bpwMgF+IHbpTQiDCis7NrMl+x+gbqzN6Thu46mS6lPF9YD8s+LcPGu3D1CdW5det0Z5mBp5IXDv2NzYwaassTzAGeXXlDRc+Px+Qj5xfJ/wszj8ltCYajGWIbc8qX6cc6W/w6WH0NBiUYieq3lyNyiXEQFix7bWcPDulQAv6WLD+lwOdhNmXLhJtcdMFlS/OJw+du5xx3cmWlSqrzbJVx6Ev0K+Ndyi/RgPbtoJGr2SCuUMVa2oNSwdOB53DP4Mu7rCJ92D1KLP1MwwIFeg0QwCTO9x/uCX30AS3dK3ZG+uAehooeQ9AH1FY5rhYoeQlYIKnpuXlA/QbAdHBiUtz/4WH718IOycX2dE/wSnSePCcu4VeHOFD3/+C96owaxBbsH+GqKbdL/8//4nyRo0mtC0XPwsNx71x2Sm4M1BgIyOjYhnWc6NN8E5emnnlTz7GWKHog1IexYBOEaa5Qk/V74KoqFKJ947GEVfaDo4YieZPA7obFMZ0WPdQz0QKfyZsQLE+jcuO/mS8DO/wbWkXLGy3Dly4Xi3Xpw73833/nyYXg7d14uECV3KrE4quvguo5cIqpFlsJYOiM2gHvE6O1gvnit52VlMSkMYMHY2aVBbczQeXXucDY3evjnM/skt4b2zBGXW+DapcezFM6Sf5hdj5C40mAdEyh6kMbkZ0kn8A5RJp0CID3TmIzPBy7v4xq//1K6kafgBqNtXG6xjGK5JrX8mJX+2XM7x8uw/KV2pqyBgb2fpTztzs7dL8ummunZu3PxWyjanDrlk61Pp5ixhQG33sCxPC5XEr3yCG6htHXlbil8B+JUB3CTcAsW3ZjnZPdqlEhXwqkBF4gbF+7s0gC3GEnkjJaHk45g9BZ+Iyh6/LtMN+z9Kq4f6RVu5MayVJbI2oP65nracCp6CFkhqOi52YnJ0NCwvPHun+WxXz0kGzc0qOAWt6+CybWmaxBxcQ0jeg4eMQUQ1knATkTw39TYII89fP9iHBzRc/3gN/INZboqerxghS+VWJB0DZpmQlYdrPeCOtW2w1bStWzeXFO3CLl6oOgJBsPWRoJ0ll3Rh0RbmcZJvKmBwg/vOFl2ImvD9Sp6+OsRQkgKroETm2KCCnZmZlalIDfEG2uNXAqM3sGiyNUVpVJTUSJ1leVSW1UuVeWlprRZTlx+89qr8p//03+U//l//A+ypWWTTExMSCR24Q5FcX6uhlmq4VVIpYaHMP2BraQh87gvlOyQpJLunTSfvnRXDBNyI0G+T2clTzJU9JBMJ90/wqMMLi+HqDN43OjDKdHcNE3Wezc3HNFDyArBET03L/jNMCwYteM///vrtp0xFkKGZlxtbKSOB1Wo/cSLI3r+SVqamuRXD967WM+59T4SZ9S4+h9G9Ow/dFhefel5Kc7PswZ1cmZO/vTG2/LwQ3tlfX21hhtcNqLnvnvusMWYEYbG6uJN8O+vvyelxQXy+KMPSygljcSBvI4FPdNVcEG+Q9o2bNggWVnYVYmQzGZwcNB2UkrnDgXKZUNDgy0UjDo93dt0Qq6NmEQiUTl7tjtt+2i+jfSka51xM4N3CuU7PnTm5+fL+vXrWeetIWgbcVwrVPQQskJQ0XPz4hdTxLawn3/9nQwMDMirL//aFCiYghUNuMVkTejQv6BpcfCbh+S//f2/SGtrszx47x0SgjvBCCD3XuEH4eqF7Dt0TPYdOCi/e+1FKS7IlWgU8/nDGt/3trXray8+5yp3KHo01r/7h3+V++69c1HRo5Ev+7V+/8Z7tuvW4489LGFbgJMDNpPBu8cxPj6etmXS5yls4309DftagLSrRAH1Y8IEeRdmTjBfXBTWpj9iWLh7VuDW4VCfphBVe0xlNDN4X/4e/DtC2Hb6RTzuFrjr1I65u4Zbv7YI3jXSoxdmBzQJifB8x2IpvbhGOM58KR6YISwffzJQHLvfVP1ZGlwYFi7+T8SVCtoROF2y88+ZOOMepv7+l0GkNdPTU7KwsKBXS8+VbiBd2Kbe/bbpmcZkIF+jo5YsZ6emGXb+eYDPP/4a+GdNNb8Yzt2Sn9SyC++Idymc5PCWRmo4/+5DBozcefl7T753Zc/7S403Ea7awbW7TA7Hp0f9Iu3L0rSETxtw9UXyu7VY9Arx4uzCuHBI6Qz6ZnGZmEj/NeLwu7m8tDyPkevHl4/R0VGbWtvc3Gz3ZG1AfeNkh2uDih5CVggqem5eIPKh3wdm5ublrXfft3nrd95+m1RWlEtWUAXCRKd0Rt9fTk6uiXixQFj+7u//SVpbmuTBB+6UQDQk8SDUNE5QhBAZ0/ygFa9T9Bw8JL95Gbtu5Wqk6krNR8cn5PW335eNjY3yyIP3WlowOgcjeu69GyN6mpzblN/qD2++L0UFefLUE49qMBG1vfaGIRPB+0dj6dcfSFeQzpth160Lgc4Okm0dLonAYKn+iy8ttpvcMUM+hmt0MlCebOHUeMiyt15axyO5DrVypLeL7wcaGcX/vhqK5nzn3rlFubJ/ZooFUrHzDkZMwaXr3CEtCGpJLsHi5gjLQtJrlKelBV0Rmitflg5zBHO9QFwWb8JQQVsQ0I6r+cY/W0Q0YZcoy3CD9xK0kXhJfhMLpPrHxdRRKEays7MTz4v3pGm1Tg/8Lfm9GUjedStdwe+JMrn0jtMfnwdx+PK2hDP3crh/JufHruDC7l1b41iyvzQ+7tS8mKy0tKCTAoMf2ykLU0Y0X6dGk+ze0qW4cHCNeseNQnDPmpyXnJ3nl+ly9j6sC+VDmOPwna3l7hEWyq67tveGh7Q4kuO5GcC7w4eGYnebxuB3jkZVzuHI5RsO8jI4deqUlSkqetYW1Du+7rkWqOghZIWgoufmZUmAc/XV8NiEfPjRX+xdhbWDWFxSphVvSIX/SZmanJD/5X/8jxKPLmhfNmwjemIqLELcc0IfAsTX04A8+MD9smXTer2Pys+HjsiBg0fkN6+8JEVQ9CTePf7HtK6fDhyRh++/U1qaNml6AvJ//9O/yr133ynbtqDRhaC+9DUW/OGNt6WkuEge/9XDeof0X3vDkIngXaGxTPfFmJHfbkZFT1Sb9DfeejtxB0KC7cyLigqlvLxcmpo3SHFhgSlaQhBaAnH1E5XjJ9rl2InTEk38PhDgtbtmZaYQissnn0iE50CJgr+Q1q1ne7rlxx8PWecwiE5ezHWxkP+xk93zzz0t0ci8hMJZMjY+KT8fOCRd3X2yEFlACZLK0kJZt65Bdu7YKgPn+uXbnw+bbwBlrI2+U+y30PQGAzG58449skH9mJHaw66ru0d+/Hm//OrhvVJRVmrPkFz+oBg6cvSUnDjZJlGJaOrC5hdTgUr0/axbVyfr19Xrc3v3S35d3AE5faZLTqr/noEhqyPQGS4vKZZdO7bIpo0bNHlRGKrdzVXus7JCiV23QvZO0hH8BjfjrlsASs1wlhuB6kHex7M4xciSosPhyhDKKaZu2EjThJ2FcanHX4riqt8T3CNNqANwTg7MhbWUhuT0ePfJ/lPx7iz9KSSHh3OqGx8m7Py6Jd49koQ6xy4T11BU4w9bu18oLenNckXP4nOmEf73cYqepdHS5Mbhf3ev6GlqarJ7sjagHrmeuiT0t0rietVAQb1QhUtIZgHhIn2FVw8aS3wZcbDRBMm/GTqW+bk5sm3LZtt2NNu2PBfJDoekXDt1u7bvkDLtcKEehnAXUkGvobpK6msqpa6mQs/Vsr6uRmoqy2R9fY0NhUXwUQ2jUAWqOrXPCiW+2AfcduwIN6zhIxXVVVWWHih7amqrpTA/17lN/a00ARUV5ZqWEteRJou49+cEeoyESHfm5+cTVzcRWtd9+/1PVkbKyiukoDBf8gpyZWJyQs50npG2tjYpKy21AyNjbJRLKCDd3f0yODAkDVo2itRPQX6e+isyhVyJhlWneX5ZHaq/I4QeKIbOj4zJsZMnpL6h3tYSKCjSo7BACgrypKS00PxC2TQ+PiFvvfueTE1MyPYtLbK5eZOUFhXI7EJUBocGZNeOHTI/Nyuzc/NSWJBvB8rfwGC/lJZrmrU85ucj3EKpqa7Uc/5imnA+cvS4nBs4r0mLmdLG2S2lGea9fUPS0dkttQ21GneRPWdYn6Ont0/fzRnp6zsnDXUNlj+XP25cvvjqa9l/4LBKbGHZva1VNrc0SYm+q4nJKTl2vE2Gzw/Lxo2NCcVUkuebALznkD7Xst84Dbkpy6QCZU17e4eMjo7rMZY4RmxdpJGREbN3ec4pSsYmpqS9o0tOn+mU3nMDMjc7o3k13zp82A2wu6cvKZzUY1TG9IBMgfKYypkzZ6zsog28EBZ+d7eFMzoyoWkcl/GxSU1bUNO49NEs+QxF1tmzZ62c5OXlLdolA8U51maDPZ4j2Q3SA7+dnZ02Uq6goCBh4/Buh4eH7Z2hXvJ+IBsgbVACHj9xSs50dcvA0HmZj0RNiZuleftmArUylFRORvml0iu98ApKp4TjceMO/7ufP3/e7vGhhqwd/ne5Vjiih5AVgiN6CEkvUBbTdUSPB23jzTp167/+47/KA3ffIds2t2j6lwQUdCi//PYHmZyalpdfeFbycrLMHmD02rn+fnn2yUe19sFkqUt3jpxwj4uYdJztlU8++1p++8oLUlyYp35TFJwaR0wi8tW3+6StrUNefOEJKS8tW/z9EZZ/zz6tHnTY3nnvL/Lw3nuledM6NUlJl3qLy7yN4vvTn96X8opy7QR3y9/89lXJClkXMOEQtWpcfjx4VA4cPCi/e+XXUliwNH0wqp3CttNn5OsfftK8mScvPPOkvp+cxPuLy/c/H5bDR4/JltYmfbe3SyCYtEi3Ojpw+Ij8tP+w7Ni+Te654zb3bswK72kpDelK8tStdE0v3uXNtL26++1xoeUJGwRoucTHiXgsYvnVOvRqp9lU9j74gObvDWoXk+9+PCDHT7XrddSUmvPzcxKJRu1DxO9+85r0dHXJJ1996yIBGgneCKZYQuECJYrGIju2bpZ77rpT49bSjDSoo6GRcXnz3Y9ka2ujPHDfXeZdHbizgrLf3tkjn37+jQar6YxDIeOeRWPQzmax7Lltm2xYt0HdYhSPW/NqdnZW/vH3b8qdu7fJbbt3JkrdUriIvP1Mp3z21XdWtqoryizdi8SjMjg6Im+9/ZkUFeXIay89ZyMKMaUSZRgj+8CF6qlYZEG++/mgHD3ZJuFgSHJysk1ZhfBzwmH53Wsv6zvBul0I4Wb4+OJG9EBZn+5AmRjDtNabbATjzQRH9KQHqOdwXCssIYQQQgi5oXjFCRRXpaWl8vQTj2unKiaHjxxZXP9q5dGumvZCp7TzhS/1ZWXllibfYce1F6KuRckQDGXJyMiYLETmZc+e26yze0Y7leggXimhcFBaWjbK3gfuk4nxaTl0+Lia4t2JpntWjhw9KhXlpXLv3XfZdK1k8Gy7du6Uxg3r5Ki6w3phN4sygqweUOrs2b1d/uq1l+W3Lz8vv3v5Bfndqy/Jb195URobai23nmprl+MnTkhrU6P8h9+9Kr9Rd//pr38jLzz7hNxz9x7t8MVl/YZ6U6r647GHH5RgLCL33bVH/uY3L8tvXnpew/+1xrVT49ROuGZFy42BoBw/ecqUsb19/ZpHtQymVALIthh9h8Q88/RTmr5faxqQzhfl4Qfvkfm5Bfnk4+/k0KHjGqZfjwcKrasvt8lAwXjiRJspWScnJmRkdNxZaHouF/bJjrP6XG2ytbVFn/8l+Wt9B//D3/xWnnn8V3LPnbdLVpYfqXZ9aSSEkGuFih5CCCGE3FDQwYGSx3eWssIB2bhxoxw7ccqmLa4G6DiiQ4mpKTMzM7KwMG9pgmLnehUi+JqsQcnJU+1SU10lRfm5NsWr7XTHVSmykI5wKCBNjett2uWJU6ctjej5nunqtfe3fetmG1WRKrJhChxGU9gIKu1MDgwMLr736/kCSDINrFmVLYUFOaZsKcx35wLNsznZGCEWl7M9fbZA+f333C152WEJQ+eiebyqvFSaNzXa6B9Ms4M/f+Tn5Wp+E8nOCtt6WsV6YEMATGu2Uq95GH8YFXSms8tGDmF6M6ZkBVKUH7YIu9oF9EBYhXk5FhbCbFF/r7z4gtTW1MrP+w/ZdEcrI8r1luMFpO1Mr60hVlZaIr3n+pEYey6McroUmMaGNfvuufMOyc3SFxZbsNF8DfW10tyMtfWwpg/e7ipVeIQQkgIlAUKIQVGEEHKj8B0xKB7sy7seVZUV2umLy+DQkNl5FiJYG2RSRiembNFkXI+NT8js3JzaXqZm0vAxJWxU/eFwfidlemZGsHU64t+5Y5st+vvu+3+Wzu4e63g6tAuGzqgdCaMrBIurY8RNe9tpG1ETDMRlx/atcm5gQPoHBzVoDVDjvyxQRsUD1pFev6FB5hcWFrc3Rjh4jesbGjQoLOKc0jm2dxvVDnCVBENBGRkdWzT3758Q5Bs7kCX1v2AQiyyrSSCsZSTRDQiGrCxFkWctX6mZnvU/U5hidyNkKUyP9AfyLpZOtzycCMPyqJ5jam/e9Xz4yFFT7m5ubpT6+nrZf+CQ2iGOpTxq+dWi0xAQuaUHa3HBLCjhcFwefuRuyS/Ik+++3ydR06ZarFeJ9+PK/aEjxy3uLS1NsnXLZuns6jZFrXtPy8tbKiGkFeHotYWKB9bDLcTs/DrbS4dDCCErBRU9hBBCCLmhoCPnOnPoUAZsJzosQIx1OTC6Jpmh88Pyh9fflNfffEf+9Mbb8sfX39LjTZtKYh3OSxKQD/78kfn701vvyB/h/4035YcffnLW6h+jEl54/mkpLauQTz77Uv7193+Sb9R+cnLGwrepW8HLRrQMrA1x+Mgx7RTGZZ12XhFGS9NGyc/Lt+lX6AKie4fnvxRwg44m+ohltn6QyGxizTSMQMIDuMVRVVxLCcvercaLxYwL8wtsTRWAMDigh3gsJ0IZg/KIfBSM2YH1qyTgdi5C3o1GIvLhXz6V8SktF+oOCg/kO2Q7l0eRW5NRM8vBCAFKG1fm7d5OTumBUXwb1q+zRcw3blgnHZ1dMjYxYZsGYK0dKHzcTnxIn3lfZDFOTUN+Tq40ajjwO4JRQbBLcX85rBxpYBiRh+c6duq0bGqsl+KCAmlu3igjo6NaL0zDpZWvS7FpU6NEIjH58ONPZWpuQb24Quf1Q7buFBReV5tIQgi5QVAUIIQQQsiKgs4OtkVHh9Et2rpERVmZ/Pr55+SZp5+Q5559yo7nn3tGWpqbljp6l+DRXz0iz8LvM0/K8/D/zFOy5/bbEKnYzofqpqSwQB554D557qmnpKqyRk6c7JA/vfmutHd0WkdTxI/yuTIWojGbjlJZXSNzCxEZ187h5PSMNKxbJz09vXbt474U6EyGMAJCe9VOsSP2ftz0Mrs1vMIsFdtSXu0i0Yi9YwdH9JAlkBOgbPno48/lw0++kD9/9KVefykf/uVziQWyBaNONqxrkF07t9tou9+//o588sXX0tPXb/k8lNg96krKYjIY7XKms1tmZmdl2+ZmNQhJVUW5KXVOtp3WPIu6wK1jA4XPxUD+tmmYei4pLTH3WE/H210NvlxACdNxpktmpqdlc2urhoPNM0JSU1UhJ7AgtQZ7ucfd2LhebtN3himTf3r7Azlw+ISWe6dshWLKl9mrTSMhhNwoqOgh5BZmSQDB92dCCFkp4jI9NSVB7UwVFS7tOgWwxkdZSbHUVFZIdWWZ1FZVWofQubt0JwlTl8rLsA17jY3cwVGt4RQXF6mtV3hAGYJdekRqayrk8Uf32iKzWTk58u1338vImHYa48uVT5eju6dXprUD23euX/7wpzfk337/J/n9H/4op0622WiIE6dOmfLlclgnVzuZOI+NjlmdnJuTa+nGLj4wxwioi3UWYY8daLD7EEb+uM6lMyfEgfZdD80bGLgWjwX0OiihQBgzpVCITPlyx2275KXnn5Xmjeulr7dXPvr4U/n08y9ldm4hoXi8OmUowGLFJSWlVraRhbFWUH1Dg1OwajlB3kXaLoXlcdtlKyBZWdmWx5cUNlepfEo4xxuBsgn1RFVVlZpgdJJIXU2NnOk6a8oxS/Cl0HJ7+65t8soLz0hFaZH8/PPPNhLxq+9+krlI1BS2SCfLIiFkraCih5BbCAhI/vD38/PuK7I3I4SQawJVCOZeaCcSowQwrQk9K6tZtJM4NDImWdkhKSparujBSJSscFjrIGwHja/ubhFTrKVzuVrJVNTaAYxGtTOqnnC4hOB//UvE76ZR4Os6ponEpaKsSPY+cLfMRyLS1d3rvVwU1I8WkvpHio+dbJcijBJ68D55aO/98ugjD2l4D8hevS8tKZLT2pENhMJw6lCv7nKp/gXuFQUkpj3uvv4BydGObH5+vtoEpLKsVN9FXIZHRlxnMSWN9qQawOD5IX3+mCnGLCwb5ePcEIJ8sm3LZnn8sV/JE3o8/cRDet4rjz++V23Q/rtygbxUWlwoj2h+/s0rL8rdd94hfX198ucPP5GFK1BaApe3kf9iMj4+LoODQxKJBeSrb3+Qz7/5Xr7QA6PdsK5W19luLYuaOpTRS+RXhAklD87Y5h5lGUpNPJiLD0/onsFdO3OfFphZ2bc/2MVkdnZO+gfP67VL25ff/Ghp6+ntl/GJKenu6TG3AEUPZcqH7UGNgOTjnT39xGPy6+eekbraalug/f0PP5a5+YWEDx8SIYSsLlT0EHKLAeEHnYGhoSFZWFBBJCFkcZcWQsi1gnrFFDv4Mh5EFwgKFVho50vNI1GRjs5uadnUaLvyJBMPqF/7sq9/Vhehe4TpGjC5NFgEOY4pIFi8Vf3gb7FzhboOV7GYjZpxdlrfaactHApLUUG+jTBaiES0Hrx0Zwxr4cQxvUQDnJiatG2imzc22ugHPFPTxg163mjbU2/b0ioz2pmFAsneiMaNZ7F+qAbgOq24ce9Jn9Smkg0Pj0hr8yZnr7ZYzyQUyrLFbAP2fPDtnssFhvQE5fipDvNTXV3p3OC9qTkhHpRPlBXkN2D5I47SgHyFUoI8o4fmcxtNlp0lO7a22i5cA4Mj0nm2S11cOk8tKVY0Hg3yRHunhYey1T8wqDLHeTvHohErr6dPdzjX+t+l5I9F5aXGj/W8MLKotKzU2dn/cVsLCGG6cpWEPieeGmlDXFi0HPGd6ztnJQ+LoGPqVf/AeT2fl6mZafUTl7a20xpvWF1g9FBiO3cLYQm8PYwDgjIZgVZVlsuTj/1Ktm3dIoOazq6eHksg3BFCyFpASYCQWwiv5MG5t7dX5ubmbEtVyCl+KDQhhFwtqFdscVV0jGy9G3QYtWukfaOpqSl5/6PPofGQO3bvdj27ZbiOIbpDUBahr2Zd0EQH6lIE1R7urCNnThEQfFv3TvtsqNdgoWaJSNCpRMewq7tPrWJSW12lLi4djwVu8YhN+YAuqrlpk1PgqJmvW1GPNm1s1Ou4tHecMa+WGrPXTiZ2L4q66RxQOEX1bR0/eUp++H6/FBfly+7d28wPKCoqklaN41zfgBw4dNhG/dj70TS7ZwlI2+kzcrq92xbTLSjITfgk5MqxvJQgWUbAuaa2xtauwZbol8VlSQVlX+R4e4esa6iX37z0vLz24nPy6q+ftWtMdWpp2iA9KoNgTRsXl4VwQWCP9a6mZufUT49UV1VKQS6mN2I6V8jKItb7WYhgJCDKhyvL/jkwIg5lPjc7W6IRNw0NUy7XN9TJay89t+x4RY/NzZuku7dfJqbcouhwfzH5yL87xGNKJj1vbm2xegFTMWELRS8hhKwFVPQQcgsxPDxs88gxkmf79u3WkXBcQsoihJDLYJ0r/dfW1iWffva9fPzFN/KXz7+W19/+QP7w5nsSDos88eheCWfjK/ny+mZ4bEI++fIb9fOtfPLFd3bG8c33P6vbS4spsUBYvv7+J/nLZ1/Lx19+Jx+Z32/kq+9+NLtYIEv+7Y9vyQd/+Vy+0vD2HTom3/50QN776BPZd+CQ7Nq5U+pqsEbHpetAPB86dZiOgYVtmzZtkJLiIsFoIY93k5MVku3bttkIpunpGQ1aXww6nYGgfP3t9/LpV/qMn38j7/3lM/m3378jBw8fla1bN8rzzzwluVk5+swIE53VmNx990657fbdcujIKXnj7T/Ldz8fkANHT8pXP/wsb7/3iXz7/Y+ya/dmeeC+uzUa1uPk2rDyq3jlCJQbOENJG4lFpLi4WG0vXRaR+1woIqdOtsvc7Kzs3NYqQazto5YatNo7pc6unTtwJYeOHlcLF9el6O07J+9/+BetR8Jy3z13qh+kMSDZ2dk2XQpK1fHJKTV2ZdA/B8w61K6ivNzKK6aKRaJx6TzbI7u2bdWQEe/SAcXw7h1bNUmatiNHNIUunAsBcxyIy0YhmkInLufPD5m9vTOkBQ9PCCFrQOhvlcT1quErR0IyG/cVCkLAauGFDixw6O/xJeqICiw4V1ZWSnV1tQlHXhiC2yh2bLF0UiAhmQvyuM/76QrKLBSxNxtualFMSkqKJTc3W/Jz8qS4sMAUIvfec4dsbW2Rgvz8xLtHdw91FRaEDdgCrTm5ueovV/Jyc6QgN19yssOSl58rVVWVF6yVULeiY5Wj7vPz8yQ3L+FXz9lZWVJQUGA76Eg8IvV1tfpeYzI3N2vrhiDudQ0N8sDdd9h2zX5UTnK+QOcsJxyS2toqTVeOmmBKWkjGxyYkJxSW7VtbE+uEuE4q/Hr/kG6wmHRWMG7pyMsrUO/6booKJF+vschyXl6OLfy6c/tWufuO2zSNdTa6EuC9uLCwBkhQamuqLL48fSejExO24xDWNFq/rk723nePrK+vs465ejL/NxOhkNsePvn9pSN+LbubAT+qJRAMm8rw0IFDlk9Hxiekt79P+vuHZHBwUHr7ejU/5lo+/sPrb8rwxLSWkQWTCSYmJuXs2W75/sefbQTNnXt2a27EiJklZc/UzJycam+zrdPLysqdGkjjhfSBXbuqK0pk965dLltCCYJ8rX/I17mal8cnJ+Rk2xnZuqVV83NAy9a0nDnTI7FgQAYHBm3Nqu6+Pvnx54Ny9Hib5Gvd/fSTj0up1jEur7i0YIH10+1n5OixNpmcmzdTPAd2xfviq69t2tUTjz2scaJ8BeR422ktR5Ny9+07LE0wWzw0/ahTMILp9JkuaW5pltysoJzT9zUxOSXNzc3qCn9x+f2f3lazSZmZmZZIJCLDoxNy8OhJ+enAYWmoq5G78M40nagP0jlvL2Ep1fyQ/iMDkb+tDdE/sjLgwzDalbKysoQJWQuut20MaGFZdY0LOpwXGwZJSKaAr7LhEKZFrV5DZI2fHiZc6Hl0dFQKCwtVYDsrddqRcIt8OncA7jB9Cx0gBxtNkrkgv6M8rGaZvFrQNuIr+ho0zdcFRrbgK7j1FUwE1w4URrKYAQRyt8YM8M9mygnFLb689JvAbywWMSWATVNK8gu8/AA/qT+l3aqh23YcaXIdObcwtLjpYIpLg5tqdaHdcVwS/ciGaML9kgIGdjDzIx9SWW4H/3rSTiUWf3UT3NzzJ3tF2Klh+XsfnsWr/1sqzD1sHXCT/Aw3A9na4c/OztF0+3ebfuC9YhHg1N8mXbEpRIa+T32nf/f3/wJpRPO5270KpRGKF4xCefCB+2XLpvXyl08+s+lMcxGnkIFflInNzRvl/nvvkjCKM46ksjgwNCzvvPeePLz3QWlp2mR1AHLniModb779vjy094HENEZ0x91aVB6oP3r7B+TPf/lU7rx9t+zcttmUPJ99+Y1E4wsSD2arm4CN4MHaN60tG2VT43qbpuU690t5Bc8xOjYphw4fldNnOmQ+ilKi5prglqZGCz8/L8eeGbz3wUdSWlEhD9x1uwazvG6xd6dBDwzi2f4s9959h+zQtO07cFjODQzIM088YfFhnaEPvvhWzvX1m5IHVV1QIqZsbm1pkd27dqr85/L0zVMu8X4CUlxc4m7TGCgjY1ovX27dKHLtnDp1ytrGpqamhAlZC9Duu7b/2qCih5AVYq0UPf6MziJG8uzcudO+Kl8IpI2KHnKrgPxORc9KoenVThLSDaEkGtPOjXaI8KphlqqsAehU4YB7dPw8UO3AzE2Lwm+19HtZWBooDheuG73oWQxFL5ySB7hOq4Wi8dnvD/8Jxc2F3rV7DucPaTFlFMKLwz3CcH4tXISXAtwsLuKKDkkiHgsDfixsPAvS6J7HtprWc3J4/nkXiWP3I//8euueyljm7iaBip4VQF8jyo7lW+QflAV9t1jw3MzUAG/av+0YpvzBXvMjRqfMzczYosWoKzHKDE+99MssXdnbwG+Gcqx+bfqShYMyGRYs/gxXCNfskv0m8rXVE+rO1vfSay0Y5iyIMNQe4VpZMU9OCYOIA0kKGheWGQs2B5uaHLXnhtyD0Ur42dxv5+JENK5+wUjm1HoJgesRU3vkSY3ZrwVkthaO84+yiDRPz8zZFvRZGldRQZ760XjUDeIBN0+5pKKHLEFFT3qAusbqm2uEih5CVoi1UvR0dHTY9aZNm0yJg6kqwAQbtffp8ddU9JBbBeR3KnpWBqtPtEOGZLvxPAnFhr5rmKW+cnu+QEJJAj/obCaAmVOgOOHmQj/XUtgp7ylhBjt4sy/0itZ+1nFTBxa2rw+BD8fSksD5S04/3Lvt3s1ZfEkxkeoX/swv4oC8g7ehRlgfBAsxx+09LcVtEShIk3vupbBw7c18PMln78eT7PdmgIqelQFlEHnPFirX1+pyiF7gn88/UKLANBiyjrMvE1DK+Ge1aWCWv/T3UXep78ApPRGKutOIcAnZJxjIUn8Leo0wfCcF7pJIpAVKGRc3FL8JC/WCuOADJdlH6/N9cl6x+6CmUd3EYyG9Xkrj0nPYySl5kB4ty87Qp82DN6fPZAmwf0tx2h0MEu8Jt86ZHs6xubVr58e/0+T0pi/4nanoIQ4qetID1CE4rpVVV/SgvQhEIxJBRRrXChkVy81Q/xFylcS0ExMO5Gh7D4HC7QxxI7hQkY1EIjIxMSGlpaXS2dlpiwCWl5eb3eUEDCp6yK0CygIVPYSkD1T0EJIuUNFDlqCiJz246RQ98/EF+Xv5QuuTeXELxWknOOlLHiGZQmE8V34b3KtXcQnFtZDeIE0PiiyOZKH4/Pnzcvr0abnjjjusYk6Gih5CHFT0EJJeUNFDSLpARQ9Zgoqe9OCmU/Rg3OT/Gvj/acsZlLg26kGbX8/OJck8imN58l+Cf2O5W4spepnO4jpBkcUBobi3t1dGRkZk69atZoaFC2GePPz/csIzFT3kVgFlgYoeQtIHKnoISReo6CFLUNGTHlyvomfVS4gpdxKNpa3T5jvAPHhk2BHAYoTI5/p/DGZXAQRKL1T6a39AMXPixAkTPDE9a/PmzVYZQ8nj3VxPpUAIIYQQQggh5OZl9XuD6O9ilXv0hYNRU/wQkpGYJhMZ/eoKGhQ1AF83/TXOCwsLMjs7K/Pz82aH3TByc3MFiy3jHgcUPP6rqDcjhBBCCCGEEHLrwM/+hKQhUND40Tmerq4um6pVVFQkW7ZsMQUPIYQQQgghhBCSDBU9hKQhXsmD9TqwXfrw8LDU19dLY2NjwoVTBhFCCCGEEEIIIcmsvqInpp1YiUhUL2IafUDv0F3lwSPTjpjmbeR2+39pYI6ROlrH482w0BymaeF+enra1t/Jy8uzczLXq+xZSsMv00JWjov9/mRl8O87nd8588TaczPkk0wj+U2n83tn3lg7+M5XB/+amc8JyRxWXdGDndSj8bBk6RGIaadVDeLYgYsHjww7siRgexhIHDvL2dUyfGOafEQiETt3dnZKT0+PKXa2b98uJSVuFwTY+bV3btSIHhdW+u54kmngN4Qij+979cC7Tl6/Kt1h3lgbkvMJf4PVIXgTlcmbqQ7JJFLfO3+DlSEYdHkc8B0Tkhms+vbqkdiC/HPkCwlr5zcuQYkEtBPMCoVkILn693L4QQlJTA9tPANLelVf7PwZjSqu9+/fb7to5efnmzlAw5tcTG9kA+zDjUQWEuGyLK40UPJgxzSvvCOrB/I7FjFPZzBdk4rAtQPv/+TJk1JXV8cyugrEVRYMhcKa39NbiYLNEFgm1w6US+w22tDQIMXFxQlTciOJx2N6yE2x/iO3V195uL16eoA+oFfAXgurruiJaXRTk+Pa9Y1KPBaWINtNkqEE9K+woEiioYiE4qFlQiKEFhRcnKempqS/v98q0/Hx8WVCTKpgieJ6PQU+FV/8o9EFwSRK/JGVBbumTUxMSEVFRcKErDTI5yhLOGOUXDp32FAn4CBrA/JIe3u71NbWSmFhYcKUrBwxLY8ha9fStVwiT2C0ra9D0rn+yFRQJ6Jcrlu3znYb5W+wEjhFTziclfbvl4qelYeKnvTgehU9q15CMEw3HtfuZJxKHpLhYHv1oHYs9Q9AUIGQiAPgCyEYGxuzzj/s8QXZF2ov+CYf11PYL4RvzJEiFsfVYWZmxhbXTs4LZGXx+dyf0x3mi7UB7x11bHNzM5U8q4TP6eleNm+2OiTTQLlsaWmhkmeFwbvFwTaIkMyAqlBCVgkIKr7xnJubs2lag4ODtpvW1q1bTXMO2MBmNgUFBVJZWbkoUBFC0gOURyjc8SUToysJIemBL5fYnIIyEiGEXBlU9BCySkA4wfDvc+fO2Toh69evtw4/YIefEELWFq/o8deEEEIIITcrVPQQsgpAyYMOBNbjwVQtjO6pqamxMzoU7FTcOmB9nqGhIcsT/DJJSPqAOhprOGGKSFFRUcKUELLWQFZqbW21jSooLxFCyJVBRQ8hKwT68Og4YNG4Q4cO2UgerMGzZcuWZQoeL7Sk3pPMBIttY0cfKHn4WxOSXqDOxu4+nLpFSHrgP5QdP37cPpbxAwkhhFwZVPQQskJAMNm3b58pdXbs2GFr8QAKKbc2EFQxogdKHuYFQtILlEvsuJWXl5cwIYSsJf4DGMslIYRcHVT0ELKCbNq0yRQ+fqFljuAgyAvYcc0Lr4SQ9ADlEcpXTA/xdTYhJD3IyclZHA1NCCHk8lDRQ8gKEQ6HpKys7BdKHgoptzbYdaupqYmjeQhJM1AmcRw+fFhGRkYSpoSQtQRl0k/dGh4eTpgSQgi5HFT0ELJCQDhJVe7gTEXPrc3k5KR0d3czHxCSZqBMYsTAxo0bbS0tQsja48vlhg0bpLS0NGFKCCHkclDRQwghqwi+TM7Pz9s1R/UQkj748lhYWGi7bxFC1h7/0Qw74eHMdpMQQq4MKnoIIWQVgbCKtZuwGxtH9RCSPqA8QhF79OhROX/+fMKUELKWoFxGIhE5duyYjI6O2ugeQgghl4e1JSGErCKYutXT02PCKr9MEpI++JEDUMRifTVCyNqDcokRdphSWVJSwnaTEEKuECp6CCFkFcHOIVlZWfwqSUia4UfYTU1NydzcnF0TQtYWlEsc+EiCHSsJIYRcGexpEELIKgIFT3l5uU0R8R1LQkh6gHI5NDRERQ8haQJG8EDBg+mUOHNEDyGEXBlU9BBCyCqCr5Jnz56lkoeQNAMdyFAoJDt37uTULULSBLSVmLqFcllQUMC2kxBCrhAqegghZBXJzc01YZVfJQlJL9CBRLnEyIHp6emEKSFkrUG5HBwc5NQtQgi5CqjoIYSQVSQ7O1sqKioWO5WEkPQBZRKLpXPqFiHpA6ZU9vb2Wrlku0kIIVcGFT2EELKKjI+PS1dXV+KOEJJOQAG7e/du292HEJIeYG07lMvCwkJO3SKEkCuEih5CCFlFMG2L638Qkr5gDS1O3SIkvUC5nJ2d5YgeQgi5QqjoIYSQVSQajdowdAirFFgJSR9QHjFaAAcWZSaEpA9YkNmXT0IIIZeHih5CCFlFsMbA2NiYXWM4OiEkPfAdyA0bNkheXp5dE0LWHihhGxoaJD8/nx9ICCHkCmEvgxBCVhFM3aqtrbVOJUb2EELSAz/K7ujRozIyMpIwJYSsJSiT+Chy5MgRGR0dTZgSQgi5HFT0XAEm/Ak6ZK5Thmt/OLNo4owDgqI726HXgcQZ9jZlw9vhKuE2HkcYLp7FsNXOxQ3UJNEphJk7e7/ukADMl9y49CXiSQrX+ze7RPpSO5zOvxvG7sKAP+cXRrBz5vgKunR9NWk0Pwm/sPJ+QPI1IZkEygjWGQAc0UNI+uBH9GA0T05Ojl0TQtYW/1EECzFj10pfTgkhhFwa9jKuGK8MQQODufvuiMf1FQZCEotDXeJfp1NSwH1c7XDMR2J2BIIhDQHbKjtlR8D8xjWIsJ5hshS29gIlFghqaK5RQ6cQYVrn0JQtpkJCIPhP4ogPJos6koRyBWlMDtfCBOoPDaje+A6nV8jEoABSd3hkCwJKHv1DVNGopkHtcGNpQ1pMUXW1aUTj7fwhLt94wz8bcpKpYJFXjhYgJP1A24e2a+PGjTZFhBCSHqBcNjY2mhKWHwIJIeTKCGiFueo1JrYXvukIxEyZ8+UX30pf/2DCUAlAUeJUPFB2/O43r0gwAEWJyJnOs3L05GkZHj4v8/PzpszIyQ5LdWWF7NqxVYqKSuSd9/+sHhPKEDEVkF2BuETVKiihgMiLzz1tXxihAMFPNjw6Lh/+5RNEb0qTnTu2ybZtm81tLIbF6tRc0zw+MS3vvf8X3CBIA4qWrOwsKSwokHUN9dK0qVHTlaXpRthOwfPZl19L37kBfa6APPboQ1JZWapXTokDRdEPP/4sp890mtk99+yRjRvW2XOAK02jvTNN45FjJ+XQ4eMSVIu779wjmxrXWzjJab4ZwXMXFhbZ+0hn8FtFogv6tpHOm/ud3wxgMWaM6IHA6hWsZPXAIrvpXCZRxyKPUNm9+nhxCFO3sB5IaWmp3ZOVA6OMg4FQWi9+jXyBMknWBrx/HCiX69evl5KSkoQNubG4j9nhcJa973Rug2xTC+1zuZ4EWQlOnTpl9XJTU1PChKwF6CdcT1+BJeQKcI0MBJKAzM5HZEo7af6YmJmRSRyz02o3Z737WCwu584NyKeffykDAwNWIQUxkkftZudj0t3bL1nZuRKJx2R6zvmdnFkKc+mIyPTsgkxOzWi47qdCWvCDHz5yVCan59SN2s/Oy7HjJ025hHRCWeSmWWm1HQ/I1C/CnpPR8Snp7uuX737cJ398/Q0ZGDpv6QsGzbfMzi3I9IyGrXFETRHlRt+g3ocoPAP7OX0X6gZKG8TqpnBdeRodQYlo24JwJqfmNCyEDztvT0hmMTU1pfXDOSsjKCuEkPQAbSAOjOgpKipKmBJC1hKWS0IIuTao6LkCTAGi/TH73hSAEgVjH+Ly2N575a9eekb+5tXn5XcvvyCvvfRrfaGYthSQ3nP9NmULuo+77tgt/9N//I38T//ht/Lq84/LHbu2SEVZiZQU5Mvv1M9fqV+E8cQj95l+A9ObHv/V/Wr+rIX/u1dekOzsLI0cI4cw+iImXb3nNF0iGxpqJTc7W8YnZ6R/ACONbDKV2gUtzXDvFCcixQUFls6/evkZeemZR6VxXa3axGR+PiYff/aVTEzPQTNkbp0iJqYBaJwaYAADeTRMhI7/Q2pufVQ8oGnVfcxXnkbTDyGOOALHSCIECDtYmCUhGQe+kFDBQ0h6grKJUVUso4SkD5DDUS5tVDkhhJArgoqeayHgGp3c/AIpLi6Wwvx8KS4skJIizOmPm10kErFzQKKyuaXZKUviUSkrK5M9e/aYHcA6APhCgZ148vMS/oNByVNzLDznDxeWRSxdZ3tkfm7eplo11NdLebkbXt5x+ozaBwXr6yRjcanQGtBEFBS4cCsrK+WRhx+S8tJiiav91NS0HDl61AZuXg/XmkZCbhVyc3OlpaXFBFZfDxBC1h4od1Am29raZGxsLGFKCFlr0F5iKgnLJSGEXDlU9FwDAf/FT7A+DxYRDus95nA75QW+A4bDYT1jvExc9h84LAuRuATDIVO2uA6ec4npG/4LhXX6cOBLYuJr4uJXRZwx4kXtOzq79Kw/XTwm6+rqpLKi1OLq6u7ReGIaT8rPqn4tFPyn/qOJ+MKalj27d1nQIU3vGQ33euYBuvCvMY2E3CJgMebTp09beeeoAULSB694bW5u5vo8hKQJaCchm+IDSXl5OdtNQgi5QtjbvhZMGAzIjz/9JB/+5VP588efyUeffCFHT7bZzKdYNCZ19XVuVlMoSw4da5PX33pfjpw4KZEFLMrsFEUQKr2SB0RtByo0YK4DiMN3Bk0AVav5+QXp7umVuEZUoQ1eUVGBVFWU2y85OzMnfX39GubyRQMtREuzCycUwogaN92qpqrCpUMdTU9Ny8zMDLxcE4korimNhNwqoLy5dbuWdpojhKw9vgOZ7gt2E3Ir4csiPqBCZr6uD5KEEHILwdryGsA4HczFGhwalbO95+RsT58evTI8PKINkBMQG2qqZM/OzabsgGJnfHJKvv3ugLzx3sfqDruOuVVw4NY3YlgDx104hcySuZ4hgKr9ma4eiUSiElKzhoZaiQcXnBJFk4Qt2ts7OtT78t0rnH+cgwkFkl7bTx+T3LwcvY+Z0gfTqaJRJ+j+Ek2T/o+pWYsKKHuCJHB7jWkk5FYBUycxYsB3Kgkh6QPK5fHjx2VkZCRhQghZS1Am8XHk2LFjtmsv205CCLkyqOi5FrCNuDY0mzc32ULLd9y+S8+3ycbG9dYAeQUN1uJ59YWn5LYdW6SwIM/WwhkbHZUP//KZTExOmZsrRoPE9DDsXKURaFhxCYWzpeNMjwwMjUhebq596ejs6rZdti4NGkksNhmQyEJinRBNN76SBEPLswTs/Kgj37SakgcKrMT9Ijc0jYRkJhBUz5w5Y9cUWAlJL9C+bdu2zdbTI4SsPSiTkE9RLrm1OiGEXDlU9FwDGNWC0SotmzbI7u2b5fZd22TXjm2yrqHeFl1G58134MpKiuTO23fL7157UR68+3YbBTM1tyCHjhwx5crVMDA4tDgaCKNv9u0/JJ9+/q18/MXXMj8/p2ZujM3REyfN/eXA6KPus70uvZruwsIiycvLS9gu4UYlOWUQ4sW1TTOD2TLiNzyNhGQaWIwZi7gnK4UJIWuPL4/9/f22lhYhZO3x8vTAwIDMzs4u3hNCCLk0VPRcA2hirJ3R/4JBjGxJLK4cj+k/TINyXx9sSlQgaMqfYDwq27c0S11dvURicRUiZ2xh5sthSphEo3a6owPjcOw6pH7jsYhLiMaDA8qneCwgZzrPqgu9TvzhGgmMx6IWlqVP07UQiciho8fUPmjrCTWub9BrhBd3W0DrXzQSs10OcK1e3IQvTf/ExJReuLSEQ2E7g6tKI4ztPz1g7rxZGuEWT4CFrwPwS0iGgLohOzs7UUckMj0hJG2YnJxcHMlKCFlboIBFWzk1NWVTuPiBhBBCrgwqeq4FbWMwMkUCUIaEJKavMRrTThsUJtp5i+nft9//IB2dvTI3HxEsexxTt+NTszbvH8oObHMOpdClQMOGzqBr5ES6e/rsF4vFIvLsk0/Ib197UX776q/ld6++KK+88qKUlhSbv4nJaekfHLR0Ar82j2mc0EAGwjIyNiGff/WNDI6Ombuc7LDs3LHN0oT46upqXdx67Dt0WAZHxiQax7MF5cjxkzYVC5of7NxVW1uj4etTX2UaBweHNGqoc5A0t7YRwggE9b1q2HhvOOMdE5IpTExM2IgBlEkKrISkFyiXu3btkqKiooQJIWStgTy6fft2W+OOEELIlRFQoQb97FUFa1TcbGBUCZQOf/74c+nq7tNGJ2EG9U4oLDFbxDgm//l/+Gu1C8j7H3wqvefOa0cuYg0TOnT+a0RIAvLcM09ITXWFKXA8A0Pn5e33P7LrF559XKorKp2CRjk/MipvvP2+KUFKiwvl5V8/KyEMw0kABcx3P+yTYyfaTNG0pXmT7L3/bhkbn5R/f/0dc4MRNhgpA18I1tKtF7nZIXnk4b1SV13lRuGom/lIXN58+12ZnJ6VaGLkDnbPiiwsyNzcgoWhDyV37t4ht+/arjcxGRoeu7o0NmkaH7xH9h88Ij/tP6LBJUbwqB2USBj5hPfc0twsD99/TyKUmwf04TEdLt0788hjkeiCKd001c6QrBjz8/MyPDwstbW1NmoAAixZPdJ9RyXkCX61Xjvw/nt6emyNHnYqVx5sboEPPSiX6QraSJRJsjbg/eNAucT26gUFBQkbcmPBx+eAhMNZ9r7TuQ1CeXS7B1N+WilOnTpl9XJTU1PChKwF6CNcTz+BJeQaCIbcKJR4IKw3WbIQ8VO0ElVONC5hdSMS0SMgk5NTMjo6rgKkU3ps29wi1VUViwqUy4GC1t8/oBdhi3e9rQWENCwdAYlK4/p1mqiYVdDdvedkPhIRTA+D21A4ZIoTpBcjkTTBWqdHpGlDg7zw7JNSX1stIc1I8Auy1f3TTz4uxYV56j9ugtjU5LTMzi5Y5Q8Fzm07tsrunds1SlS2AekfGLqqNPb0aRoXNI3qDskxd/oeYxLWtGL6W0LwY3+HZBAoz1yjh5D0w5fJ8+fPs2NPSBqBcokPJFDEejmVEELIpeGInisFr0kbmvaOThmbmHAdNDXCy0NXLaj/Y7rSntt2md307Jx0dXfL8PkRW9QR2jh8haitq5P19bUI0MJL7uZNqbuTbaftenNLkxTk59s1fqLunl4bMYPRNk0bN0hpcZH598Tj0G4H5fCRYxLVhhBs3dxsyhtMtcIIGbhOPIYUFRZIdVWlFBcVaUqWppBh7Z4YFDd6xrPB09muHuk7N6DPMSWhcFhKtJPa3LTRpp9ZCjRNGMXTebZHzg+PXkUa45rGFs0PE9LXP6j2/m3CG87OTXl5mTSuW2fmNxN4BI7oIalgzStM3WptbU37vJGJcEQPuRR4/3j3fP+rA0f0kCsFZTOsMijrx5WCI3rIEhzRkx5c74geKnpWCVSYXoC8mfCVfXI28fc327OsNng9VPSQVBYWFmwaJ7aJZRlafajoIZejvb1dqquruU7PKkBFD7kSUC92dHRITU0Np1SuGFT0kCWo6EkPOHXrJgAN1M2o5PEkV/jJZ5gTQq4OKHqwqw8hJL1Am4YDHUnsjEcISQ/Q0cnPz2e5JISQq4CKnlUADdTNquTx6fbKHi8IE0KuDSzGPDMzQ2UpIWmGb++qqqokJyfHrgkha4tvJzHKDuWS7SYhhFwZVPSQywLh1wvAqdeEkKsDU7bWrVtnwirLECHpx8GDB23hV0LI2oN2ElN1Dh06JCMjI2w3CSHkCqGihxBCVpHZ2Vlbp4xfJQlJL1AmcWDkAKaJEELSB4y0y83NTdwRQgi5HFT0EELIKoKpW9h5C1M6sXYXISR9wK4+tbW17FASkkZgUdi6ujpTwPIjCSGEXBlU9BBCyCqChV4bGhpMWL2elfQJITcWTAmJRCJy+PBhmyJCCEkP8FHET90ihBByZXB7dUJWCHQaCgoKLjifPB3mmNtYEowo0aREohEJaU0Q49T3FQdbq4+Ojsk6KHvMhF8nV4OAZu5AICjBcHovjo8ODbdXXzsgEmF9HihkuSDzysPt1cmVgN9gaGhISktLJSsrK2FKbizpv706tlSXeFDPMT00jU6SJTcU97ufOnnSytrGjRu9EVkl8LpjWv7QO8jW/wJaJq8VKnoIWUGwHktZWZkJscmNZjo0oFb0tbGcjs/LZGRGokE0mlQ6rDRzMzP2VRKjeqKmaGMLutKoXCjB2LxEAllSH6rUjmX6vnMqetae8+fPU9GzSlDRQy6HVzqgXBYVFVnnk/XjSpD+ip54DOUwKDMxlaOCoxKMcrv9G47+9sFAULq7uyUYDEhdfT17BqtMMO56Y8FAXMLBbCkPFTuLa4CKHkJWCBSttrY2m1O+devWZQ1nOjSgKPkRicpnckDejn8vUU1TWP/ICqPvPaB/+CIV0EaUrDzhWFhmZFpq4lXy/wj9WkKB9O3AU9GzdqCOxrF//35pbGyUioqKhA1ZKajoIZfDl8t9+/ZJS0uL7VxJVoL0V/REVX4KadoORtvkv4a/lqBKseRGo787fn+cNQ+gjiarz5y+/mxtdp4J3C7PBO9MmF49VPQQskKgjczLyzcBEYvvDg4OWucB07k8a9qQasmPxaLyWeCIvBn4WavyBavfySqg715FV3bmV4lYPKgCYVTKYqXyX4K/Tev3TkXP2gFxCOtmzczMcDHmVYKKHnIl4DfARgYYzcO17VaKm2REjyZrX7Rd/nvoc71e9S7sLUHqW6U0sroE0T9TmRWf35+O3ynPBvckbK4e1paErBhxE16zs7NtGgAEFAiLyVtr+07dmgHhWhvKaCCqlQH09/xblT8VoDA0NsmEfyv4F4KUou87FojoHSEXBuUSdTKm3KJTSQhZe7wCdnp62hZLJ7cwQSiEIT85xXByO8+/G/cH6TT54N/q/sU0f2NNyZj2I6934D8VPYSsMOg85OXl2ZBjzC8/c+aM9Pb2mrk/CCGErD1Q9LS3t3PkMSFpAmSkhYUFK5fYzMB/KCOEEHJpqOghZKVIUeB4pc727dultrZWOjs75ejRoybAEEIIWXswCnPHjh1SXl6eMCGErCVQ7ITDYdm5c6ftusWPY4QQcmWE/lZJXK8ac3NziStCMheIItnZOYsKHn/4tQiwoCDWgcDOLsePH7cpXFi/x3+twtlfr4RgY2vEaPDtck5OSZ/dE5KZoOzFJF+y5WHZtSLl6Ubhy306pzGTwbvv6OiwKbfcdWs1QF4Ppv26K74tJmsHRvRgcwuUTbISII8HtCwmpkWlYRvk1ugJyrn4iOwLnFITjlcgGUgM5RALYcdlc7xOWgL1CYurhyWEkDUADSiO4uJiE3AxtQtDkqEE9Qux+mPl8Nv3BSUcxyzcEA8eGXloV9KOaBzrO3BRVXJhfGeeijZC0guUSchKOFPpdusS03pZ+8CaB0Iqt+Yta+d58MiUA+tKRmRBwqJ13nUu0sNdtwhZIdBPKCwsumiHAUUPdslFEF+SR0dHZc+ePYvmK6XwsdCjcfk4tF/eiH+r1YlWKFrBEJJphOMxiWneLo4X2a5bwRUoTzcK7rq1diTXuWR14K5b5ErAb4AD+cSXU3KjuRl23cL/UTkUw/bqn6hB2MwJySRiWg4loLKg5u9XYrfLk6Fr33WLih5CVgi0kRdT9Phi5xtTf49OHkb2YIeus2fPSn19ve3YtSINrsaJfWWORDvkaKRTZkNQ83BHC5J5YE+57GhcguGA/E3w0cWh6ekIFT1rC94/FO5VVVU24pKsLFT0kMvh5aO2tjapq6uzKe6sH1eC9Ff0SEzl1mBcOhcG5Ov4IYlze3WSicQDEoxDcg1KU7hBHgjtSFhcPVT0ELJCoI281Iiei4EiiSlc2J0Lu3ShwwEzLEaYvI4BwkWn5HrXNkBcc3OziTsKTyRzQZlZMcXpDYKKnrUFdS3WTFu3bp3Vv2RloaKHXAn4DU6cOCENDQ2mgMU9udHcBIqeBAsL87bdPtb3IiSTwVqB17NeIBU9hKwQaCOvVdGT3MhC4TM4OCi7du2yxZtTud7GmIoecquAskJFD7kYqHehOPfvn7/BykNFD7kcvpviyyR+i+v9wEUuBBU9hKQb16voYQkhJA1JbmA3bNggW7ZssW3Yjx07JhMTEwkbQgghNxJ0IjFFhB+kCEkPIA9B8YARPWNjY1TyEELIFbJmtaXX0BOS6VxtXk/9igKhBkOVMRKhurraNLtYv+fcuXNmj/B9HP4aB0YGEEIIuTJQ9+IoLy+3dUAIIWsP5BmM+KqsrLTt1VNlJEIIIRdm1RU9vkPqSb0nJHO49rztOxzJBxQ+EHSwUDPKTX9/v0QiERvpg3tfluA2+UwIIeTKQL2JtXnSeSoRIbcSKJOQb6B8Rblkv4EQQq6MVV+jB9FhTRCcUXlj1AE7pCQjCcQlNycvcXPjFC8oO77YzszMyJEjR6SxsdFG+wDY+aHNvpxdCq7RQ24VUBa4Rg+5FHj3Bw8elPXr15tinawsXKOHXAmoFw8cOCAbN26U0tJS1o8rAtfoISTduCkXY05uMKnoIZkLhhuHLX+3zbocAAA+9klEQVTfyEbTF1mUHSh0RkZGJDs7W4aHh+1LNIQgAHdXMpedih5yq4AySEUPuRi+zsRoybKyMhs9SVYWKnrIlYB6EZtSVFRU2A6kZCWgooeQdOOmW4zZd1Jx9teEZCYrk7994wvBGNfokGDeOhZp7uvrMzvfUfTljOWNEEIuDepM1J3sTBKSXvip6yijXgYihNwY0DtAqdKewgr1XMhaseqKntRKmhU2yVSSK8sbnc9Tw4MQtH37dtm6dat99dq3b5+N8CGEEHLloC7dv38/609C0gR8pIICFlO3JicnbXQPIeRGomUq7mbYxPVMMgeOeSMkA0gerYOv0c3NzbZwYW9vr01D4GgeQgi5PKgrUX+WlJQkTAghawk6nziampps6i0h5MYSWYjI6Pi0LMzPa1lLGJKMgIoeQm5ykkf34BpfpDGdC3M60VnBPaZ1UeFDCCGXBnUoFrnHboaEkPTAl8t564iyJ0rIjeSb73+Wf3/zPfn4i2/0jqqBTIK/JiEZAASfCx34+lVVVSVTU1PS1dUl4+Pjpuzxh18MnbNyMw8scoohuPidIRZPTk7LB3/5XD794msbBh+LRRfzASHEjebBAaU4FvokhKw9KJOQVc6dO2ebRxByq7Akn6FtclOqLiazufZLZXq4S8h+yQdkfe0tICjsxAQP5u9sd7ec6x+Sx391nwzq+YcfD9gH4lT/IFXF6uzQj4iL+lB7V1adnVvA3vsF/hpnhKW+7dqZwwTpjugBVxcG4dqjkCtiTXbdQibgHFuS6aCjHQ5lJSrXtSG5eEciEVtg9Oeff5bi4mKbnoC04cv19PSUVey/rMbJzQsaXzTWIguRqLzz/p/1HJP5+TlpXFcvex+4z/LHWubP1QbPyl23yMXw5QF1JXbcWgPx6JYD7SR33SJXAmQV7oS3kqBfxl230g3fDuGMetL3n3/5+7jfTy1MkWO/IUz1HFR/0VjE3lfQDAPmempqWj778gu5a88dUlVTLuNjk/L1199Ja2uLtLY0qwugLtVPPKbpQPCyVFcjjqAG6OtH7DTs0wfzmPpBOv0zQBmE9MAsAH+xqKbHKZX8bwk77y8VH5Zz/0v7TOSm3F6dih5yK5AOih6UM18x+jMWGZ2dnTVlD+7z8vJkbm4mUbFykF+mgEY9FHSN7seffSGT2qA/+cRjMj4+KZ9//pk25M1y++7drtE3cSDzQRmgoodcDNSHUHgPDAxIUVGR5ObmJmzISkFFD7kS8BugXJaWll5Xp4dcCqcooKInPUj+DSLaUw+HghK/lGyAUTz6+8XNOmhSHUbzQ+aBQgX+gvob+35BUOXDiClvQhKIQwkEdYC60ACgGIpHMH05pnIkFDIaclDraG0fA8v67/Dj/CHumKYhvDgaCHWmuk9KL8KG+7m5ecnJzdZrKKXcCB2nANI4EJymRW3gJYmEkkjTHdc0ONk186Gih5A0JR0UPanF2zccOGMYdHd3t+3WFdEKnSN6MgxtKPEFZn5+QXrP9Ut9fZ3khvW314Z3YmZOzvUPyKYN67QRV6doXG8BkPep6CEXw9eX2LVw48aNUl5ebvdk5aCih1wJeP/YdWvTpk22BiFZCajoSSfwG2BUzMzcvLz/wYdSVVkhD9x3r/0uF/x94lEbvb3/4BHp6x+UoeERk+jxEbcgP08a6mvl7jv2SG5OtsmHUJq88ea7WgerKwsTYeihrxSKlHvv2iMb1jdILBqTk6fa5cixE7KhcaPctWcnYnMkPMXV/7Hjp+TkiePy5BOP22YwLj95pU9cTpw4IafO9Mj58+ftHnV+hZbl5k2Nsm3rZjWLyfc//mT9pj137FKfqb9tXA4dOSon207Lrx56SCrKSxPmmc31KnpCf6skrlcN/6MTktmgkg6taWOJuC92+PV7UNlGIljgMLMVPahz8NxL164Oimgj1neuX05p44G5yue1cYxGFrShyrehpfCiNZY1Qvj4gTnMbac7pK39tPT2nZO5+XkpKSnUN4cw4TbxFjWO82MT0tPfI6Oj41JSXKz2MbVbarwsCXogntGJcenu7ZOZ2Vkp1LhtjrT+hTSck529ElmYlaKCPDl7tkcb8FEZHh2TkbExGR4ZkeGxERkdGZcRmCWOrOxsycnOkqHzIyoUxWRc3Y5oekbU3eTUlKZCn02fqSAfoxYyV1hKBr9/tr4Xnw/SEd8+pnMaMxW8cxxQ8KS7QjBzQF5Xkd4+NKQvlFnXFuQPXy5ZP64UTnqB3ArS+R1jjUFM5cvkfGCPpj/JqfYOaT9zVs6rHNnSsklys/D7QOJcAvLszOy8vPvR59LV3WdKkOamjTZyG9dYtqG3p1e2btms1yEb9RPSeverHw9ITk5IqqurTOYtKNRDz4Uqa9bALC/P0tHZc06PPunr75eN6+tttOvSu9d2U//v7uuXjq4e2b5ti+Rmh9UEqpqYjEzMyPsffirtpzslPy9Htm5ulcbG9VJcVCxjKqvG9bdsbGy0ZzjZfkai+mCbNA6EmwwUVp9/+b1MzkxrHRCW9Q21+gwYxQSWu80k8NvhuFY4ooeQFSIdRvRcCi8sYXHDublZvUdjkbmVJUgWEKdnZ+XAwcNy+kyXhLNy7GtJdk62DXUdOT8slRXl8vijD2uFFbGG5PipDjl05LhEtFGqVrf5BQUSi0ZlaGhIFuYXZHNrq9y2Y4uGj98e8YjsO3hUDhw6bl9H9t5/r7S2rNeQkhQ9mkfgNhoLyvsf/MWUTFVVZfLMU08gseY0EInJ//XPf5TWpnXywAP3a0P3tczMzNlzRKMx9RuT8yOjUlNVmQjVcfvOLVJXWyufffG19A4MSanfLlrTZW9Aw8fXmm1bWzUa904yHbwzjughlwJ1BEY6olPpvkqSlYQjesjl8O02NpSorKyU/Pz8hA25sXBET1qhvwGmVr35znsqF1ZL37lzsr6hXh645077fSC24QQZcm52Xt758GPJz82RRx9+UHKzte8RdJId5FeM3sH0rexw2PzaJ0cN+7/+4x9kc8sGeej+uy1KQ99pIngFEcRln8qxx06eso+QM1OT8uwzT9uHR8siiEDZd+io7DtwSH776q+lWO0wenxsbFze03RBefjQg/dJXU2FCxtp1xjgFYqeoBogvR9/9rXK49nyyP36jEmyMsDI9A8/+lR27t4uRw4fl1df/rUU5mpe1fRmsrx0vSN6MriEEEIuha8Yl852yli84OI70u+8/7G0tXXIXXtul9++8oI8vvduefie2+WZXz0gf/Obl+SRvQ+4Zkj9nO7sku+++0ka162Tv/7Ni/Lkw/fJQ3ffJg/ds0deee5J2dzaLD/s3y8/7j9ojZd9nbb2MS55BblSU1MjBw8f0gZpeWcGI4QwbQojioaGz0tdw7qEG4SCobTqQMPCCY0e0vOrhx6QZ578lTzzxMPy3NMPy32a5tyckDz/5EPLjvq6OksHRLd19bXy3BMwVz+P7ZWnH3vIwtgOJU+G/+6EXA0oc/hSnM6KB0JuNdBm40C5tHaRkExHZc/2M50yMj4pO7Ztkc0tzXKqrV2mpqdtRA7KAWQ8rJ3z7Y8/yejYuDx0/72SByWPKWtcOcEZYl5WKKxlyCnz3E5ZapoIxy4SBxQv+AjphpzDCOv2qJn6efSRh2Q+GpdPPvvC3F6OH/cf0vTOyGOPPiL1NRXqw/tROVkvcYQ0/ZaEyxTrjq4uWbd+nezavs2e+9DhI/bsmd53uV6o6CHkFgWVe3JDkOlYY6ANFb4sHDp63KY97bl9t2xp3SQhieK7skS19YSixRaUs5GSUb0PSNvpTqmuqpB77rpdQlhgDosco/rUsBDwbbu2yabGBjl87LiMT2JYKb6xQEcTtK8fm5rWy5g21n39A2qH7SPdiEYoeTAip629w6Z2lZUXWzOIBthGBZmrxHc2NcMzWCOs/rGrQlA0kTFt6OOaZn2K5AP4BhyNYQxx6XXMGkZtZBNh3Aq/feoz2u+TMPPXyWYg2T6ZZPMLufd4++TDm6eecVxolKvlgxT3qXj/F3OHcJPtgb+/2JHsBphAmOBC7pJJvk92m2qezMXsLneNsz/8fTLJ9qluLvZe8KzYkRBf0FL9JLsFqfepv2GyPa5T7z3+OtWNJ9ncX1/MXTLJ96n+LnbvSTZPPl8M2F8qvyab+/xk1/i7gD+cU6+Tj2Tz1Gvg75N/Z2+ffE41A9482Sw5jeBqrlPPANeXsgcXs8c51W0yV+o+Ob9e6rdLxYfn3SGc1Pfj8e78bw5Szbw/b56Md4cD5RK7btmHFEIyFpQBd5w61SZV5RVSWlyiMuYGWy+no7MbBcPKgZvCFpHunj6pqiiTosJ8CJ7mWwuNLaIMlna2cmUJCzE7ORRm7sOkP0JqrwG7A1hcIZmZnZGCvFy5c8/tMjwyJvsPHTFrFEcru7ixIo26QGQhEpGz3b1SV1Ml5aVu8xeNzeKDPYJ3ojDSE3L+U4C8m3BkW8C3Nm+S7KywrF/XIJ1dZ2UBIy0RGLkorC0JuUXxFb6v/DMfPK82Lvq8p9rPSHFhoWzZ3KLmbhirfx8OfG0IwVTNQjIwMKRum02vEw+kzpVFKxeTHVs2I3BpP31GzeATDZl2MrSNwnzkrKxsaW/vsDTg8AofrPGDxrC1pUXjRIOmjRYaLrizO/19rKaGuUsPdkmAAsqaVjiCG/0/+XA+Ya7/Y2gsrjVcBGW/O6707NxmNsjjIDW/4zq5s2OCSOLwbkFyZxEkT+PAtbfzYeE6OQ7vz4fj3eHs3SW7xzXsEDaEOW+WHJaPN9m/t/PucCSPTPH23i3OOHzH6ULXOPu4vLm382EA/2z+Hvhr7wf2cOf9+nuQeu3xZh7Y+bA8yff+nByPfyaYebd4L97cAztw7NgxmZiYsHvvx5Oc9uR44Q5hJqfX23s3PpzkdPhrvGNvD7w/HKlxJpPsztv5e4+/Rzg+Xn/t/eCc/D6Szb2dDwdHKnATUcHeu8PZvwvcw96fk/MT1l3ANQ6YA2/nzZOP5HeHA8As1Q3w9p7l8To3PiyQGo4/AM7Jbv3z4T75WeEG1zjj8CT792H4M/D+Pcnuk8P0diD1Hmd/AG+P84X8+t8K+Pzn3QFce/vks3fj7f3z+3vvNvk9IG/gPvk5cH0h/yA1HLg5fPiwTdfBPSGZiM/zYGpmxhYuxmLFwWBciovzpbqmStpMxkS5QFkUmdS2am5+wdbU8WVLQ0JgVm4gQDp50dVbVs/C2kzEpn0NnB9ePM4NjcjA8JiKmW6aF1xCbkY4WEdna+tGqaqqkAOHjmoa52xKmEWrbrS0Oz9qMD45IVG9Li8rsU0/EoKs4euFpfSqWeLsQZwh2y1EZGR8XGa07K+vr8WDy5YtrbaeJWTn5DDIL1l664QQksE4wVFkRhvP8fEJqa6usEbkQm0EGo5INGJ+sIhxVK/r6molpmdrIZfhGjfboQcN0siI+fONGGxzskKyYV2DdJw5IwsL6My4xgtxd3R0WfhN2pivVJXsGvulRhXvAWNmbftLUy5lNnh+/CazKhj09fXZ9eTkpO2uhN3ncA/h5+DBgzKmvzfAGfY9PT12D3c//fST5p1xCw+KgJ9//llGR0fN/+Dg4OI9gD38o4OD9w7/uPfh4x67yMzPz5v//v5++fHHH60jAzo7O+XIkSNmj/gQPhQQCAsdnbNnz8qhQ4fMHma4P3nypPnFPfzDHs8Mjh49arteIC4ccI/4MU0Jz378+HFz4zvDp06dkjOaX717xA17XGNdL/hFGMD7xwF7xIm44d8Dv3iXeBbYo9OGNTdwj98C4eHdIe0IH/5hj/vh4WG7xxnAHv6xPhbsUeb2799v9gjP2+NdQvkCYRm/LeyRPqQD7hGvD9//9rjHb3b69GmzR3jeHn7xrPCPe+8fa/r4dwdgj+fx9u3t7ZYe30HFb413BRA+3jX8e/uOjg7zA+Df2yN8uME17JEe2COtPnykHddtbW3mHyBfIL/BHmEgXyFM3KM+RFpRLmDn/cMPwkd+x7vq7e21sLx/Xy5g7/3jWfBb4N3gt8S7xzvAPfwjPGyRjXv4Q9qRF+Df/3Z4NyhHCAf2WDMN8SNd8I9ygHLo8wqeC/Z+YVb4RzmDP4BygHvkCaQH/pGXAMLDe4I90gH/cI/3i2sceLdID/zjfaEc4LfDNeyRR/GucA0z+PXlACB85A/Yw8yXE4B3iWdHOfLxwb+P35cTpAnvBuDevxtfzpAGgGfGu/VtkC8HeAbgywHeEex9+PhNfD7Hu8Q7gj3yBsJPLSdwD3w5QLzwj/KDe5zh39d5vhyiTkTegR1AnsDzwxz2yEN4v/itAe4RHuo4vCuk16eFkEwEihRXPALS03vOzk3NjRIIarssMfsgODw8IuMTU2qGOmFJwY5RqFYvwVTvMXKmXduSA4cOy0/7D8iBg0el62yv6VvwkRFTpsDZ7rPy9vsfLR5vvfehvPP+hxLR5ghlLbW8BYMxeeiBeyVLy+zR46fUBB8fIWO6cJ37uEQSdXJOTq6V36sF6/ZgfUu8jxMn26SmqgJiq5lXlJdJfn6enDp9Bt9XySXgrluErBjQpq/trltXAipgKBoc6Z3W68H/DmPawcDK/o0bGqS+ptq+Dlxoe3Fsa6k1lUxOTcvJtna56449Eg7jy6PrXKUSyspSgb/d3ueW1mZrjDDUtLd/QO64fbvk5eTL8VNtUlZUnNgeVlvRYFy+/uZnqamtkeamBhXAz9uOWBieCnws+w4dk8qyEtmwfl3CBKAO1Y7Q9Kx0nOmSndu3OuMUznSeld5zAyo0n7OFp9s7Ou2MXcOKiopswVltyhOuMxe0Odi5wC9s59sg/BbYiQvAzG/di44HKC0ttekC+M3hDvcQqnDArKSkxMKFX28P82R7n19gX1xcvOgeO1fgN4BbCGhIF+zhHvd5eXlmj2vv336vFHsPwvMLlSJ82PvFp3GPsGHv/eMa9ogf+Rb2Pny4R9hIE+z9PcIEMMM90oR3hfAQVrJ/vIvkdw173AO4wT3SDPBOED/CSvaP8HEPcx+fDw/3+G1wD3Pc+90p4Af3OOOAebJ7pAPh4zr5t8I1nhH2/reDGeLHvQfx+bwCN/CD9+nDgr33j3eD94L4EZ+PH88PLmSPe4Tp7/1vBXAPt/638Pbw40HceLdID35b3OMdID3ev88LOPDukWb/W3r/sEMYyfbJ4fnnhb3/LfGOET7sAM5wj2dG2HCHZ0n+rfBbIGyAeBCeT6+P34eH8JOfx7vHNQ7Eg/h9WvGe4N4D94jfh4304Lf07xrvMfldwr+PH+Elvzu49789wD3c+t8GwA5xevfJ4eMeaUu2h3v/W8MM8fl3C3vY4R0A2CM+7x/PjHv/boAvR0g/Djwrzsm/tXcPM3+Pa8SXXCfCn7cHyeUEbr1/nAHSjfR7e/jDPa4B/PvfDmb+twPJ9wgPz4z3hmchK4GTKSC3Ap9/0pFM3XVLS4H9Cvpgtp15Tm6e1NfXyfxcRCLzUcnOybVduLDTK5QdGK2N7dex5XhtdZXU16pMq359efp53wE5fvKUDAwNmXwJ5U4jdrTCqPBYxGTLDevWyUMP3iubW5rsgPyK9YCKC/NN0QL6BuB/QPbs3mnyYpbVF0E5ceqkbN262STIc2rfPzAo27ZusR1fMeLmxMkOqauulHUN9VbXXO736lB5NahlHTt7wS38QHX11bffS31Dg9UF8wsRq4dnZ+fktLrfvqVlsT7KRPBs1/N83HWLkBUC2vd03nXLg69+2HXLkVmNZjKo6tBADQydt68Wt+/aJnfcvktN4rZ2jXZXEi4TbgPO/bmBYXn3zx/Kf/6Pf61uMALGfUVZBFWo3sb0+MOf3rGG9JVfP2Mufj54WA5oQ/qf/9Nv1G9Q3v7gI22w5+XlXz8rQQ2/q/ecfPTRZ/LCc09LdWWZuj9qX1ufffLRhMiFjofIf/unP8iWpg22c9cSqEPxPCPy8adfyF//5iVnvIgTGD79/GtbN2jThga7R4CWJ/XcuGG9CtlOCM9k3O/phB/fwfNcqAmE/dU0jd598hkkh3GlYfr2MTmMi4UHku2Bv08+gwuZgVQ3FyPZb7K7ZL/J4YJLuUu2A8lm/jrZj+dKzJLD8qSaeT/ouCa/b+DtQKr5he4vdPZczj/wZsn2qXYg2cy7TfWT6h9czH0y3u5i9sCH6d0mvzvvL9VN8tmzzI3WY6gzbZ2IC5Ac5tWQGr/noulIugapcaJjkRrehfylciE/IDWM5DNIvvak2oNkNxcyA95fapgXM/ek2uPsudC952L+vBtvnkqqP2+WyoX8khuBkym469bagRExGLUytxCT37/+toqbkE2dHIj/AqGgLMxHpUrlxacef8TcTk7Pyb/84Q1p2rheHt17v/6CWi/DrVraaBf8jvrv/T9/IkUq/zx0/x0aospD6ub//Mffy9bmRtl73z0WP4Bz/P7OK6RgkR+xg+zBQ/I//6e/0jut+/UP6/+8++ePJDc3z3b6OtneLt9+94O89vKLUlKYr3LnpPzr6+/IpnX18tgjD1k4CDy5nDujhJmm9+PPvlrcdQvP4NbUPCHf/3xA8nJzNM2aRxNpiscDMjU7Jw/de4dsbsUyDC7dmVY/QNmN41rJrBJCCCEXwSr/QNy+CuJyYspNkbEG0TVBKaDxiUmONi5oj7AQHYQKm6ucjHpF4xKJxGw0Draf9Oa+wUH4mCa1e+cOGR0ftyH0aCp/3ndQ1q9vkNrqCrSdztMKUF5WaiN+du/YJrft2iG79Lxbz7eCkgdc6hlhl3pczPxih3effAYXcnMlRzLJ9xdyczH3yeeLmaXeX4pkt8kk+/XXyWaeZLNUO5Bsluwu1e2VmKXag4v5uZBg6O0uZJ6Mv7/Q2R/JXOg+2Sz1+lLuU88g9dof/j75nEqy0H0xUsNLfnfJ5wuZJZPsBiBqb5Z6gAuZX+7w/vw52dyTbJZq7+9Tzfz5QtcX4mLuku9TzyD52pNqn+rmQmbAm13IffI5lVR7nP1xoXtPsr0/J7tJde9J9Qe83+SDkEwGEmk7RlyrLPlXr74kv331Zfnday/JX//2VfntKy/Jr3/9rPT2D6lMOqeuMZo0V2qqK6Wrq1fmFqL///bO+7GqKtvj31vSGySBJCSkhyJVUZFuL2Mvb5w3v7x/5f0hb2Yc66COvYwyyoyIXREMIT0ECOm9J7e89V37nuQGAUdBudysTzicc8/Z7ZS717rfvc/eCEdDOp4koRBEocjPulrWKt+wvnVbi98nrmMLQ7JB04loseNxMBgnLGGvdw7MfIavxx4/Ib61673LNOk75+bkonBlITrPdGmvo/hhAi60N9r5I7bPg8fmw1HUn2zA2tIS/EGuwdNPPY6nn5TrIdeF12RdTRXa5bzj0/O2DYcJPYZhLBtofPLy3Osbvf0DYhU40j+Nwo8Ng2cscnKyEEwJYnBwyIlCF7YgyT62bA8ODms31xUr3as73O+lwf/ZQ6ispBhZmVnavZWzcA1JmnU11Qvhfk1YRs8IXrg2DMMwDMMwrh0UZjjza3Nbhw6u7I9yIo0wAuxhLtsBfwS52WlYuWKFvq5FnzQgkTauq1WxpEn2cRBlDjFwIVfL06PLqD6upMgZtdaWl6K+oRED4gPLkQXfkuXZWFcNXzAFn37xFSJxkgOPe2EYnj75hb4oczh7vhtTMzNYV12l57+wMDVfWM67Bj19fQvpGD/GhB7DMJYJYnzkfwo1ZWWlGB+f1AFNdRwlF2ABNUK65hJFQUEBTjU2aly2ZCxBwlBAam1xg6fW1NYsGByKK7otC8fsYVpVVVU4d64LzRKe4zjw/WtIfBWcmOGviFcuZ6TdZzOOhmEYhmEY157+gSEMDo2gpKQEUTYs+gLid/pUANIxIhFBaTFn3+qAT/xXjldUXVmB6upyfHf8BE41NCOkk34s4vmhxPP/finqHcf83mg0hF07d8IfTEFTbDKIgOf3Cutqy1FUtBpnu3rxr8Of6iD8HgzDcZY4mDtfjXWDSy/C4y2t7UhPz0RpSZFeB2+JqC8OFBasQFZa2sLEDuRKzy/ZMKHHMIxlghhKqfL4/01bNoLTnX/x9XdqVMWiyHGKHhxvglscAI5RggiIUeG7z+d6BnCioUVbVhjOC8/3hFvaz6CpvR01NVUoyOMYMBRuJITYWq4DgRSEaagln3VVa9ErRryl4wwqK9YiNeiMOEUkls1JPvI5yuqZxl3iy3b4QuMlCXOPjh1xEbvG96+JllTCaPddpiXJcgA/5qWLWQHDMAzDMIxrCn3EptZWffWqeHX+gmjh1vTmxGuLBFBSVIjxsXF09/SLD8eBeiPYs3sX1q4pwWfi17746pt4671D+ODjI3jng4/xt7+/jd7efvi1UdE5fRSOAuKkNrV24k/Pv7yw/N9zB/GX5w/qpB2er0sYi6+AqeepPivHVgsgOzMdO2/ahvD8vDZoqmep/iz96SDu2b8HtRWlOHOuC6+9/T7eeOcDvH/oX3j59XfwwsHXdOYszSPM2cMkbiwPjj3UdfYcaqsqEUxZ6uQ675j5BFBcsgqNLW061uai12t42KxbhvGrwVd6bNatRIL3gnUPZwLJzc1DO6cxPt2JoTEO6hfFzOwcznV3o62tAzPTs8jPd7NjrczLxWD/MJpbWtHbP4hwJKSmZGR0DCdPNepYO3wta9+unQgEeA3ddeyTsOxWunXzDZo+xZwMyZutFNNTk9i181akp7nZUNj1tLdvUFs3amvKJSxFJDeLybHvfkB+QR4q4mbdokFkt92ZmTl0dHb+aNYtGtxwJIwzZ7swMjaJiekZnTmhSxwDvt/d0z+EUGgeuTkUppaH2sP7781Ok6h49jHR6w3DuDq4etFrjU1UzGc1kh/3A9tm3bp28HzGxidQUVGO1QUF3BE74o7RT+Sas88FAkHxJ1ORLdscyDggXmkl460qQFpaCgJSr7JRLyc7Swdv3rJ5I27YUOca9+RWMx1WayUlRSgtKsCaolVuKS5CcdFqHfcnS2cTFJ/EF0BmRrr2rKGQ48H4LGJhYSH8wYDkXYiS4tXaq4ehdLD9gF/OZy3Ky8ukvBkaPih+cv7KfNTV1WhvJM4qxXChcBQrxe/Oy8kSX3hK/OMMrFtXK34be94v2gheB54/n4PMjEytn1cXFmi+jsUyXu/YrFuGkaDYrFuJhVfVea9TcRkeHce3x46ju7cP4Tl2dWUrBcS4peHmHdu1x40OIMeokQBONjbjVEsLJsenFwxuZiYNURW2bFqPFJ1+XbNRw3vse866Va8zdmnrhjwPkXAIX3x9DAP9fXj4wQcWRB5y7Hg9+mT/vXfvZ0kkDdct99lnX0F17Vrs271HwzlYKB/6+wdw+JMj+P2Tj7vdS4jorFunz3TpK2eeYdfzl78tG9dh5y07JFzy3vd4eP4XzrqVaPBZ0G7MCVxGw7ha0E762bIcm447EWF9ye+kYSQ39ENs1q1rCS85Z7NyV96J4B702bifPhzvjZtIhD6tq6Ncj3TuYS9xNjTTt4ylpf/R+ZMwGp7/cb/rBeP1hXFoYAaSLR6R54KiET+zwTJOcCHcr0hajLlYDu6T2GHmyc8Uqigk0s92vij9W4ozWlY2ODMfCcmp331iE9z4zSwDfaJFG+HlyXhh8Zm0J5GWL5ZvEnGls26Z0GMYvxIm9CQe8dXd4m0R4yOGaHp2Wo+npqQiJTXFHdLgElCMFc0Po0fESIXm5vW6BQNBCZsqazFIYtwimigNKA0jIwc0jl+tlTwRUZpIWYsx80ylVyY1fPwsf9xi+wxn6qKBjEaCEmBe9i0a2Ph4TH2p6XVot1u16iyXq3PV4EpUxuZeb70c4LUyoccwEgfaSRN6DCMRoI9gQs+1hb6fq3Pk5GRr8R7QN5QDC+dM/26hoVCDxcLSqRMYfcFP5LHY/XSvY3GbaekuYWFD0fvv7ZOVex64diLNArqfopMn7rCMsloI461jhYrhlYvlj0boWzthivbAi0+3NcDkeFyOXcjCuS0tTqwcyYMJPYaRoJjQYxiJBb+LJvQYRuJgQo9hJAom9BhGonGlQo99QwzDMAzDMAzDMAzDMJIEE3oMwzAMwzAMwzAMwzCSBBN6DMMwDMMwDMMwDOMawbFUvBFVuOagyrpPF45lw9frfnrElcU4i8vlWMzH/XmwDPHl8bYX0I9Szsh/NnOvF1vT4tpb4tJ2bwx6Id0xD287GuE08Rcpj/EjTOgxDMMwDMMwDMMwjGsEhyPmZBycFl1nuPJROolS2dC1G5KIAsdFxrml6LGwuPCaDuPFglwKhuE8HZy9SuPLZy4ufzd2IMds+tG4TRo8qlOjX7RMF8Dz00Gk5dw4sxbHhWIZmbeXNGcKY5rewjzjBR1+9kt+F5TEuAQm9BiGYRiGYRiGYRjGNYJCCMUPih6c9coJL+6YzroapaByEcGFcFdsUVFGNjmTFdc/JcIwn0g4rIKOJ/ZoPO0549Ih8YIL4We/PwCOVe8Gxl56/EJUUJI1Uw/4g/K/O5f4nko+nX1LzjZupi1P7OGaA+NHNKiblv3CMhlLsVm3DONXwmbdMozEgt9Fm3XLMBIHm3XLMBIF/i6zWbeuJXyFqut8N7q6e+QeLHrkKSkpyMzIwKr8lcgvWAmfX6WS2FHH519/F9tyaFy5hxRr6mqrUShxL0VTWweGh4Y1vDghKrakBINIS09HedkaZGdlqqji9ezxiMrfmbPn0NvTj40b14t/lSn5Xvq5mZiYQlvHaQwOj2BuPoTUFMkjLRUr8nJQWV4m55ip535OrsGNWzYhNTVV8/OeRxWipBydZ86iu7cPm27YgOzMDDmWXM9BPFc661bgf4XY9m8Gb9g10JcM4zfGKd2J/oONDmw4/J+9X3s9EY2GcLqzCwNiUEZGhzA8OIqR8TGEo2GkpKYgyK6fkXm5Rz6E5IeGmBD4ohFEZbutoxPDw8OyjGJ0ZBRDI9yWdEZGxOAGxfgsVro0dHrVLog7InEZfmh0XIxTVIxmQPIMICLXmt1ONYoaL245B2toeFzCDyInJ1M+/7hr6pJWGV8UYxNjaD99Bq2SZ9/AAEbHxpAm55aWFtRSBST9ZrkGuVlp8kMqGIsYu8ushyXzjs4zmAtFxFimU/mXfcnXJdb7DnLtOQ6JimcfE73eMIyrAX8U0HFP9Oc93m+176aRnPC5dj0sEvUZ92xjOCJ+a2he9iTXd5F+aGvHOZw61YrsrAztucJznpqeRktrG042teJ87wAqSksQSPH6xlAIAQ59fBR+XwTp4uOEwxGJy04V7KUTRkF+PrIy6VdenBM/nEJPfz+y04OYj7jOGFMzM2hr70RDYxNKS8uQkZGKgJ89fNw1l1zVt/3n4SPo6hlEKDKHsjXFcn9cLxveJ5YrIL5qWNbHTjbh0OFPMTExgeLiVbKsVl98bGwUTU3NWL9+g/ivQXSc7sTxk824YX2t+mvx9W5AshZ3FR9+fAQ9fQMIhedRsaYs2R6DJQSDQV1+KdajxzB+JaxHz7WFgsWfnzkIHwWd6Dz8CKrh451h60hldTlu3r4VGWJYWAnSePG94YgviGeePwi+2UyjGxWD6fMHWFvq1dm3dy/qKtYwC0UrUEmX7xgvicu85GBADC8FGlbUG9avxy03bdP6j8+FLmKrVcCJ+vHhR0cwODSIp596FAGJG2WicfBRomGdnpnD199+r0aY+9Iz0jAzM4+IGD2KSXffdSfWrCkUixjCMy++iqeffBiZmVmxVISYER4dn8Brb76FzKxsPPnIQwhKWaRkeiyZ8JwOkpOTk9Dnx2fDevQYywkKPVwSFdYf1qPHSHY8O8nedYlvI0OYnp6ST4lbb/wyIjh2ognHjp9QPzAnK0vPld5oWM67ubUNX339LaprarBv1816n3jfeE2eeeEV7N61A3VyTJvr3L84/+fS9/RfRz4XXzmA/btu0d489GkpMlEweu+DQyoS3X3nfileSJIJaJqssweHhvHG2+9LeWpx7mwnnv6vJ8SPdMK95ut3vm1jcxs+//I7lKzOxx13HEBqinvGGIY+dFh81ZQUijoRHP/hJL49cQp/ePxBZMn5M8wCst3V04dDHx1GVVU1znWdxR+femKh8TQZudIePSb0GMavhAk91xapZfDM8y9jbUUZdt68Hf6oyjYYHxtDc0srTp/pQWZGGh68717kZaVBTakYmbAYpedeOIjKirW4ecdWBHzsrioJUrCRjYz0DATEIHmwCmWvIA4otzTuFgSQIulGVVCpP3lKu+TetG0Ttm/bogKSxmMVLJd9YnIWr735rhq7A3t2Yk1xoROYlhDFxNQM3n3vA8zIPWNX2XXrapCTQxHHj9HREZzu6MDWrVvluaO05cefnnsZTz/hDOYCkif/mls78P2JekxMz+CBuw6gpGjVRfJMDnid+V28Hnr02I9KY7nA72L8kojYd9JYDnjfv0TvYcfvI3upzM3NSll/eU+HxCSKb78/ieM/1OO/f/8YMtMofvDeuPNmy2BzSzs++/p7PP34g0hPT9NjjPfn517B7ttuxIa6WnGAKbLExBYeZYviZfz7jz/5DMFgAHfs3YkQGzfZ+BgT3z//6nucP9+FJx592DVcyj6OtMPf8Scbm9Ha1o7bb9+HN954B/v37kF15Vp9frS84gHPzEXxuvi2/D30yO/uRkZGuvjL4nFL+gxDYXF+fl5fGaSYdSmhx10D4PCnn2NkeAgHDuzHm2+9h9/ddyeKV6/WMMmICT2GkaCY0HNtoTl6VgxfdU0l9u+5Bf6IE3rE4qmBOX32HA5/chQF+Svw0P33OGMZFWfen4K/PPsSamursW/PzUBY4kk0vhMdkEB0MNii4cEKVEyabNAwxsXdvUPiBsVWhhCWPOfCUbzy99eRl5uN391/H82kXm0a47BUw8d/OIX6+gZUV1cjNDeHfftvU3EqHoozHx3+BJ1nu3Fg/x5Ula+RMklZJD6fN9cqzvLKZ9lkY8r/yTX4wxMPIjs7TujRUrtWnJy8lWjvPINVeVm4XdKkRUj0Z/bnQjPHc5qT69rR0ZGQ9sdzjOLXhpHsxLug3rOfaNh301guxD/niQx75paVlcpWkvkq4l9+X98k/uAJ/P7JR5GRlr54P2QtWxLKh4N/fweb1lVj85ZN4u+xB3AUf3nudey6dTtuWFercUKSFkUUxv2peutj8QVTgwHs23kjIL9b2HOcfjJ7wbMnztjIKB647y746CMLEZbJ58eHhw6jqGgVtm7egLff/SfSUlPxwL13LOYn6bR2nsMnR4/i1ptvxKb16zS+npP88Yzojy2W8zJCjyx8nezga29h+7bN2LZpE9589wNUlpfgxq1bNUwyYkKPYSQoJvRce/70wkHUVVfhwK4dcjc4Dk8cYlCOfvMdGhtP4/47d6F0DV/HiojxCuIvL/wNtdXV2HfbzS5sTBiJf/fYw33mxsXjRsQA8+WwaNSPv7/5rhi0FDz88L0IShwaU85wwMbiV996B6sKV4rRqsC/jxzF0089jsyMdK0rvfzGxyfwsqRRXV6G2/ft/olnS8ojxf7zC68uGEwPljmCEF559X3cf+9+tJ3uxMn6Djz11H3IYgvSBYP8JQvXg93hvbFXt4zlAp93rwdBIj/zXo+eC+t/w0gaxFehqxM/nl8i4uoM1hf8lFyv7FD++OZEA46fOIE/ig+Ynp4eO+LVPe4efXj4UxVi7j6wV/axCdOPPz//MnbfehM21lWrKy/BZEWRiD7k5Xv0fPTJUaSmpGD/bfSVWR9LnSf+0uxcCG+/9yF27NiG2soK7hSfVp4RepCy8eKrb+CRB+/Diux0nDjVgq++/R5PPfoQ8nIyJYQbLvqTz7/R8YWeeOR3WJGX6zK8BJcTeji0wvGGFnz37Xd44jHJQ9Kqb2hGx5nzeOjefRLOnV+y1c8m9BhGgmJCz7XnckKP+AnoGxnBW2/9E+try7Dntp2y14k1f33+JdRUsScQ90kVSYFH6iw6F/ojPK67sDO+3Fgal69f0dBxUGga2amZEF594x1Ulq3Bvr07eYQWSaJF0dMzgA8+/hh3HNiHwvx8vPLaG2JYb8LmDev0+XF5+NB+uhP/+vRL3HfXAZSVFKkhvzSXF3q6enrwxRc0mPdjYnIar7/xD9y0Y7PkWSd5JafQQxJ1jJ54UxwK8ZlJru+iYVwMPvfemCCJ+syzjCb0GMkOfVZxYhYGfk1kO8lXfaanJ6WMyeWr0C/8SaFHQh398lv09fXj0YceEF+Wv6cp9BxUIYW+Hm8dfUveQW7ffeftzue8BOzd3jMwhMK8HETFv42GQ5IfMCQ+8uaN67F1ywb1gd31ZsMldCKQ4/Un8cQjDwDheUzOio/7+js6E9aObZvlUfLBLwE/OPypDlvwP3/8LwS01/mluZzQwx5Ab7z9Dx0v6L67b5cyzmNmPiL+8pt4+slH9bV8woYDL04ycKVCT3JJoYZhGP8h7E2TL0YtLSWI/uGx2F4HTcTwyJgYHDG49Y04Job3RAPX9UtEnouxELf+FL6X+PUNLTj61TE1pBvqqnHbrezp41pYaDhZDTPdlXl5KFtTojMtVFVW4OSploUfF4RO18TklBq7wsICyegKxHJxFn74oRFr165Rw5uTnYWKyhI0NrQhFJdnsuAZ/evhB1oyOSiGkSzwe2nfTSOpuZ4e78Q35Vcd+i8qtrhP7h8/sG7Sfa4hq3h1IYpWr8JqWeuyqlCOXP7m8mhGerqEl3irCnRGrKKi1SgVn1Sne5dFx9QRv5m+J4cjOFHfgNKSYszOzGN6NoJAMBVry8vR2NyKeTZWSbk8n4t1J2chvhJ6+wcxMjqK2toaTM/MqshDKaugoAAnG5tUWCI6vIKxgAk9hmEsS2jYODNBenqKGKWlogmNx5QYkp7ePl36+vvRK+t+MTScJvJyeHG7e3vFMPXjfE8fBiTe2MgIQvNh7Q7r3kt2CfUODEge/dh0w0Zw6kju37xpE6amp9DS1hFLUfbrDw2Nol1sfy7afVfSosHtlvx6+/pRXlGu+dEgb960GeOTk2htO83AjOEiJgHqIOn1S9xzYhmvByHKMK4q+sgnfl3jfT/tO2okK3y03ZK4z/jC99B90H1JS+z0PL+FPiBnxqKsMym+Wm5Oju7XgOxRLuuyNUXYvnkDtt6wHjduvUGXbVs2ypGfrmMLVubhxi0bsG3TemyXONu3rMe+3TejuKRYp27nRCCajlz3ru5uDA2P4FRjE144+Cpe+vsbeEnWnZ2dmJudw/nuPgnLXuVR7SHGIQrGRsfUt4z3xbzti73lwyCuB5MLe/bsOXBcoCNHP8NLL7+Kv0mef3v1NfSIL8tXuELqx8tVSPbn4mdiQo9hGMsXXxATk+PIzsyM7fCIonRNMe69+w7ce9ftuPfOA7jnzttx5+37VYy5PLG4d0lcxrvrgM40cI98bu88q9NCsns0k+EMVzSUXJ/t6saRz77Ep59/iYamFj3OqTRV5hFjp4aRvXhkNTs397OMGR0E9tzhQH8c/JmzNvB15samZnz25Tf47IuvpRwtYhE4E9dpjeOMrBNIkgHPQTQMI5Fg3ea+n4ZhGP8xyeGaXBJPBCFurEbuc4LO0PCoTiTCXjY8EOBYBLJfG/MYUAPTf+N+/tTn+jJIeOakuXFb62S/CjQF+bny2Y++/gH1HzlCT339SR0jZ++e3di/bw/279mFfbLs3b0T+fkr0dXdx8JqOuwhxPq9d2CQpWMOC3j1vptIZCk84sYXcuO4dff0YvOmG7Bn9204sG+vy1O2b92xXUWeM52dEn5p+oYJPYZhLFui6B8clrUPOVmL70F70P44o+paJX7ODxEvLmPw/WkaqoKCPNTVVWJgaAQjY2Nq8KamZ9DVdR5p6anoHxpGnyzsadPT3YP0tDQ15kOyT9OUJSMjTQ3t8Mgo36b/j6Gx1hYTWU/PzKHzbJe+8zs4OKTGs1vy7OvvQ3pGOgaGR/S9bJ4v4zCuYRiGYRiG8dsQ73PqgPXihwZ8fjQ1t2FmdhbramsQCYX0OGduvWpIUtrTW/KiTBAKUbDhzFgskx9jE5Po7x9ARfla1FZVyFK+sNRVV6Kuthrd3d2IcjwfOYdyzo4WDaOhsRkRNnLyXGS/52N6M279yMeWjzwtxhkbnxS/dBzbNm1EXSXzXYuaijKsr63Cpg11yBIfvqmlVeJIma/mtUgCTOgxDGNZQpPS2tGBkBi0irWcpnMp2poifwxH2xGJhMTYimGKTS95Oby47Imj85yzI47sy8vNFePnx+zsnLbAtHd0IhyO4J7b9+H3jz2Ixx56AE89/iiefOwhPPTAPQiJgWtpa1fjSiOYv2KlptPZeeZn2TLGcfjQcVryDM1rD6UnHnlQ8noEj3N5+H48dN/dEjiMxqYW102YhpbnYRiGYRiGYfwm0G3zBBH6cBQ8Tja268xW1RVlyExPQzDgVx+NfXmuFp4Q4/mN57u61fctKMhHJBxWQYXH6mqqxcV1vcy9hWJUdWUFJienMDrBwbKBvJwsrF9Xp42cR7/4AmHxud2rWk7c+alZRtlDqamlDasLC5CR6sbIlCRU/PLi1lZX6hALFISu3pVIDkzoMQwjKaGN8seMj8o1EQ4Op4qLGoaOs+fReKoRqwpWYm1pqRNl1EL4pGIU0xkNw0+FR7fdjFvahZTh4nD2ib1l9JOrVDWu7GB+PKZxAzrOD40WZ1IIh6No6+hEbl4uVheskOxDbsr1cAhiu5GTmYGKtWvQ2taOeTFmkcg8VubnITc7S4WYAfb0kbKwbJoHKEDJmifOIjJ/LYNsS/56fmIYm1pbkL8iD6vyV+h5+ihchecRlDA5WRmoXFuKDhWSItp6FP2pQYkMwzAMwzCMK0K9LfqofD2qoQXfHj+J706cxJHPv8Zrb72LL776BjnZ2bjlxu0qyLCh0Ik8XIAzXb0SvgHHTpxy6x8aNI2hkVE9fkmiPoyPT4pP2oXW9jNo6TiL7yTeocNH0CY+6M03bnNDHIhP2SF+a3FxMVZwhi76n56vKQsbCNkbfdWqAjRwOIBY6W7avhUlRQU6BuSHHx1Ga8cZ9A6MoPNcN47/cAqH//3pwkQg+soYN+RiSLHUpW3vOK0zzSqSD68TxR7XCOpXoQf+gPYaMpYS+F8htv2bQSVwsYXZMJIVN8r85ZTqRICKeDjsun+yUk4a5LofO34cqekZCARSMTY+gcGRMTGEXbL/B5w81YiqinLs37sLwSDvk0ZS43FCDGtqWiYCwRSMiIEcGZ3QhbNpBVPSkJa6OBgyq7L4uMcl7cysHFmytVVjZHQc3b2DqD/VjPb2TqyvqcS66gopR4+W4bZbd2DlCr4DzSRcS4oi66zMLB2nJxAIYk1RkeZTtHo1evsG0CBx+eqX2HnNd3xiGgMDQzh3vkuM7CopmBzw+6Q8Ddi4sU7KnIbTKm41Y+ctt7g8XUaSrmYuwQPIysjEqZbTKChYqaKSn6pTksBryyk4E/k76dnHRK83DOPqwGddHHv50ZLImM9qJD8xPyA2O1Ii2yDOrMQp1pPPTkYxNzfDCkd7fs/NzmJ2Zlon4ChZU4wbt2/BTbKkas8W+m48f3cNRkdGtKf47MyMLjPT07rMz82Jv7cC2eLPXYqJqUmE5ucwPDqKsbExTIyPa9zc3Fxs27oFNVXl+ngMDQ1iYnIaW7fcIL5iOnzqHy7eAxaHM4OlSHnHxecuLSnSpyolGERtVSUKCwsxMzWN7u4enDl3FoPDg3If57BCysexLZnJ1PSsplhRXqrx6HdPTExi4/o68cvpv3n+0WK+6fTJxX/lM1Em6dCmJAsczJrLL8Unxus3t17ssuW6bRlG8sKxXYKBlFiFlLjM0pDMimFRErusPwfWMc+9+BLCCMAv56W9cgIBHSiuqKhI3+3Ny83RM3bTMdIwRMRWpOCvf31RX7Fy1SPH6RFkm7109u3bi5rKtdyzgOtVI8aHcZ99UcUXNXjMU9LheDj5BfnYsGEDqkpX6fF3P/gnZufm8fgjDyLoj2rLDFsklt4BH/5x6COMivF96vFHtFcR23q4nyJRS0s7RsUoK1E6aBBDugL333+v9tDheT377Mt48qmHxCjn4B8fHMK0OACPPippaS8gllOvALckPMVJH94/9G9kZ2Zg755bJV2OMXRl02ImCjzX7OzshP5O8rn9qa7MhpEs0E5SYOY4DYkK7QC/k4aR3Dg/IBhM0Wc+kW0QxYGpqSkpY/L8oHeE6Wrq9fcHgiqaePfB+aO8L/yfd2ppnRnVvYswnk6HHgt9ufspNZzmy7pYP6vf517fcr1m6B86n5EwKffq1GL5HGyo4nHxMLXsLpzbZjiOecl9AYTCIfeaGOPo8cWGTj1XNkBGXSMAfVkvTfq59INdXyGHC+8+a694uXbJAn8/cPmlmNBjGL8SJvRcW1S2kdotLNefhoTWhWfHFg8aAk5TqcZHPvOwjqXjpxFyA8PRIKlx80yKbOusVZreUueC4X1+GjhvULlYtapxaNQkDOPqWvLTNCTtWJkouqiwpHvjCSEihpfFEZMqx4KM6urPWED26uF07umpadplli0gPCG+esZzi0SCkv+8pszxiGgs+ecZcmc4YwZdyufqZnEykCJGX1PSciUDPF8TegwjcTChxzASBdp+E3quJfT11P9S383dj/jb4I47X+bHxA7GcPeQfiU9uJ+6l/R9Y2FkxfCej8h0mS/FGabphglg+VjOC8QmzVOOxorCoQrinyUti2xTIApKnc96lUKOhNLjHFSa/rJmqPuCGj8Q4Lg+8pnnQ/c3lt4SYv45felkwoQew0hQTOgxjMSC30UTegwjcTChxzASBRN6DCPRuFKhx74hhmEYhmEYhmEYhmEYSYIJPYZhGIZhGIZhGIZhGEmCCT2GYRiGYRiGYRiGYRhJggk9hmEYhmEYhmEYhmEYSYIJPYZhGIZhGIZhGIZhGEmCCT2GYRiGYRiGYRiGYRhJggk9hrGM4RSaHvHbhpFs2PNtGIZhGNc3i7bcbLqRvPA595YrwYQew1jGeBXIlVYkhpHI+Hy+2JZhGIZhGNcrtOdq082uG8uAK/VfTegxjGWM3++PVSLRK65MDCNRoZBpz7dhGIZhXP9cjZ4OhpGo8Nnm77OrgU8S+82/KZFIRBfDSGaiiCAYSEnYH5jeV5/fxdm5GfhM9zWWAenp6Qkt+vD7GA6HTZgylgW0k35fAIFAILYn8aCt5HfSMJIb/i7zIRhM0Wc+kX1Xfh/n6LdK3WEYyQxtY2pqauzTz8eEHsP4lbhehB4SCs+LeWc57celkbzwmQ8Ggyb0GEaCYEKPYSQKiS/0eH5rNCp2MiJ20hoojSSH38MrsY/2DTGMZQorD/sxaSwn7Hk3DMMwjOsTz2+Na6c0jKTmSv1WE3oMwzAMwzAMwzAMwzCSBBN6DMMwDMMwDMMwDMMwkgQTegzDMAzDMAzDMAzDMJIEE3oMwzAMwzAMwzAMwzCSBBN6DMMwDMMwDMMwDMMwkgQTegzDMAzDMAzDMAzDMJIC4P8B5jCSwydCHU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149" y="4299942"/>
            <a:ext cx="1906851" cy="843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Informações</a:t>
            </a:r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76802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4299942"/>
            <a:ext cx="1906851" cy="843558"/>
          </a:xfrm>
          <a:prstGeom prst="rect">
            <a:avLst/>
          </a:prstGeom>
          <a:noFill/>
        </p:spPr>
      </p:pic>
      <p:grpSp>
        <p:nvGrpSpPr>
          <p:cNvPr id="7" name="Google Shape;762;p48"/>
          <p:cNvGrpSpPr/>
          <p:nvPr/>
        </p:nvGrpSpPr>
        <p:grpSpPr>
          <a:xfrm>
            <a:off x="395536" y="843558"/>
            <a:ext cx="291276" cy="355197"/>
            <a:chOff x="596350" y="929175"/>
            <a:chExt cx="407950" cy="497475"/>
          </a:xfrm>
        </p:grpSpPr>
        <p:sp>
          <p:nvSpPr>
            <p:cNvPr id="9" name="Google Shape;763;p4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64;p4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65;p4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66;p4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67;p4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68;p4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69;p4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Retângulo 52"/>
          <p:cNvSpPr/>
          <p:nvPr/>
        </p:nvSpPr>
        <p:spPr>
          <a:xfrm>
            <a:off x="467544" y="1635646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" b="1" dirty="0">
                <a:solidFill>
                  <a:srgbClr val="114454"/>
                </a:solidFill>
                <a:highlight>
                  <a:schemeClr val="accent6"/>
                </a:highlight>
                <a:latin typeface="Calibri" pitchFamily="34" charset="0"/>
                <a:ea typeface="Roboto Slab" charset="0"/>
                <a:cs typeface="Calibri" pitchFamily="34" charset="0"/>
                <a:sym typeface="Nixie One"/>
              </a:rPr>
              <a:t>AUDIÊNCIA PÚBLICA Nº 03/2023 - ADASA</a:t>
            </a:r>
          </a:p>
        </p:txBody>
      </p:sp>
      <p:sp>
        <p:nvSpPr>
          <p:cNvPr id="36866" name="AutoShape 2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68" name="AutoShape 4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0" name="AutoShape 6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2" name="AutoShape 8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4" name="AutoShape 10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6" name="AutoShape 12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78" name="AutoShape 14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80" name="AutoShape 16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82" name="AutoShape 18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884" name="AutoShape 20" descr="PLANO DISTRITAL DE SANEAMENTO BÁSICO E DE GESTÃO INTEGRADA DE RESÍDUOS  SÓLI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6888" name="Picture 24" descr="Drainage Logo | Gary Simes Driveways &amp;amp; Groundwork Contractor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923678"/>
            <a:ext cx="2381250" cy="238125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3275856" y="2211710"/>
            <a:ext cx="55446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OBJETIVO: obter subsídios e informações adicionais referente à minuta de resolução que revisará a Resolução 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Adasa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 nº 09, de 08 de abril de 2011, a qual estabeleceu os procedimentos gerais para requerimento e obtenção de registro, outorga prévia e de outorga de uso de recursos hídricos para o lançamento de águas pluviais em corpos hídricos de domínio do Distrito Federal e naqueles delegados pela União e Estados.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Regionalização</a:t>
            </a:r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8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95536" y="2211710"/>
            <a:ext cx="8496944" cy="2088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u="sng" dirty="0">
                <a:latin typeface="Roboto Slab" charset="0"/>
                <a:ea typeface="Roboto Slab" charset="0"/>
              </a:rPr>
              <a:t>Pensamentos</a:t>
            </a:r>
            <a:r>
              <a:rPr lang="pt-BR" dirty="0">
                <a:latin typeface="Roboto Slab" charset="0"/>
                <a:ea typeface="Roboto Slab" charset="0"/>
              </a:rPr>
              <a:t>: </a:t>
            </a:r>
          </a:p>
          <a:p>
            <a:pPr marL="50800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>
                <a:latin typeface="Roboto Slab" charset="0"/>
                <a:ea typeface="Roboto Slab" charset="0"/>
              </a:rPr>
              <a:t>Considerando as peculiaridades de cada Região Administrativa e o histórico de discussões, como ficaria a questão de regionalização de: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pt-BR" dirty="0">
                <a:latin typeface="Roboto Slab" charset="0"/>
                <a:ea typeface="Roboto Slab" charset="0"/>
              </a:rPr>
              <a:t>Equação de chuva; e</a:t>
            </a:r>
          </a:p>
          <a:p>
            <a:pPr lvl="0" indent="-406400">
              <a:spcBef>
                <a:spcPts val="0"/>
              </a:spcBef>
              <a:buSzPts val="2800"/>
            </a:pPr>
            <a:r>
              <a:rPr lang="pt-BR" dirty="0">
                <a:latin typeface="Roboto Slab" charset="0"/>
                <a:ea typeface="Roboto Slab" charset="0"/>
              </a:rPr>
              <a:t>Vazão de  24,4  L/(</a:t>
            </a:r>
            <a:r>
              <a:rPr lang="pt-BR" dirty="0" err="1">
                <a:latin typeface="Roboto Slab" charset="0"/>
                <a:ea typeface="Roboto Slab" charset="0"/>
              </a:rPr>
              <a:t>s.ha</a:t>
            </a:r>
            <a:r>
              <a:rPr lang="pt-BR" dirty="0">
                <a:latin typeface="Roboto Slab" charset="0"/>
                <a:ea typeface="Roboto Slab" charset="0"/>
              </a:rPr>
              <a:t>).</a:t>
            </a:r>
          </a:p>
        </p:txBody>
      </p:sp>
      <p:pic>
        <p:nvPicPr>
          <p:cNvPr id="76802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4299942"/>
            <a:ext cx="1906851" cy="843558"/>
          </a:xfrm>
          <a:prstGeom prst="rect">
            <a:avLst/>
          </a:prstGeom>
          <a:noFill/>
        </p:spPr>
      </p:pic>
      <p:sp>
        <p:nvSpPr>
          <p:cNvPr id="10" name="Google Shape;959;p48"/>
          <p:cNvSpPr/>
          <p:nvPr/>
        </p:nvSpPr>
        <p:spPr>
          <a:xfrm>
            <a:off x="3022902" y="34778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59;p48"/>
          <p:cNvSpPr/>
          <p:nvPr/>
        </p:nvSpPr>
        <p:spPr>
          <a:xfrm>
            <a:off x="395536" y="9155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Retângulo 1"/>
          <p:cNvSpPr/>
          <p:nvPr/>
        </p:nvSpPr>
        <p:spPr>
          <a:xfrm>
            <a:off x="4805589" y="411510"/>
            <a:ext cx="3935675" cy="18158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Art. 5º Considerada a área de contribuição, a vazão outorgada limitar-se-á à vazão de 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pré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-desenvolvimento específica de até 24,4 L/(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s.ha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) (vinte e quatro inteiros e quatro décimos de litro por segundo por hectare).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Limitação de vazão</a:t>
            </a:r>
            <a:endParaRPr dirty="0"/>
          </a:p>
        </p:txBody>
      </p:sp>
      <p:sp>
        <p:nvSpPr>
          <p:cNvPr id="126" name="Google Shape;126;p14"/>
          <p:cNvSpPr txBox="1"/>
          <p:nvPr/>
        </p:nvSpPr>
        <p:spPr>
          <a:xfrm>
            <a:off x="467544" y="1707654"/>
            <a:ext cx="4104456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12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9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149" y="4299942"/>
            <a:ext cx="1906851" cy="843558"/>
          </a:xfrm>
          <a:prstGeom prst="rect">
            <a:avLst/>
          </a:prstGeom>
          <a:noFill/>
        </p:spPr>
      </p:pic>
      <p:sp>
        <p:nvSpPr>
          <p:cNvPr id="8" name="Google Shape;959;p48"/>
          <p:cNvSpPr/>
          <p:nvPr/>
        </p:nvSpPr>
        <p:spPr>
          <a:xfrm>
            <a:off x="395536" y="9155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2" name="Retângulo 11"/>
          <p:cNvSpPr/>
          <p:nvPr/>
        </p:nvSpPr>
        <p:spPr>
          <a:xfrm>
            <a:off x="467544" y="2083375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Pensamento: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Como ficariam os lotes superiores à 1.200 m²?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Quais critérios técnicos utilizados para definição do intervalo?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716016" y="267494"/>
            <a:ext cx="4301048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Art. 5º(...)</a:t>
            </a:r>
          </a:p>
          <a:p>
            <a:pPr algn="just"/>
            <a:endParaRPr lang="pt-BR" sz="1600" dirty="0">
              <a:solidFill>
                <a:schemeClr val="accent1"/>
              </a:solidFill>
              <a:latin typeface="Roboto Slab" charset="0"/>
              <a:ea typeface="Roboto Slab" charset="0"/>
              <a:cs typeface="Nixie One"/>
              <a:sym typeface="Nixie One"/>
            </a:endParaRPr>
          </a:p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§2º A limitação de vazão referida no caput deste artigo poderá ser alterada, a critério</a:t>
            </a:r>
          </a:p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do projeto para análise e aprovação da 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Adasa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, desde que garantida a manutenção da qualidade da água do corpo hídrico receptor, nos seguintes casos:</a:t>
            </a:r>
          </a:p>
          <a:p>
            <a:pPr algn="just"/>
            <a:endParaRPr lang="pt-BR" sz="1600" dirty="0">
              <a:solidFill>
                <a:schemeClr val="accent1"/>
              </a:solidFill>
              <a:latin typeface="Roboto Slab" charset="0"/>
              <a:ea typeface="Roboto Slab" charset="0"/>
              <a:cs typeface="Nixie One"/>
            </a:endParaRPr>
          </a:p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I - empreendimento em lote ou projeção com área igual ou superior a 600 m² (seiscentos metros quadrados) e igual ou inferior a 1.200 m² (mil e duzentos metros</a:t>
            </a:r>
          </a:p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quadrados); e</a:t>
            </a:r>
            <a:endParaRPr lang="pt-BR" sz="1600" b="1" dirty="0">
              <a:solidFill>
                <a:schemeClr val="accent1"/>
              </a:solidFill>
              <a:latin typeface="Roboto Slab" charset="0"/>
              <a:ea typeface="Roboto Slab" charset="0"/>
              <a:cs typeface="Nixie One"/>
              <a:sym typeface="Nixie One"/>
            </a:endParaRPr>
          </a:p>
        </p:txBody>
      </p:sp>
    </p:spTree>
    <p:extLst>
      <p:ext uri="{BB962C8B-B14F-4D97-AF65-F5344CB8AC3E}">
        <p14:creationId xmlns:p14="http://schemas.microsoft.com/office/powerpoint/2010/main" val="295508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Vazão de lançamento</a:t>
            </a:r>
            <a:endParaRPr dirty="0"/>
          </a:p>
        </p:txBody>
      </p:sp>
      <p:sp>
        <p:nvSpPr>
          <p:cNvPr id="126" name="Google Shape;126;p14"/>
          <p:cNvSpPr txBox="1"/>
          <p:nvPr/>
        </p:nvSpPr>
        <p:spPr>
          <a:xfrm>
            <a:off x="467544" y="1707654"/>
            <a:ext cx="4104456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12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9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149" y="4299942"/>
            <a:ext cx="1906851" cy="843558"/>
          </a:xfrm>
          <a:prstGeom prst="rect">
            <a:avLst/>
          </a:prstGeom>
          <a:noFill/>
        </p:spPr>
      </p:pic>
      <p:sp>
        <p:nvSpPr>
          <p:cNvPr id="8" name="Google Shape;959;p48"/>
          <p:cNvSpPr/>
          <p:nvPr/>
        </p:nvSpPr>
        <p:spPr>
          <a:xfrm>
            <a:off x="395536" y="9155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0" name="Retângulo 9"/>
          <p:cNvSpPr/>
          <p:nvPr/>
        </p:nvSpPr>
        <p:spPr>
          <a:xfrm>
            <a:off x="4716016" y="267494"/>
            <a:ext cx="4301048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Art. 5º(...)</a:t>
            </a:r>
          </a:p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§3º Na impossibilidade de atendimento das condições estabelecidas no caput deste artigo, poderá ser apresentado para análise e aprovação da 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Adasa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 um estudo que comprove a viabilidade do corpo hídrico receptor em receber e transportar </a:t>
            </a:r>
            <a:r>
              <a:rPr lang="pt-BR" sz="1600" b="1" u="sng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vazão de lançamento superior</a:t>
            </a:r>
            <a:r>
              <a:rPr lang="pt-BR" sz="1600" b="1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.</a:t>
            </a:r>
            <a:endParaRPr lang="pt-BR" sz="1600" b="1" dirty="0">
              <a:solidFill>
                <a:schemeClr val="accent1"/>
              </a:solidFill>
              <a:latin typeface="Roboto Slab" charset="0"/>
              <a:ea typeface="Roboto Slab" charset="0"/>
              <a:cs typeface="Nixie One"/>
              <a:sym typeface="Nixie One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802277" y="2671085"/>
            <a:ext cx="4157032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Art. 19. É vedado o lançamento em curso d’água de </a:t>
            </a:r>
            <a:r>
              <a:rPr lang="pt-BR" sz="1600" b="1" u="sng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vazão superior</a:t>
            </a:r>
            <a:r>
              <a:rPr lang="pt-BR" sz="1600" u="sng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 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a vazão de 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pré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-desenvolvimento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27667" y="2329597"/>
            <a:ext cx="353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X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67544" y="2083375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Pensamento: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Os instrumentos estão em discordância;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Atualmente, nos casos em que é comprovada viabilidade, é possível realizar vazão de lançamento superior.</a:t>
            </a:r>
          </a:p>
        </p:txBody>
      </p:sp>
    </p:spTree>
    <p:extLst>
      <p:ext uri="{BB962C8B-B14F-4D97-AF65-F5344CB8AC3E}">
        <p14:creationId xmlns:p14="http://schemas.microsoft.com/office/powerpoint/2010/main" val="4833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Percentual de área impermeabilizada</a:t>
            </a:r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8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95536" y="1707654"/>
            <a:ext cx="7848872" cy="2942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lang="pt-BR" dirty="0">
              <a:latin typeface="Roboto Slab" charset="0"/>
              <a:ea typeface="Roboto Slab" charset="0"/>
            </a:endParaRPr>
          </a:p>
          <a:p>
            <a:pPr lvl="3" indent="-406400" algn="just">
              <a:buSzPts val="2800"/>
              <a:buNone/>
            </a:pPr>
            <a:endParaRPr lang="pt-BR" dirty="0">
              <a:latin typeface="Roboto Slab" charset="0"/>
              <a:ea typeface="Roboto Slab" charset="0"/>
            </a:endParaRP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pt-BR" dirty="0">
              <a:latin typeface="Roboto Slab" charset="0"/>
              <a:ea typeface="Roboto Slab" charset="0"/>
            </a:endParaRPr>
          </a:p>
          <a:p>
            <a:pPr marL="50800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u="sng" dirty="0">
                <a:latin typeface="Roboto Slab" charset="0"/>
                <a:ea typeface="Roboto Slab" charset="0"/>
              </a:rPr>
              <a:t>Pensamentos</a:t>
            </a:r>
            <a:r>
              <a:rPr lang="pt-BR" dirty="0">
                <a:latin typeface="Roboto Slab" charset="0"/>
                <a:ea typeface="Roboto Slab" charset="0"/>
              </a:rPr>
              <a:t>: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pt-BR" dirty="0">
                <a:latin typeface="Roboto Slab" charset="0"/>
                <a:ea typeface="Roboto Slab" charset="0"/>
              </a:rPr>
              <a:t>Quais os critérios que serão considerados para a redução? Considerando que na antiga versão da resolução já eram estabelecidos os percentuais.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lang="pt-BR" dirty="0">
              <a:latin typeface="Roboto Slab" charset="0"/>
              <a:ea typeface="Roboto Slab" charset="0"/>
            </a:endParaRPr>
          </a:p>
        </p:txBody>
      </p:sp>
      <p:pic>
        <p:nvPicPr>
          <p:cNvPr id="76802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4299942"/>
            <a:ext cx="1906851" cy="843558"/>
          </a:xfrm>
          <a:prstGeom prst="rect">
            <a:avLst/>
          </a:prstGeom>
          <a:noFill/>
        </p:spPr>
      </p:pic>
      <p:sp>
        <p:nvSpPr>
          <p:cNvPr id="7" name="Google Shape;959;p48"/>
          <p:cNvSpPr/>
          <p:nvPr/>
        </p:nvSpPr>
        <p:spPr>
          <a:xfrm>
            <a:off x="395536" y="9155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Retângulo 1"/>
          <p:cNvSpPr/>
          <p:nvPr/>
        </p:nvSpPr>
        <p:spPr>
          <a:xfrm>
            <a:off x="4792436" y="267494"/>
            <a:ext cx="4206695" cy="206210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Art. 14. O percentual de área impermeabilizada a ser considerado poderá ser </a:t>
            </a:r>
            <a:r>
              <a:rPr lang="pt-BR" sz="1600" u="sng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reduzido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 a critério da 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Adasa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 a partir de estudo de viabilidade, conforme manuais ou orientações técnicas de drenagem da </a:t>
            </a:r>
            <a:r>
              <a:rPr lang="pt-BR" sz="1600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Adasa</a:t>
            </a: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, desde que implementadas medidas que favoreçam a infiltração de água no solo:  (...)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Controle de poluição</a:t>
            </a:r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8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95536" y="2067694"/>
            <a:ext cx="3960440" cy="25826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1800" u="sng" dirty="0">
                <a:latin typeface="Roboto Slab" charset="0"/>
                <a:ea typeface="Roboto Slab" charset="0"/>
              </a:rPr>
              <a:t>Pensamentos</a:t>
            </a:r>
            <a:r>
              <a:rPr lang="pt-BR" sz="1800" dirty="0">
                <a:latin typeface="Roboto Slab" charset="0"/>
                <a:ea typeface="Roboto Slab" charset="0"/>
              </a:rPr>
              <a:t>:</a:t>
            </a:r>
          </a:p>
          <a:p>
            <a:pPr lvl="0" indent="-406400" algn="just">
              <a:spcBef>
                <a:spcPts val="0"/>
              </a:spcBef>
              <a:buSzPts val="2800"/>
            </a:pPr>
            <a:r>
              <a:rPr lang="pt-BR" sz="1800" dirty="0">
                <a:latin typeface="Roboto Slab" charset="0"/>
                <a:ea typeface="Roboto Slab" charset="0"/>
              </a:rPr>
              <a:t>Diversas discussões abordam sobre a eficiência da bacia de qualidade para retenção, existe alguma </a:t>
            </a:r>
            <a:r>
              <a:rPr lang="pt-BR" sz="1800" u="sng" dirty="0">
                <a:latin typeface="Roboto Slab" charset="0"/>
                <a:ea typeface="Roboto Slab" charset="0"/>
              </a:rPr>
              <a:t>previsão de estudo</a:t>
            </a:r>
            <a:r>
              <a:rPr lang="pt-BR" sz="1800" dirty="0">
                <a:latin typeface="Roboto Slab" charset="0"/>
                <a:ea typeface="Roboto Slab" charset="0"/>
              </a:rPr>
              <a:t> que demonstre o cumprimento da exigência?</a:t>
            </a:r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endParaRPr lang="pt-BR" sz="1800" dirty="0">
              <a:latin typeface="Roboto Slab" charset="0"/>
              <a:ea typeface="Roboto Slab" charset="0"/>
            </a:endParaRPr>
          </a:p>
        </p:txBody>
      </p:sp>
      <p:pic>
        <p:nvPicPr>
          <p:cNvPr id="76802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4299942"/>
            <a:ext cx="1906851" cy="843558"/>
          </a:xfrm>
          <a:prstGeom prst="rect">
            <a:avLst/>
          </a:prstGeom>
          <a:noFill/>
        </p:spPr>
      </p:pic>
      <p:sp>
        <p:nvSpPr>
          <p:cNvPr id="7" name="Google Shape;959;p48"/>
          <p:cNvSpPr/>
          <p:nvPr/>
        </p:nvSpPr>
        <p:spPr>
          <a:xfrm>
            <a:off x="395536" y="9155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Retângulo 1"/>
          <p:cNvSpPr/>
          <p:nvPr/>
        </p:nvSpPr>
        <p:spPr>
          <a:xfrm>
            <a:off x="4716016" y="267494"/>
            <a:ext cx="4283115" cy="39703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Art. 17. O volume de controle da poluição difusa deverá ser retido em reservatório ou qualquer outro dispositivo de melhoria de qualidade da água, obedecendo aos seguintes critérios: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I - prever a redução no lançamento de, no mínimo, 80% (oitenta por cento) dos sólidos suspensos totais;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II – reter sólidos grosseiros ou resíduos sólidos; e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III - evitar a </a:t>
            </a:r>
            <a:r>
              <a:rPr lang="pt-BR" dirty="0" err="1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ressuspensão</a:t>
            </a:r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 do material decantado ou retido, após enchimento completo ou durante o esvaziamento. 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(...)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§3º O lançamento possuirá dispositivo ou tratamento complementar que garanta compatibilidade na Classe Especial ou na Classe 1, estabelecida nas Resoluções do Conselho de Recursos Hídricos do Distrito Federal para o corpo hídrico receptor. </a:t>
            </a:r>
          </a:p>
        </p:txBody>
      </p:sp>
    </p:spTree>
    <p:extLst>
      <p:ext uri="{BB962C8B-B14F-4D97-AF65-F5344CB8AC3E}">
        <p14:creationId xmlns:p14="http://schemas.microsoft.com/office/powerpoint/2010/main" val="3779590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dirty="0"/>
              <a:t>Dispositivo de infiltração</a:t>
            </a:r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8" name="Google Shape;157;p18"/>
          <p:cNvSpPr txBox="1">
            <a:spLocks noGrp="1"/>
          </p:cNvSpPr>
          <p:nvPr>
            <p:ph type="body" idx="1"/>
          </p:nvPr>
        </p:nvSpPr>
        <p:spPr>
          <a:xfrm>
            <a:off x="395536" y="2298818"/>
            <a:ext cx="5904656" cy="2577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just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1800" u="sng" dirty="0">
                <a:latin typeface="Roboto Slab" charset="0"/>
                <a:ea typeface="Roboto Slab" charset="0"/>
              </a:rPr>
              <a:t>Pensamentos</a:t>
            </a:r>
            <a:r>
              <a:rPr lang="pt-BR" sz="1800" dirty="0">
                <a:latin typeface="Roboto Slab" charset="0"/>
                <a:ea typeface="Roboto Slab" charset="0"/>
              </a:rPr>
              <a:t>:</a:t>
            </a:r>
          </a:p>
          <a:p>
            <a:pPr lvl="0" indent="-406400" algn="just">
              <a:spcBef>
                <a:spcPts val="0"/>
              </a:spcBef>
              <a:buSzPts val="2800"/>
            </a:pPr>
            <a:r>
              <a:rPr lang="pt-BR" sz="1800" dirty="0">
                <a:latin typeface="Roboto Slab" charset="0"/>
                <a:ea typeface="Roboto Slab" charset="0"/>
              </a:rPr>
              <a:t>A </a:t>
            </a:r>
            <a:r>
              <a:rPr lang="pt-BR" sz="1800" dirty="0" err="1">
                <a:latin typeface="Roboto Slab" charset="0"/>
                <a:ea typeface="Roboto Slab" charset="0"/>
              </a:rPr>
              <a:t>Novacap</a:t>
            </a:r>
            <a:r>
              <a:rPr lang="pt-BR" sz="1800" dirty="0">
                <a:latin typeface="Roboto Slab" charset="0"/>
                <a:ea typeface="Roboto Slab" charset="0"/>
              </a:rPr>
              <a:t> entende a importância do uso de dispositivo de infiltração. Nesse sentido, verifica-se a necessidade em estudar e definir suas características de manutenção.</a:t>
            </a:r>
          </a:p>
          <a:p>
            <a:pPr lvl="0" indent="-406400" algn="just">
              <a:spcBef>
                <a:spcPts val="0"/>
              </a:spcBef>
              <a:buSzPts val="2800"/>
            </a:pPr>
            <a:r>
              <a:rPr lang="pt-BR" sz="1800" dirty="0">
                <a:latin typeface="Roboto Slab" charset="0"/>
                <a:ea typeface="Roboto Slab" charset="0"/>
              </a:rPr>
              <a:t>Ainda, pensar nos casos em que existe a possibilidade </a:t>
            </a:r>
            <a:r>
              <a:rPr lang="pt-BR" sz="1800" dirty="0" err="1">
                <a:latin typeface="Roboto Slab" charset="0"/>
                <a:ea typeface="Roboto Slab" charset="0"/>
              </a:rPr>
              <a:t>colmatação</a:t>
            </a:r>
            <a:r>
              <a:rPr lang="pt-BR" sz="1800" dirty="0">
                <a:latin typeface="Roboto Slab" charset="0"/>
                <a:ea typeface="Roboto Slab" charset="0"/>
              </a:rPr>
              <a:t> e outras ocorrências que impedem o funcionamento eficiente do sistema.</a:t>
            </a:r>
          </a:p>
        </p:txBody>
      </p:sp>
      <p:pic>
        <p:nvPicPr>
          <p:cNvPr id="76802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4299942"/>
            <a:ext cx="1906851" cy="843558"/>
          </a:xfrm>
          <a:prstGeom prst="rect">
            <a:avLst/>
          </a:prstGeom>
          <a:noFill/>
        </p:spPr>
      </p:pic>
      <p:sp>
        <p:nvSpPr>
          <p:cNvPr id="7" name="Google Shape;959;p48"/>
          <p:cNvSpPr/>
          <p:nvPr/>
        </p:nvSpPr>
        <p:spPr>
          <a:xfrm>
            <a:off x="395536" y="9155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Retângulo 1"/>
          <p:cNvSpPr/>
          <p:nvPr/>
        </p:nvSpPr>
        <p:spPr>
          <a:xfrm>
            <a:off x="4716016" y="267494"/>
            <a:ext cx="4283115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Art. 10. Os projetos de lançamentos de águas pluviais em corpos hídricos obedecerão às seguintes premissas: 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(...)</a:t>
            </a:r>
          </a:p>
          <a:p>
            <a:pPr algn="just"/>
            <a:r>
              <a:rPr lang="pt-BR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  <a:sym typeface="Nixie One"/>
              </a:rPr>
              <a:t>III - aumentar a infiltração de água no solo, por meio de dispositivos como valas e trincheiras de infiltração, pavimentos permeáveis, dentre outros, de forma a reduzir o escoamento superficial e propiciar a recarga do aquífero;</a:t>
            </a:r>
          </a:p>
        </p:txBody>
      </p:sp>
    </p:spTree>
    <p:extLst>
      <p:ext uri="{BB962C8B-B14F-4D97-AF65-F5344CB8AC3E}">
        <p14:creationId xmlns:p14="http://schemas.microsoft.com/office/powerpoint/2010/main" val="1816268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23920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Gerais</a:t>
            </a:r>
            <a:endParaRPr dirty="0"/>
          </a:p>
        </p:txBody>
      </p:sp>
      <p:sp>
        <p:nvSpPr>
          <p:cNvPr id="126" name="Google Shape;126;p14"/>
          <p:cNvSpPr txBox="1"/>
          <p:nvPr/>
        </p:nvSpPr>
        <p:spPr>
          <a:xfrm>
            <a:off x="467544" y="1678371"/>
            <a:ext cx="4104456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sz="12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200" b="1" dirty="0">
              <a:solidFill>
                <a:srgbClr val="114454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9" name="Google Shape;129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9" name="Picture 2" descr="NOTA DE ESCLARECIMENTO – Companhia Urbanizadora da Nova Capital do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7149" y="4299942"/>
            <a:ext cx="1906851" cy="843558"/>
          </a:xfrm>
          <a:prstGeom prst="rect">
            <a:avLst/>
          </a:prstGeom>
          <a:noFill/>
        </p:spPr>
      </p:pic>
      <p:sp>
        <p:nvSpPr>
          <p:cNvPr id="8" name="Google Shape;959;p48"/>
          <p:cNvSpPr/>
          <p:nvPr/>
        </p:nvSpPr>
        <p:spPr>
          <a:xfrm>
            <a:off x="395536" y="915566"/>
            <a:ext cx="289545" cy="289563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12" name="Retângulo 11"/>
          <p:cNvSpPr/>
          <p:nvPr/>
        </p:nvSpPr>
        <p:spPr>
          <a:xfrm>
            <a:off x="467544" y="2083375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endParaRPr lang="pt-BR" sz="1600" dirty="0">
              <a:solidFill>
                <a:schemeClr val="accent1"/>
              </a:solidFill>
              <a:latin typeface="Roboto Slab" charset="0"/>
              <a:ea typeface="Roboto Slab" charset="0"/>
              <a:cs typeface="Nixie One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pt-BR" sz="1600" dirty="0">
                <a:solidFill>
                  <a:schemeClr val="accent1"/>
                </a:solidFill>
                <a:latin typeface="Roboto Slab" charset="0"/>
                <a:ea typeface="Roboto Slab" charset="0"/>
                <a:cs typeface="Nixie One"/>
              </a:rPr>
              <a:t>O Quadro 01 da Nota Técnica N.º 2/2022 - ADASA/SRH/CORH está com a terceira coluna cortada, impossibilitando conhecimento dos detalhes das alterações realizadas.</a:t>
            </a:r>
          </a:p>
        </p:txBody>
      </p:sp>
    </p:spTree>
    <p:extLst>
      <p:ext uri="{BB962C8B-B14F-4D97-AF65-F5344CB8AC3E}">
        <p14:creationId xmlns:p14="http://schemas.microsoft.com/office/powerpoint/2010/main" val="2846394896"/>
      </p:ext>
    </p:extLst>
  </p:cSld>
  <p:clrMapOvr>
    <a:masterClrMapping/>
  </p:clrMapOvr>
</p:sld>
</file>

<file path=ppt/theme/theme1.xml><?xml version="1.0" encoding="utf-8"?>
<a:theme xmlns:a="http://schemas.openxmlformats.org/drawingml/2006/main" name="Warwick template">
  <a:themeElements>
    <a:clrScheme name="Personalizada 5">
      <a:dk1>
        <a:srgbClr val="114454"/>
      </a:dk1>
      <a:lt1>
        <a:srgbClr val="FFFFFF"/>
      </a:lt1>
      <a:dk2>
        <a:srgbClr val="5F6C70"/>
      </a:dk2>
      <a:lt2>
        <a:srgbClr val="FFFFFF"/>
      </a:lt2>
      <a:accent1>
        <a:srgbClr val="0070C0"/>
      </a:accent1>
      <a:accent2>
        <a:srgbClr val="005390"/>
      </a:accent2>
      <a:accent3>
        <a:srgbClr val="40AFFF"/>
      </a:accent3>
      <a:accent4>
        <a:srgbClr val="7FC9FF"/>
      </a:accent4>
      <a:accent5>
        <a:srgbClr val="7FC9FF"/>
      </a:accent5>
      <a:accent6>
        <a:srgbClr val="BFE4FF"/>
      </a:accent6>
      <a:hlink>
        <a:srgbClr val="175F7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776</Words>
  <Application>Microsoft Office PowerPoint</Application>
  <PresentationFormat>Apresentação na tela (16:9)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Wingdings</vt:lpstr>
      <vt:lpstr>Nixie One</vt:lpstr>
      <vt:lpstr>Arial</vt:lpstr>
      <vt:lpstr>Roboto Slab</vt:lpstr>
      <vt:lpstr>Calibri</vt:lpstr>
      <vt:lpstr>Warwick template</vt:lpstr>
      <vt:lpstr>Apresentação do PowerPoint</vt:lpstr>
      <vt:lpstr>Informações</vt:lpstr>
      <vt:lpstr>Regionalização</vt:lpstr>
      <vt:lpstr>Limitação de vazão</vt:lpstr>
      <vt:lpstr>Vazão de lançamento</vt:lpstr>
      <vt:lpstr>Percentual de área impermeabilizada</vt:lpstr>
      <vt:lpstr>Controle de poluição</vt:lpstr>
      <vt:lpstr>Dispositivo de infiltração</vt:lpstr>
      <vt:lpstr>Gerais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Gabriela Sekeff Marques</dc:creator>
  <cp:lastModifiedBy>Paula Rodrigues Azevedo</cp:lastModifiedBy>
  <cp:revision>110</cp:revision>
  <dcterms:modified xsi:type="dcterms:W3CDTF">2023-03-09T18:22:41Z</dcterms:modified>
</cp:coreProperties>
</file>