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5400675" cy="7199313"/>
  <p:notesSz cx="7102475" cy="102346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napToGrid="0">
      <p:cViewPr varScale="1">
        <p:scale>
          <a:sx n="71" d="100"/>
          <a:sy n="71" d="100"/>
        </p:scale>
        <p:origin x="13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3508"/>
          </a:xfrm>
          <a:prstGeom prst="rect">
            <a:avLst/>
          </a:prstGeom>
        </p:spPr>
        <p:txBody>
          <a:bodyPr vert="horz" lIns="94778" tIns="47389" rIns="94778" bIns="47389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3508"/>
          </a:xfrm>
          <a:prstGeom prst="rect">
            <a:avLst/>
          </a:prstGeom>
        </p:spPr>
        <p:txBody>
          <a:bodyPr vert="horz" lIns="94778" tIns="47389" rIns="94778" bIns="47389" rtlCol="0"/>
          <a:lstStyle>
            <a:lvl1pPr algn="r">
              <a:defRPr sz="1200"/>
            </a:lvl1pPr>
          </a:lstStyle>
          <a:p>
            <a:fld id="{ECBE65E5-6A58-497D-ACAA-B4F943CCBF32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255838" y="1279525"/>
            <a:ext cx="2590800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78" tIns="47389" rIns="94778" bIns="47389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10248" y="4925408"/>
            <a:ext cx="5681980" cy="4029879"/>
          </a:xfrm>
          <a:prstGeom prst="rect">
            <a:avLst/>
          </a:prstGeom>
        </p:spPr>
        <p:txBody>
          <a:bodyPr vert="horz" lIns="94778" tIns="47389" rIns="94778" bIns="47389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3507"/>
          </a:xfrm>
          <a:prstGeom prst="rect">
            <a:avLst/>
          </a:prstGeom>
        </p:spPr>
        <p:txBody>
          <a:bodyPr vert="horz" lIns="94778" tIns="47389" rIns="94778" bIns="47389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3507"/>
          </a:xfrm>
          <a:prstGeom prst="rect">
            <a:avLst/>
          </a:prstGeom>
        </p:spPr>
        <p:txBody>
          <a:bodyPr vert="horz" lIns="94778" tIns="47389" rIns="94778" bIns="47389" rtlCol="0" anchor="b"/>
          <a:lstStyle>
            <a:lvl1pPr algn="r">
              <a:defRPr sz="1200"/>
            </a:lvl1pPr>
          </a:lstStyle>
          <a:p>
            <a:fld id="{A9F6018B-2FE5-408C-BF2B-E08BAB4295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7598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F6018B-2FE5-408C-BF2B-E08BAB4295EF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5293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51" y="1178222"/>
            <a:ext cx="4590574" cy="2506427"/>
          </a:xfrm>
        </p:spPr>
        <p:txBody>
          <a:bodyPr anchor="b"/>
          <a:lstStyle>
            <a:lvl1pPr algn="ctr">
              <a:defRPr sz="3544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5085" y="3781306"/>
            <a:ext cx="4050506" cy="1738167"/>
          </a:xfrm>
        </p:spPr>
        <p:txBody>
          <a:bodyPr/>
          <a:lstStyle>
            <a:lvl1pPr marL="0" indent="0" algn="ctr">
              <a:buNone/>
              <a:defRPr sz="1417"/>
            </a:lvl1pPr>
            <a:lvl2pPr marL="270022" indent="0" algn="ctr">
              <a:buNone/>
              <a:defRPr sz="1181"/>
            </a:lvl2pPr>
            <a:lvl3pPr marL="540045" indent="0" algn="ctr">
              <a:buNone/>
              <a:defRPr sz="1063"/>
            </a:lvl3pPr>
            <a:lvl4pPr marL="810067" indent="0" algn="ctr">
              <a:buNone/>
              <a:defRPr sz="945"/>
            </a:lvl4pPr>
            <a:lvl5pPr marL="1080089" indent="0" algn="ctr">
              <a:buNone/>
              <a:defRPr sz="945"/>
            </a:lvl5pPr>
            <a:lvl6pPr marL="1350112" indent="0" algn="ctr">
              <a:buNone/>
              <a:defRPr sz="945"/>
            </a:lvl6pPr>
            <a:lvl7pPr marL="1620134" indent="0" algn="ctr">
              <a:buNone/>
              <a:defRPr sz="945"/>
            </a:lvl7pPr>
            <a:lvl8pPr marL="1890156" indent="0" algn="ctr">
              <a:buNone/>
              <a:defRPr sz="945"/>
            </a:lvl8pPr>
            <a:lvl9pPr marL="2160179" indent="0" algn="ctr">
              <a:buNone/>
              <a:defRPr sz="945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3201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8063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64858" y="383297"/>
            <a:ext cx="1164521" cy="610108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297" y="383297"/>
            <a:ext cx="3426053" cy="610108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54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0938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84" y="1794831"/>
            <a:ext cx="4658082" cy="2994714"/>
          </a:xfrm>
        </p:spPr>
        <p:txBody>
          <a:bodyPr anchor="b"/>
          <a:lstStyle>
            <a:lvl1pPr>
              <a:defRPr sz="3544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484" y="4817876"/>
            <a:ext cx="4658082" cy="1574849"/>
          </a:xfrm>
        </p:spPr>
        <p:txBody>
          <a:bodyPr/>
          <a:lstStyle>
            <a:lvl1pPr marL="0" indent="0">
              <a:buNone/>
              <a:defRPr sz="1417">
                <a:solidFill>
                  <a:schemeClr val="tx1"/>
                </a:solidFill>
              </a:defRPr>
            </a:lvl1pPr>
            <a:lvl2pPr marL="270022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2pPr>
            <a:lvl3pPr marL="540045" indent="0">
              <a:buNone/>
              <a:defRPr sz="1063">
                <a:solidFill>
                  <a:schemeClr val="tx1">
                    <a:tint val="75000"/>
                  </a:schemeClr>
                </a:solidFill>
              </a:defRPr>
            </a:lvl3pPr>
            <a:lvl4pPr marL="81006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4pPr>
            <a:lvl5pPr marL="1080089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5pPr>
            <a:lvl6pPr marL="1350112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6pPr>
            <a:lvl7pPr marL="1620134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7pPr>
            <a:lvl8pPr marL="1890156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8pPr>
            <a:lvl9pPr marL="2160179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2827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296" y="1916484"/>
            <a:ext cx="2295287" cy="456789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092" y="1916484"/>
            <a:ext cx="2295287" cy="456789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0225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383299"/>
            <a:ext cx="4658082" cy="1391534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01" y="1764832"/>
            <a:ext cx="2284738" cy="864917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001" y="2629749"/>
            <a:ext cx="2284738" cy="3867965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34092" y="1764832"/>
            <a:ext cx="2295990" cy="864917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34092" y="2629749"/>
            <a:ext cx="2295990" cy="3867965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1878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1505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0080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479954"/>
            <a:ext cx="1741858" cy="1679840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5990" y="1036570"/>
            <a:ext cx="2734092" cy="5116178"/>
          </a:xfrm>
        </p:spPr>
        <p:txBody>
          <a:bodyPr/>
          <a:lstStyle>
            <a:lvl1pPr>
              <a:defRPr sz="1890"/>
            </a:lvl1pPr>
            <a:lvl2pPr>
              <a:defRPr sz="1654"/>
            </a:lvl2pPr>
            <a:lvl3pPr>
              <a:defRPr sz="1417"/>
            </a:lvl3pPr>
            <a:lvl4pPr>
              <a:defRPr sz="1181"/>
            </a:lvl4pPr>
            <a:lvl5pPr>
              <a:defRPr sz="1181"/>
            </a:lvl5pPr>
            <a:lvl6pPr>
              <a:defRPr sz="1181"/>
            </a:lvl6pPr>
            <a:lvl7pPr>
              <a:defRPr sz="1181"/>
            </a:lvl7pPr>
            <a:lvl8pPr>
              <a:defRPr sz="1181"/>
            </a:lvl8pPr>
            <a:lvl9pPr>
              <a:defRPr sz="1181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2159794"/>
            <a:ext cx="1741858" cy="4001285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9979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479954"/>
            <a:ext cx="1741858" cy="1679840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95990" y="1036570"/>
            <a:ext cx="2734092" cy="5116178"/>
          </a:xfrm>
        </p:spPr>
        <p:txBody>
          <a:bodyPr anchor="t"/>
          <a:lstStyle>
            <a:lvl1pPr marL="0" indent="0">
              <a:buNone/>
              <a:defRPr sz="1890"/>
            </a:lvl1pPr>
            <a:lvl2pPr marL="270022" indent="0">
              <a:buNone/>
              <a:defRPr sz="1654"/>
            </a:lvl2pPr>
            <a:lvl3pPr marL="540045" indent="0">
              <a:buNone/>
              <a:defRPr sz="1417"/>
            </a:lvl3pPr>
            <a:lvl4pPr marL="810067" indent="0">
              <a:buNone/>
              <a:defRPr sz="1181"/>
            </a:lvl4pPr>
            <a:lvl5pPr marL="1080089" indent="0">
              <a:buNone/>
              <a:defRPr sz="1181"/>
            </a:lvl5pPr>
            <a:lvl6pPr marL="1350112" indent="0">
              <a:buNone/>
              <a:defRPr sz="1181"/>
            </a:lvl6pPr>
            <a:lvl7pPr marL="1620134" indent="0">
              <a:buNone/>
              <a:defRPr sz="1181"/>
            </a:lvl7pPr>
            <a:lvl8pPr marL="1890156" indent="0">
              <a:buNone/>
              <a:defRPr sz="1181"/>
            </a:lvl8pPr>
            <a:lvl9pPr marL="2160179" indent="0">
              <a:buNone/>
              <a:defRPr sz="1181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2159794"/>
            <a:ext cx="1741858" cy="4001285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8654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297" y="383299"/>
            <a:ext cx="4658082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297" y="1916484"/>
            <a:ext cx="4658082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296" y="6672698"/>
            <a:ext cx="1215152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60B7C-523C-43D6-96A7-F874D11BDA28}" type="datetimeFigureOut">
              <a:rPr lang="pt-BR" smtClean="0"/>
              <a:t>21/03/2016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8974" y="6672698"/>
            <a:ext cx="182272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4227" y="6672698"/>
            <a:ext cx="1215152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4DE62-AB82-4F50-A578-D782DC7D78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3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40045" rtl="0" eaLnBrk="1" latinLnBrk="0" hangingPunct="1">
        <a:lnSpc>
          <a:spcPct val="90000"/>
        </a:lnSpc>
        <a:spcBef>
          <a:spcPct val="0"/>
        </a:spcBef>
        <a:buNone/>
        <a:defRPr sz="25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5011" indent="-135011" algn="l" defTabSz="540045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1pPr>
      <a:lvl2pPr marL="40503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675056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3pPr>
      <a:lvl4pPr marL="945078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21510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48512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755145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2025167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29519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1pPr>
      <a:lvl2pPr marL="27002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2pPr>
      <a:lvl3pPr marL="540045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3pPr>
      <a:lvl4pPr marL="810067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08008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35011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620134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1890156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16017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69010" y="86264"/>
            <a:ext cx="5253487" cy="7021902"/>
          </a:xfrm>
          <a:prstGeom prst="rect">
            <a:avLst/>
          </a:prstGeom>
          <a:noFill/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6" y="130269"/>
            <a:ext cx="1940942" cy="968576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69010" y="1045763"/>
            <a:ext cx="525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 DE OPERAÇÃO DAS ÁGUAS – COA</a:t>
            </a: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854832" y="83903"/>
            <a:ext cx="161795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 smtClean="0"/>
              <a:t>21/03/2016</a:t>
            </a:r>
          </a:p>
          <a:p>
            <a:pPr algn="ctr"/>
            <a:r>
              <a:rPr lang="pt-BR" sz="1200" dirty="0" smtClean="0"/>
              <a:t>BS Nº 12/2016</a:t>
            </a:r>
          </a:p>
          <a:p>
            <a:pPr algn="ctr"/>
            <a:r>
              <a:rPr lang="pt-BR" sz="1200" dirty="0" smtClean="0"/>
              <a:t>BOLETIM SEMANAL</a:t>
            </a:r>
            <a:endParaRPr lang="pt-BR" sz="12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5087009" y="6868629"/>
            <a:ext cx="2674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/>
              <a:t>1</a:t>
            </a:r>
            <a:endParaRPr lang="pt-BR" sz="12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207033" y="2406770"/>
            <a:ext cx="4977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BR" sz="12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370057" y="4498357"/>
            <a:ext cx="4977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BR" sz="1200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44008" y="6880368"/>
            <a:ext cx="24057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 smtClean="0"/>
              <a:t>Dados sujeitos a consolidação posterior.</a:t>
            </a:r>
            <a:endParaRPr lang="pt-BR" sz="1000" dirty="0"/>
          </a:p>
        </p:txBody>
      </p:sp>
      <p:sp>
        <p:nvSpPr>
          <p:cNvPr id="20" name="CaixaDeTexto 19"/>
          <p:cNvSpPr txBox="1"/>
          <p:nvPr/>
        </p:nvSpPr>
        <p:spPr>
          <a:xfrm>
            <a:off x="1345505" y="1313802"/>
            <a:ext cx="2606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/>
              <a:t>Lago Paranoá </a:t>
            </a:r>
            <a:endParaRPr lang="pt-BR" sz="2000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459" y="1806478"/>
            <a:ext cx="4061012" cy="221391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459" y="4207085"/>
            <a:ext cx="4061012" cy="245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65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9011" y="86264"/>
            <a:ext cx="5253487" cy="7021902"/>
          </a:xfrm>
          <a:prstGeom prst="rect">
            <a:avLst/>
          </a:prstGeom>
          <a:noFill/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6" y="130269"/>
            <a:ext cx="1940942" cy="968576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69011" y="1078354"/>
            <a:ext cx="525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 DE OPERAÇÃO DAS ÁGUAS – COA</a:t>
            </a: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9700" y="6886302"/>
            <a:ext cx="25465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 smtClean="0"/>
              <a:t>Dados sujeitos a consolidação posterior.</a:t>
            </a:r>
            <a:endParaRPr lang="pt-BR" sz="10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5087009" y="6854981"/>
            <a:ext cx="2674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/>
              <a:t>2</a:t>
            </a:r>
            <a:endParaRPr lang="pt-BR" sz="12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327575" y="1331732"/>
            <a:ext cx="2606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/>
              <a:t>Lago Descoberto</a:t>
            </a:r>
            <a:endParaRPr lang="pt-BR" sz="2000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3854828" y="74937"/>
            <a:ext cx="161795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 smtClean="0"/>
              <a:t>21/03/2016</a:t>
            </a:r>
          </a:p>
          <a:p>
            <a:pPr algn="ctr"/>
            <a:r>
              <a:rPr lang="pt-BR" sz="1200" dirty="0" smtClean="0"/>
              <a:t>BS Nº 12/2016</a:t>
            </a:r>
          </a:p>
          <a:p>
            <a:pPr algn="ctr"/>
            <a:r>
              <a:rPr lang="pt-BR" sz="1200" dirty="0" smtClean="0"/>
              <a:t>BOLETIM SEMANAL</a:t>
            </a:r>
            <a:endParaRPr lang="pt-BR" sz="12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054" y="1807822"/>
            <a:ext cx="4343400" cy="2359171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054" y="4382295"/>
            <a:ext cx="4343401" cy="228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518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9011" y="86264"/>
            <a:ext cx="5253487" cy="7021902"/>
          </a:xfrm>
          <a:prstGeom prst="rect">
            <a:avLst/>
          </a:prstGeom>
          <a:noFill/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40" y="121723"/>
            <a:ext cx="1940942" cy="968576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69011" y="1036043"/>
            <a:ext cx="525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 DE OPERAÇÃO DAS ÁGUAS – COA</a:t>
            </a: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46523" y="6886302"/>
            <a:ext cx="25260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/>
              <a:t>D</a:t>
            </a:r>
            <a:r>
              <a:rPr lang="pt-BR" sz="1000" dirty="0" smtClean="0"/>
              <a:t>ados sujeitos a consolidação posterior.</a:t>
            </a:r>
            <a:endParaRPr lang="pt-BR" sz="10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5078644" y="6856864"/>
            <a:ext cx="260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/>
              <a:t>3</a:t>
            </a:r>
            <a:endParaRPr lang="pt-BR" sz="12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444120" y="1304837"/>
            <a:ext cx="2276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/>
              <a:t>Lago Santa Maria</a:t>
            </a:r>
            <a:endParaRPr lang="pt-BR" sz="2000" b="1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3854831" y="74937"/>
            <a:ext cx="161795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 smtClean="0"/>
              <a:t>21/03/2016</a:t>
            </a:r>
          </a:p>
          <a:p>
            <a:pPr algn="ctr"/>
            <a:r>
              <a:rPr lang="pt-BR" sz="1200" dirty="0" smtClean="0"/>
              <a:t>BS Nº 12/2016</a:t>
            </a:r>
          </a:p>
          <a:p>
            <a:pPr algn="ctr"/>
            <a:r>
              <a:rPr lang="pt-BR" sz="1200" dirty="0" smtClean="0"/>
              <a:t>BOLETIM SEMANAL</a:t>
            </a:r>
            <a:endParaRPr lang="pt-BR" sz="12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60" y="1879708"/>
            <a:ext cx="4168588" cy="215519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460" y="4256771"/>
            <a:ext cx="4168588" cy="214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4500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2989</TotalTime>
  <Words>68</Words>
  <Application>Microsoft Office PowerPoint</Application>
  <PresentationFormat>Personalizar</PresentationFormat>
  <Paragraphs>22</Paragraphs>
  <Slides>3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</vt:vector>
  </TitlesOfParts>
  <Company>ADASA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Camila Aída Campos</dc:creator>
  <cp:lastModifiedBy>Paulo Thiago Pereira da Silva</cp:lastModifiedBy>
  <cp:revision>95</cp:revision>
  <cp:lastPrinted>2016-02-29T17:25:35Z</cp:lastPrinted>
  <dcterms:created xsi:type="dcterms:W3CDTF">2015-11-17T20:41:35Z</dcterms:created>
  <dcterms:modified xsi:type="dcterms:W3CDTF">2016-03-21T12:54:48Z</dcterms:modified>
</cp:coreProperties>
</file>