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45"/>
  </p:notesMasterIdLst>
  <p:sldIdLst>
    <p:sldId id="258" r:id="rId5"/>
    <p:sldId id="4136" r:id="rId6"/>
    <p:sldId id="264" r:id="rId7"/>
    <p:sldId id="4135" r:id="rId8"/>
    <p:sldId id="265" r:id="rId9"/>
    <p:sldId id="4133" r:id="rId10"/>
    <p:sldId id="4134" r:id="rId11"/>
    <p:sldId id="263" r:id="rId12"/>
    <p:sldId id="4131" r:id="rId13"/>
    <p:sldId id="4130" r:id="rId14"/>
    <p:sldId id="269" r:id="rId15"/>
    <p:sldId id="270" r:id="rId16"/>
    <p:sldId id="4128" r:id="rId17"/>
    <p:sldId id="271" r:id="rId18"/>
    <p:sldId id="266" r:id="rId19"/>
    <p:sldId id="288" r:id="rId20"/>
    <p:sldId id="272" r:id="rId21"/>
    <p:sldId id="274" r:id="rId22"/>
    <p:sldId id="275" r:id="rId23"/>
    <p:sldId id="276" r:id="rId24"/>
    <p:sldId id="4142" r:id="rId25"/>
    <p:sldId id="277" r:id="rId26"/>
    <p:sldId id="278" r:id="rId27"/>
    <p:sldId id="280" r:id="rId28"/>
    <p:sldId id="4138" r:id="rId29"/>
    <p:sldId id="4141" r:id="rId30"/>
    <p:sldId id="4139" r:id="rId31"/>
    <p:sldId id="4140" r:id="rId32"/>
    <p:sldId id="279" r:id="rId33"/>
    <p:sldId id="4137" r:id="rId34"/>
    <p:sldId id="281" r:id="rId35"/>
    <p:sldId id="282" r:id="rId36"/>
    <p:sldId id="293" r:id="rId37"/>
    <p:sldId id="291" r:id="rId38"/>
    <p:sldId id="294" r:id="rId39"/>
    <p:sldId id="292" r:id="rId40"/>
    <p:sldId id="283" r:id="rId41"/>
    <p:sldId id="284" r:id="rId42"/>
    <p:sldId id="287" r:id="rId43"/>
    <p:sldId id="285" r:id="rId44"/>
  </p:sldIdLst>
  <p:sldSz cx="18288000" cy="10287000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entury Gothic" panose="020B0604020202020204" charset="0"/>
      <p:regular r:id="rId50"/>
      <p:bold r:id="rId51"/>
      <p:italic r:id="rId52"/>
      <p:boldItalic r:id="rId53"/>
    </p:embeddedFont>
    <p:embeddedFont>
      <p:font typeface="Lato Light" panose="020B0604020202020204" charset="0"/>
      <p:regular r:id="rId54"/>
      <p:italic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FBFD04-0D58-2B52-9632-2D8A5382EF5F}" name="Diogo Barcellos Ferreira" initials="DBF" userId="S::diogo.ferreira@adasa.df.gov.br::50e2b48e-e9ef-4e99-b859-412c664da0d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6FC"/>
    <a:srgbClr val="048C44"/>
    <a:srgbClr val="043C8C"/>
    <a:srgbClr val="050A30"/>
    <a:srgbClr val="14A1E2"/>
    <a:srgbClr val="59C2F1"/>
    <a:srgbClr val="3EB8EE"/>
    <a:srgbClr val="F4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4E1CFC-5FCE-4538-A621-BAA00336BC6C}" v="993" dt="2022-04-05T12:42:46.625"/>
    <p1510:client id="{6C70108A-FA80-4891-91A5-F4599DC69F41}" v="135" dt="2022-04-05T12:48:14.842"/>
    <p1510:client id="{FF60A735-DC4D-49A6-AE9E-CE3D74AEE198}" v="1575" vWet="1579" dt="2022-04-04T13:49:49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3.fntdata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6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1.fntdata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9.fntdata"/><Relationship Id="rId62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4.fntdata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7.fntdata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ássio Leandro Cossenzo" userId="5dd6ead8-7e4e-4d8a-901b-030e16aa485e" providerId="ADAL" clId="{43AE28EB-BE6E-47B3-AA7B-99DAB274E0C4}"/>
    <pc:docChg chg="undo custSel addSld delSld modSld sldOrd">
      <pc:chgData name="Cássio Leandro Cossenzo" userId="5dd6ead8-7e4e-4d8a-901b-030e16aa485e" providerId="ADAL" clId="{43AE28EB-BE6E-47B3-AA7B-99DAB274E0C4}" dt="2022-04-01T14:06:42.511" v="1662"/>
      <pc:docMkLst>
        <pc:docMk/>
      </pc:docMkLst>
      <pc:sldChg chg="addSp delSp modSp mod">
        <pc:chgData name="Cássio Leandro Cossenzo" userId="5dd6ead8-7e4e-4d8a-901b-030e16aa485e" providerId="ADAL" clId="{43AE28EB-BE6E-47B3-AA7B-99DAB274E0C4}" dt="2022-04-01T13:17:29.683" v="791" actId="6549"/>
        <pc:sldMkLst>
          <pc:docMk/>
          <pc:sldMk cId="0" sldId="258"/>
        </pc:sldMkLst>
        <pc:spChg chg="mod">
          <ac:chgData name="Cássio Leandro Cossenzo" userId="5dd6ead8-7e4e-4d8a-901b-030e16aa485e" providerId="ADAL" clId="{43AE28EB-BE6E-47B3-AA7B-99DAB274E0C4}" dt="2022-04-01T13:11:20.390" v="772" actId="1076"/>
          <ac:spMkLst>
            <pc:docMk/>
            <pc:sldMk cId="0" sldId="258"/>
            <ac:spMk id="3" creationId="{00000000-0000-0000-0000-000000000000}"/>
          </ac:spMkLst>
        </pc:spChg>
        <pc:spChg chg="mod">
          <ac:chgData name="Cássio Leandro Cossenzo" userId="5dd6ead8-7e4e-4d8a-901b-030e16aa485e" providerId="ADAL" clId="{43AE28EB-BE6E-47B3-AA7B-99DAB274E0C4}" dt="2022-03-31T23:24:01.993" v="17" actId="14100"/>
          <ac:spMkLst>
            <pc:docMk/>
            <pc:sldMk cId="0" sldId="258"/>
            <ac:spMk id="4" creationId="{00000000-0000-0000-0000-000000000000}"/>
          </ac:spMkLst>
        </pc:spChg>
        <pc:spChg chg="mod">
          <ac:chgData name="Cássio Leandro Cossenzo" userId="5dd6ead8-7e4e-4d8a-901b-030e16aa485e" providerId="ADAL" clId="{43AE28EB-BE6E-47B3-AA7B-99DAB274E0C4}" dt="2022-04-01T13:11:15.747" v="771" actId="1076"/>
          <ac:spMkLst>
            <pc:docMk/>
            <pc:sldMk cId="0" sldId="258"/>
            <ac:spMk id="5" creationId="{00000000-0000-0000-0000-000000000000}"/>
          </ac:spMkLst>
        </pc:spChg>
        <pc:spChg chg="mod">
          <ac:chgData name="Cássio Leandro Cossenzo" userId="5dd6ead8-7e4e-4d8a-901b-030e16aa485e" providerId="ADAL" clId="{43AE28EB-BE6E-47B3-AA7B-99DAB274E0C4}" dt="2022-04-01T13:17:29.683" v="791" actId="6549"/>
          <ac:spMkLst>
            <pc:docMk/>
            <pc:sldMk cId="0" sldId="258"/>
            <ac:spMk id="6" creationId="{00000000-0000-0000-0000-000000000000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9" creationId="{5D59F687-6940-4F90-A0F0-18561F448EA4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10" creationId="{F789A7FA-D8FD-4934-ADCD-DD0EE3FA51D4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11" creationId="{E35D864A-F7A0-4F4F-B0CF-199E65A4D546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12" creationId="{CA556F12-6914-4FF9-90AB-CC2219A8B9F5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13" creationId="{46F897B3-B68D-4D3C-8F63-4E92D79A4EEC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14" creationId="{A0D65980-6890-4671-AACC-A4D19A1DC5EB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15" creationId="{0962A5B7-D776-40C1-A1D1-779504EB29DE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16" creationId="{C02D3099-3798-4D8E-BCD9-17EFE87B22D0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17" creationId="{A4DDBD1B-4F90-47AB-AF39-AD2DBC17F568}"/>
          </ac:spMkLst>
        </pc:spChg>
        <pc:spChg chg="add del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18" creationId="{307A1E63-C4CF-42A7-9231-5EAE7B003DF6}"/>
          </ac:spMkLst>
        </pc:spChg>
        <pc:spChg chg="add del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19" creationId="{A58B108D-6138-4225-93F5-FF107F1A7AF9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20" creationId="{42091106-C795-4685-A9A4-6B394AD1D4F6}"/>
          </ac:spMkLst>
        </pc:spChg>
        <pc:spChg chg="add del mod">
          <ac:chgData name="Cássio Leandro Cossenzo" userId="5dd6ead8-7e4e-4d8a-901b-030e16aa485e" providerId="ADAL" clId="{43AE28EB-BE6E-47B3-AA7B-99DAB274E0C4}" dt="2022-03-31T23:40:25.808" v="49" actId="478"/>
          <ac:spMkLst>
            <pc:docMk/>
            <pc:sldMk cId="0" sldId="258"/>
            <ac:spMk id="21" creationId="{F92A1C78-B049-4841-ADA2-D58EED276DC8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22" creationId="{56E8AB8A-924C-46ED-B8F1-4A80DB7DDA54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23" creationId="{9C132D7D-428D-4A03-83B6-AAA4B616289B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24" creationId="{365B34AC-12D3-4DE4-B9D0-E64D94042EBF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25" creationId="{C15F6E0A-743C-4E3F-8D75-C582C7896851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26" creationId="{FE86AB35-7686-45DF-954A-1C8696094A84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27" creationId="{1E54D5AC-54F9-4ABA-B192-53E4C8347A87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28" creationId="{6248F41C-6BAB-4064-BCE0-75B42C60DCB1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29" creationId="{650CB030-1B02-4A89-A51A-1DC3E5F88618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30" creationId="{229DF167-83E8-450A-ADB2-8754AD6A6D17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31" creationId="{0D9567E9-E521-453B-BA6A-37B484365A47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32" creationId="{527EF480-9076-4C5A-89DA-FECE6DB29386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33" creationId="{B5AF240C-DFD4-434A-B2D7-8FBF829AAC8C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34" creationId="{8F8C2457-0774-4446-B876-F85CED41819D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35" creationId="{3766E394-397D-4917-8858-7B776BC3DF32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36" creationId="{B8E16606-E6FC-4FEF-ADC4-BB1F69709B2C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37" creationId="{A7171B93-6E31-4E45-B8DD-627EC95D99EE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38" creationId="{516BE045-5D87-4164-A3AE-5DAD023CAA11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39" creationId="{0CEE5834-BF7C-4A2B-B0B7-86729AE523FA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40" creationId="{A2277BAA-AEED-4DC4-9483-C0D8431A3079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41" creationId="{75B88DBF-2820-4F3E-84AA-BA436B0B813B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42" creationId="{7C5A4F01-3FA0-4AC8-95C5-91B42065C032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43" creationId="{EC961ECB-73A0-4E59-9EE6-022834E6326B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44" creationId="{F3F4089F-DF7E-4C72-BE0B-F827D063A246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45" creationId="{9401D959-61D5-4B4A-98C0-D9129457E1B0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46" creationId="{B30B6C4D-A79E-499F-9D9D-B7FC9C142BAE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47" creationId="{D62B262A-E3D6-434D-B6E2-D2ADEDB73F3D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48" creationId="{2AF31CB1-7D35-4A02-BB60-FF6F44DE04E2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49" creationId="{D8737BFA-C3A4-4798-B744-58060A8F31E0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50" creationId="{B778F5C7-4854-4561-9D7C-12A0F4795D77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51" creationId="{B9C30DA3-4787-4480-81D4-7B3485C93E78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52" creationId="{B3C2409C-6F5F-4CB7-AD17-06858D88A1A0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53" creationId="{CC8FF981-3FBC-4723-9309-72B4EBB6AB12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54" creationId="{E037CD0D-C8D5-4163-BE85-F774DE95E126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55" creationId="{512B252C-89EB-42DD-977C-46FBA5EF2B7B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56" creationId="{9156FD5F-B1F8-4E74-8EA0-5BDCBD38D6BD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57" creationId="{265DC039-6C7B-43AA-8810-1C4685F36C0E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58" creationId="{270867EE-EA23-4F4E-A0F8-0FA6A8CA4CCB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59" creationId="{30A1F0CF-9CFB-41DD-BC78-538447AF8C0C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60" creationId="{823DB118-83FA-4BEE-A90C-E634B3CDA8BC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61" creationId="{E142402A-4062-4C75-B412-6880E2CE0037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62" creationId="{B7D65B4E-3A85-4E87-89F6-1E2E8A1954E8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63" creationId="{2FCC3BF5-5AC7-4031-AD1F-9690A5229A8A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64" creationId="{42C06C11-6A43-48D0-BAE4-2AA768CD7A92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65" creationId="{B98A4B1C-192F-46A4-B5C6-B79C8AD3BD80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66" creationId="{147A4C03-26D9-4091-9192-049702941257}"/>
          </ac:spMkLst>
        </pc:spChg>
        <pc:spChg chg="add mod">
          <ac:chgData name="Cássio Leandro Cossenzo" userId="5dd6ead8-7e4e-4d8a-901b-030e16aa485e" providerId="ADAL" clId="{43AE28EB-BE6E-47B3-AA7B-99DAB274E0C4}" dt="2022-03-31T23:41:10.719" v="57" actId="1076"/>
          <ac:spMkLst>
            <pc:docMk/>
            <pc:sldMk cId="0" sldId="258"/>
            <ac:spMk id="67" creationId="{3E2D9599-6349-4DC7-8C01-4E9A92C907BA}"/>
          </ac:spMkLst>
        </pc:spChg>
        <pc:grpChg chg="add del mod">
          <ac:chgData name="Cássio Leandro Cossenzo" userId="5dd6ead8-7e4e-4d8a-901b-030e16aa485e" providerId="ADAL" clId="{43AE28EB-BE6E-47B3-AA7B-99DAB274E0C4}" dt="2022-04-01T13:01:55.122" v="429" actId="478"/>
          <ac:grpSpMkLst>
            <pc:docMk/>
            <pc:sldMk cId="0" sldId="258"/>
            <ac:grpSpMk id="7" creationId="{50D3D52C-8833-4B83-B6D8-044361E8106D}"/>
          </ac:grpSpMkLst>
        </pc:grpChg>
        <pc:picChg chg="add del mod">
          <ac:chgData name="Cássio Leandro Cossenzo" userId="5dd6ead8-7e4e-4d8a-901b-030e16aa485e" providerId="ADAL" clId="{43AE28EB-BE6E-47B3-AA7B-99DAB274E0C4}" dt="2022-03-31T23:00:29.024" v="6" actId="478"/>
          <ac:picMkLst>
            <pc:docMk/>
            <pc:sldMk cId="0" sldId="258"/>
            <ac:picMk id="2" creationId="{00000000-0000-0000-0000-000000000000}"/>
          </ac:picMkLst>
        </pc:picChg>
        <pc:picChg chg="add del mod ord">
          <ac:chgData name="Cássio Leandro Cossenzo" userId="5dd6ead8-7e4e-4d8a-901b-030e16aa485e" providerId="ADAL" clId="{43AE28EB-BE6E-47B3-AA7B-99DAB274E0C4}" dt="2022-04-01T13:03:25.500" v="628" actId="478"/>
          <ac:picMkLst>
            <pc:docMk/>
            <pc:sldMk cId="0" sldId="258"/>
            <ac:picMk id="1026" creationId="{3A6A97C8-93A8-4256-854C-6833F7DAEEDD}"/>
          </ac:picMkLst>
        </pc:picChg>
        <pc:picChg chg="add mod">
          <ac:chgData name="Cássio Leandro Cossenzo" userId="5dd6ead8-7e4e-4d8a-901b-030e16aa485e" providerId="ADAL" clId="{43AE28EB-BE6E-47B3-AA7B-99DAB274E0C4}" dt="2022-04-01T13:10:41.023" v="765" actId="1076"/>
          <ac:picMkLst>
            <pc:docMk/>
            <pc:sldMk cId="0" sldId="258"/>
            <ac:picMk id="1028" creationId="{2D559EFA-6E4B-4AC2-BBE2-CF27A612ABC6}"/>
          </ac:picMkLst>
        </pc:picChg>
      </pc:sldChg>
      <pc:sldChg chg="del">
        <pc:chgData name="Cássio Leandro Cossenzo" userId="5dd6ead8-7e4e-4d8a-901b-030e16aa485e" providerId="ADAL" clId="{43AE28EB-BE6E-47B3-AA7B-99DAB274E0C4}" dt="2022-04-01T00:04:20.324" v="90" actId="47"/>
        <pc:sldMkLst>
          <pc:docMk/>
          <pc:sldMk cId="0" sldId="259"/>
        </pc:sldMkLst>
      </pc:sldChg>
      <pc:sldChg chg="del">
        <pc:chgData name="Cássio Leandro Cossenzo" userId="5dd6ead8-7e4e-4d8a-901b-030e16aa485e" providerId="ADAL" clId="{43AE28EB-BE6E-47B3-AA7B-99DAB274E0C4}" dt="2022-04-01T00:05:14.750" v="99" actId="47"/>
        <pc:sldMkLst>
          <pc:docMk/>
          <pc:sldMk cId="0" sldId="260"/>
        </pc:sldMkLst>
      </pc:sldChg>
      <pc:sldChg chg="del">
        <pc:chgData name="Cássio Leandro Cossenzo" userId="5dd6ead8-7e4e-4d8a-901b-030e16aa485e" providerId="ADAL" clId="{43AE28EB-BE6E-47B3-AA7B-99DAB274E0C4}" dt="2022-04-01T00:15:50.996" v="220" actId="47"/>
        <pc:sldMkLst>
          <pc:docMk/>
          <pc:sldMk cId="0" sldId="261"/>
        </pc:sldMkLst>
      </pc:sldChg>
      <pc:sldChg chg="del">
        <pc:chgData name="Cássio Leandro Cossenzo" userId="5dd6ead8-7e4e-4d8a-901b-030e16aa485e" providerId="ADAL" clId="{43AE28EB-BE6E-47B3-AA7B-99DAB274E0C4}" dt="2022-04-01T00:15:52.985" v="221" actId="47"/>
        <pc:sldMkLst>
          <pc:docMk/>
          <pc:sldMk cId="0" sldId="262"/>
        </pc:sldMkLst>
      </pc:sldChg>
      <pc:sldChg chg="addSp modSp mod">
        <pc:chgData name="Cássio Leandro Cossenzo" userId="5dd6ead8-7e4e-4d8a-901b-030e16aa485e" providerId="ADAL" clId="{43AE28EB-BE6E-47B3-AA7B-99DAB274E0C4}" dt="2022-04-01T00:19:22.772" v="248" actId="20577"/>
        <pc:sldMkLst>
          <pc:docMk/>
          <pc:sldMk cId="0" sldId="263"/>
        </pc:sldMkLst>
        <pc:spChg chg="mod">
          <ac:chgData name="Cássio Leandro Cossenzo" userId="5dd6ead8-7e4e-4d8a-901b-030e16aa485e" providerId="ADAL" clId="{43AE28EB-BE6E-47B3-AA7B-99DAB274E0C4}" dt="2022-04-01T00:16:57.173" v="223" actId="1076"/>
          <ac:spMkLst>
            <pc:docMk/>
            <pc:sldMk cId="0" sldId="263"/>
            <ac:spMk id="2" creationId="{00000000-0000-0000-0000-000000000000}"/>
          </ac:spMkLst>
        </pc:spChg>
        <pc:spChg chg="mod">
          <ac:chgData name="Cássio Leandro Cossenzo" userId="5dd6ead8-7e4e-4d8a-901b-030e16aa485e" providerId="ADAL" clId="{43AE28EB-BE6E-47B3-AA7B-99DAB274E0C4}" dt="2022-04-01T00:16:49.741" v="222"/>
          <ac:spMkLst>
            <pc:docMk/>
            <pc:sldMk cId="0" sldId="263"/>
            <ac:spMk id="4" creationId="{646B89FB-8541-413E-8A1C-6D4C073C17E7}"/>
          </ac:spMkLst>
        </pc:spChg>
        <pc:spChg chg="mod">
          <ac:chgData name="Cássio Leandro Cossenzo" userId="5dd6ead8-7e4e-4d8a-901b-030e16aa485e" providerId="ADAL" clId="{43AE28EB-BE6E-47B3-AA7B-99DAB274E0C4}" dt="2022-04-01T00:16:49.741" v="222"/>
          <ac:spMkLst>
            <pc:docMk/>
            <pc:sldMk cId="0" sldId="263"/>
            <ac:spMk id="5" creationId="{2288352F-805D-4E79-B3B8-D91A43FF7A16}"/>
          </ac:spMkLst>
        </pc:spChg>
        <pc:spChg chg="mod">
          <ac:chgData name="Cássio Leandro Cossenzo" userId="5dd6ead8-7e4e-4d8a-901b-030e16aa485e" providerId="ADAL" clId="{43AE28EB-BE6E-47B3-AA7B-99DAB274E0C4}" dt="2022-04-01T00:16:49.741" v="222"/>
          <ac:spMkLst>
            <pc:docMk/>
            <pc:sldMk cId="0" sldId="263"/>
            <ac:spMk id="7" creationId="{F45782FE-A316-437D-9A0C-1A9AAEBD7D92}"/>
          </ac:spMkLst>
        </pc:spChg>
        <pc:spChg chg="mod">
          <ac:chgData name="Cássio Leandro Cossenzo" userId="5dd6ead8-7e4e-4d8a-901b-030e16aa485e" providerId="ADAL" clId="{43AE28EB-BE6E-47B3-AA7B-99DAB274E0C4}" dt="2022-04-01T00:16:49.741" v="222"/>
          <ac:spMkLst>
            <pc:docMk/>
            <pc:sldMk cId="0" sldId="263"/>
            <ac:spMk id="8" creationId="{4DCF35C0-71BB-40BF-9C5F-B6A7E8B18369}"/>
          </ac:spMkLst>
        </pc:spChg>
        <pc:spChg chg="mod">
          <ac:chgData name="Cássio Leandro Cossenzo" userId="5dd6ead8-7e4e-4d8a-901b-030e16aa485e" providerId="ADAL" clId="{43AE28EB-BE6E-47B3-AA7B-99DAB274E0C4}" dt="2022-04-01T00:16:49.741" v="222"/>
          <ac:spMkLst>
            <pc:docMk/>
            <pc:sldMk cId="0" sldId="263"/>
            <ac:spMk id="9" creationId="{62832F7F-6396-4C10-A07E-A83CC11AA486}"/>
          </ac:spMkLst>
        </pc:spChg>
        <pc:spChg chg="mod">
          <ac:chgData name="Cássio Leandro Cossenzo" userId="5dd6ead8-7e4e-4d8a-901b-030e16aa485e" providerId="ADAL" clId="{43AE28EB-BE6E-47B3-AA7B-99DAB274E0C4}" dt="2022-04-01T00:16:49.741" v="222"/>
          <ac:spMkLst>
            <pc:docMk/>
            <pc:sldMk cId="0" sldId="263"/>
            <ac:spMk id="10" creationId="{7237557D-7BD7-4075-BBAE-6CFBD0E93E0C}"/>
          </ac:spMkLst>
        </pc:spChg>
        <pc:spChg chg="mod">
          <ac:chgData name="Cássio Leandro Cossenzo" userId="5dd6ead8-7e4e-4d8a-901b-030e16aa485e" providerId="ADAL" clId="{43AE28EB-BE6E-47B3-AA7B-99DAB274E0C4}" dt="2022-04-01T00:16:49.741" v="222"/>
          <ac:spMkLst>
            <pc:docMk/>
            <pc:sldMk cId="0" sldId="263"/>
            <ac:spMk id="11" creationId="{BE03DD2A-7059-4408-B8D9-4D78ADB4744B}"/>
          </ac:spMkLst>
        </pc:spChg>
        <pc:spChg chg="mod">
          <ac:chgData name="Cássio Leandro Cossenzo" userId="5dd6ead8-7e4e-4d8a-901b-030e16aa485e" providerId="ADAL" clId="{43AE28EB-BE6E-47B3-AA7B-99DAB274E0C4}" dt="2022-04-01T00:16:49.741" v="222"/>
          <ac:spMkLst>
            <pc:docMk/>
            <pc:sldMk cId="0" sldId="263"/>
            <ac:spMk id="12" creationId="{DF5E66F8-A2EA-4BDA-B830-3ACE553BF3D4}"/>
          </ac:spMkLst>
        </pc:spChg>
        <pc:spChg chg="mod">
          <ac:chgData name="Cássio Leandro Cossenzo" userId="5dd6ead8-7e4e-4d8a-901b-030e16aa485e" providerId="ADAL" clId="{43AE28EB-BE6E-47B3-AA7B-99DAB274E0C4}" dt="2022-04-01T00:16:49.741" v="222"/>
          <ac:spMkLst>
            <pc:docMk/>
            <pc:sldMk cId="0" sldId="263"/>
            <ac:spMk id="13" creationId="{5404DC24-ACB0-412A-9415-92F853D25DA2}"/>
          </ac:spMkLst>
        </pc:spChg>
        <pc:spChg chg="mod">
          <ac:chgData name="Cássio Leandro Cossenzo" userId="5dd6ead8-7e4e-4d8a-901b-030e16aa485e" providerId="ADAL" clId="{43AE28EB-BE6E-47B3-AA7B-99DAB274E0C4}" dt="2022-04-01T00:16:49.741" v="222"/>
          <ac:spMkLst>
            <pc:docMk/>
            <pc:sldMk cId="0" sldId="263"/>
            <ac:spMk id="14" creationId="{F7520088-9F9D-4E65-90DB-8DE6653435DF}"/>
          </ac:spMkLst>
        </pc:spChg>
        <pc:spChg chg="mod">
          <ac:chgData name="Cássio Leandro Cossenzo" userId="5dd6ead8-7e4e-4d8a-901b-030e16aa485e" providerId="ADAL" clId="{43AE28EB-BE6E-47B3-AA7B-99DAB274E0C4}" dt="2022-04-01T00:16:49.741" v="222"/>
          <ac:spMkLst>
            <pc:docMk/>
            <pc:sldMk cId="0" sldId="263"/>
            <ac:spMk id="15" creationId="{3812F5E9-9CE9-4DCE-8809-1975601FA75C}"/>
          </ac:spMkLst>
        </pc:spChg>
        <pc:spChg chg="mod">
          <ac:chgData name="Cássio Leandro Cossenzo" userId="5dd6ead8-7e4e-4d8a-901b-030e16aa485e" providerId="ADAL" clId="{43AE28EB-BE6E-47B3-AA7B-99DAB274E0C4}" dt="2022-04-01T00:16:49.741" v="222"/>
          <ac:spMkLst>
            <pc:docMk/>
            <pc:sldMk cId="0" sldId="263"/>
            <ac:spMk id="16" creationId="{7D37AD62-0F44-49D0-A6B4-CD462E856780}"/>
          </ac:spMkLst>
        </pc:spChg>
        <pc:spChg chg="mod">
          <ac:chgData name="Cássio Leandro Cossenzo" userId="5dd6ead8-7e4e-4d8a-901b-030e16aa485e" providerId="ADAL" clId="{43AE28EB-BE6E-47B3-AA7B-99DAB274E0C4}" dt="2022-04-01T00:16:49.741" v="222"/>
          <ac:spMkLst>
            <pc:docMk/>
            <pc:sldMk cId="0" sldId="263"/>
            <ac:spMk id="17" creationId="{10581C17-CFA3-4C07-97A2-BA7F1E136591}"/>
          </ac:spMkLst>
        </pc:spChg>
        <pc:spChg chg="mod">
          <ac:chgData name="Cássio Leandro Cossenzo" userId="5dd6ead8-7e4e-4d8a-901b-030e16aa485e" providerId="ADAL" clId="{43AE28EB-BE6E-47B3-AA7B-99DAB274E0C4}" dt="2022-04-01T00:16:49.741" v="222"/>
          <ac:spMkLst>
            <pc:docMk/>
            <pc:sldMk cId="0" sldId="263"/>
            <ac:spMk id="18" creationId="{50854113-63A6-4C58-AF13-8EBF2BFB8CF6}"/>
          </ac:spMkLst>
        </pc:spChg>
        <pc:spChg chg="mod">
          <ac:chgData name="Cássio Leandro Cossenzo" userId="5dd6ead8-7e4e-4d8a-901b-030e16aa485e" providerId="ADAL" clId="{43AE28EB-BE6E-47B3-AA7B-99DAB274E0C4}" dt="2022-04-01T00:16:49.741" v="222"/>
          <ac:spMkLst>
            <pc:docMk/>
            <pc:sldMk cId="0" sldId="263"/>
            <ac:spMk id="19" creationId="{7A1BD5AB-C370-43D6-A1A9-4BA9F2773840}"/>
          </ac:spMkLst>
        </pc:spChg>
        <pc:spChg chg="mod">
          <ac:chgData name="Cássio Leandro Cossenzo" userId="5dd6ead8-7e4e-4d8a-901b-030e16aa485e" providerId="ADAL" clId="{43AE28EB-BE6E-47B3-AA7B-99DAB274E0C4}" dt="2022-04-01T00:16:49.741" v="222"/>
          <ac:spMkLst>
            <pc:docMk/>
            <pc:sldMk cId="0" sldId="263"/>
            <ac:spMk id="20" creationId="{DC7ACFF5-7DF1-469E-B407-538A5E0C5D80}"/>
          </ac:spMkLst>
        </pc:spChg>
        <pc:spChg chg="mod">
          <ac:chgData name="Cássio Leandro Cossenzo" userId="5dd6ead8-7e4e-4d8a-901b-030e16aa485e" providerId="ADAL" clId="{43AE28EB-BE6E-47B3-AA7B-99DAB274E0C4}" dt="2022-04-01T00:16:49.741" v="222"/>
          <ac:spMkLst>
            <pc:docMk/>
            <pc:sldMk cId="0" sldId="263"/>
            <ac:spMk id="21" creationId="{A43823AC-2D87-42A6-AD09-749C1F9EDDBB}"/>
          </ac:spMkLst>
        </pc:spChg>
        <pc:spChg chg="mod">
          <ac:chgData name="Cássio Leandro Cossenzo" userId="5dd6ead8-7e4e-4d8a-901b-030e16aa485e" providerId="ADAL" clId="{43AE28EB-BE6E-47B3-AA7B-99DAB274E0C4}" dt="2022-04-01T00:16:49.741" v="222"/>
          <ac:spMkLst>
            <pc:docMk/>
            <pc:sldMk cId="0" sldId="263"/>
            <ac:spMk id="23" creationId="{A275655B-A2DF-4B3F-B8DF-9403224532A0}"/>
          </ac:spMkLst>
        </pc:spChg>
        <pc:spChg chg="mod">
          <ac:chgData name="Cássio Leandro Cossenzo" userId="5dd6ead8-7e4e-4d8a-901b-030e16aa485e" providerId="ADAL" clId="{43AE28EB-BE6E-47B3-AA7B-99DAB274E0C4}" dt="2022-04-01T00:16:49.741" v="222"/>
          <ac:spMkLst>
            <pc:docMk/>
            <pc:sldMk cId="0" sldId="263"/>
            <ac:spMk id="24" creationId="{94761D2B-96CB-4537-9BF8-2B793819116A}"/>
          </ac:spMkLst>
        </pc:spChg>
        <pc:spChg chg="mod">
          <ac:chgData name="Cássio Leandro Cossenzo" userId="5dd6ead8-7e4e-4d8a-901b-030e16aa485e" providerId="ADAL" clId="{43AE28EB-BE6E-47B3-AA7B-99DAB274E0C4}" dt="2022-04-01T00:16:49.741" v="222"/>
          <ac:spMkLst>
            <pc:docMk/>
            <pc:sldMk cId="0" sldId="263"/>
            <ac:spMk id="25" creationId="{ABF83BEB-150E-4186-AC28-60EE67321B6A}"/>
          </ac:spMkLst>
        </pc:spChg>
        <pc:spChg chg="mod">
          <ac:chgData name="Cássio Leandro Cossenzo" userId="5dd6ead8-7e4e-4d8a-901b-030e16aa485e" providerId="ADAL" clId="{43AE28EB-BE6E-47B3-AA7B-99DAB274E0C4}" dt="2022-04-01T00:16:49.741" v="222"/>
          <ac:spMkLst>
            <pc:docMk/>
            <pc:sldMk cId="0" sldId="263"/>
            <ac:spMk id="26" creationId="{1F847FF5-C849-4071-AC5E-875BD7E9CD3B}"/>
          </ac:spMkLst>
        </pc:spChg>
        <pc:spChg chg="mod">
          <ac:chgData name="Cássio Leandro Cossenzo" userId="5dd6ead8-7e4e-4d8a-901b-030e16aa485e" providerId="ADAL" clId="{43AE28EB-BE6E-47B3-AA7B-99DAB274E0C4}" dt="2022-04-01T00:16:49.741" v="222"/>
          <ac:spMkLst>
            <pc:docMk/>
            <pc:sldMk cId="0" sldId="263"/>
            <ac:spMk id="27" creationId="{21B456AA-1D8F-4B4E-9C24-AABA729326ED}"/>
          </ac:spMkLst>
        </pc:spChg>
        <pc:spChg chg="mod">
          <ac:chgData name="Cássio Leandro Cossenzo" userId="5dd6ead8-7e4e-4d8a-901b-030e16aa485e" providerId="ADAL" clId="{43AE28EB-BE6E-47B3-AA7B-99DAB274E0C4}" dt="2022-04-01T00:16:49.741" v="222"/>
          <ac:spMkLst>
            <pc:docMk/>
            <pc:sldMk cId="0" sldId="263"/>
            <ac:spMk id="28" creationId="{34F7AF13-8268-4F74-9D17-FF2D21DD4CED}"/>
          </ac:spMkLst>
        </pc:spChg>
        <pc:spChg chg="mod">
          <ac:chgData name="Cássio Leandro Cossenzo" userId="5dd6ead8-7e4e-4d8a-901b-030e16aa485e" providerId="ADAL" clId="{43AE28EB-BE6E-47B3-AA7B-99DAB274E0C4}" dt="2022-04-01T00:16:49.741" v="222"/>
          <ac:spMkLst>
            <pc:docMk/>
            <pc:sldMk cId="0" sldId="263"/>
            <ac:spMk id="29" creationId="{CFA0670A-91F0-4FCB-A131-0879D5B24112}"/>
          </ac:spMkLst>
        </pc:spChg>
        <pc:spChg chg="mod">
          <ac:chgData name="Cássio Leandro Cossenzo" userId="5dd6ead8-7e4e-4d8a-901b-030e16aa485e" providerId="ADAL" clId="{43AE28EB-BE6E-47B3-AA7B-99DAB274E0C4}" dt="2022-04-01T00:16:49.741" v="222"/>
          <ac:spMkLst>
            <pc:docMk/>
            <pc:sldMk cId="0" sldId="263"/>
            <ac:spMk id="30" creationId="{53843C27-5008-4366-BFB4-22A4EDEDC425}"/>
          </ac:spMkLst>
        </pc:spChg>
        <pc:spChg chg="mod">
          <ac:chgData name="Cássio Leandro Cossenzo" userId="5dd6ead8-7e4e-4d8a-901b-030e16aa485e" providerId="ADAL" clId="{43AE28EB-BE6E-47B3-AA7B-99DAB274E0C4}" dt="2022-04-01T00:16:49.741" v="222"/>
          <ac:spMkLst>
            <pc:docMk/>
            <pc:sldMk cId="0" sldId="263"/>
            <ac:spMk id="31" creationId="{F466BA20-519D-4659-B5C7-57A63F7F688A}"/>
          </ac:spMkLst>
        </pc:spChg>
        <pc:spChg chg="add mod">
          <ac:chgData name="Cássio Leandro Cossenzo" userId="5dd6ead8-7e4e-4d8a-901b-030e16aa485e" providerId="ADAL" clId="{43AE28EB-BE6E-47B3-AA7B-99DAB274E0C4}" dt="2022-04-01T00:19:16.658" v="242" actId="122"/>
          <ac:spMkLst>
            <pc:docMk/>
            <pc:sldMk cId="0" sldId="263"/>
            <ac:spMk id="32" creationId="{971AA656-5C12-44F2-98B9-65A5FE83DC71}"/>
          </ac:spMkLst>
        </pc:spChg>
        <pc:spChg chg="add mod">
          <ac:chgData name="Cássio Leandro Cossenzo" userId="5dd6ead8-7e4e-4d8a-901b-030e16aa485e" providerId="ADAL" clId="{43AE28EB-BE6E-47B3-AA7B-99DAB274E0C4}" dt="2022-04-01T00:18:22.777" v="236" actId="1076"/>
          <ac:spMkLst>
            <pc:docMk/>
            <pc:sldMk cId="0" sldId="263"/>
            <ac:spMk id="33" creationId="{C322AB8F-E99A-457A-ACF7-EF954737A365}"/>
          </ac:spMkLst>
        </pc:spChg>
        <pc:spChg chg="add mod">
          <ac:chgData name="Cássio Leandro Cossenzo" userId="5dd6ead8-7e4e-4d8a-901b-030e16aa485e" providerId="ADAL" clId="{43AE28EB-BE6E-47B3-AA7B-99DAB274E0C4}" dt="2022-04-01T00:19:22.772" v="248" actId="20577"/>
          <ac:spMkLst>
            <pc:docMk/>
            <pc:sldMk cId="0" sldId="263"/>
            <ac:spMk id="34" creationId="{358C9598-5020-43E9-9473-C834E9BBA337}"/>
          </ac:spMkLst>
        </pc:spChg>
        <pc:grpChg chg="add mod">
          <ac:chgData name="Cássio Leandro Cossenzo" userId="5dd6ead8-7e4e-4d8a-901b-030e16aa485e" providerId="ADAL" clId="{43AE28EB-BE6E-47B3-AA7B-99DAB274E0C4}" dt="2022-04-01T00:16:49.741" v="222"/>
          <ac:grpSpMkLst>
            <pc:docMk/>
            <pc:sldMk cId="0" sldId="263"/>
            <ac:grpSpMk id="3" creationId="{372AB2A6-872E-4BD4-A32C-AF5245673656}"/>
          </ac:grpSpMkLst>
        </pc:grpChg>
        <pc:grpChg chg="add mod">
          <ac:chgData name="Cássio Leandro Cossenzo" userId="5dd6ead8-7e4e-4d8a-901b-030e16aa485e" providerId="ADAL" clId="{43AE28EB-BE6E-47B3-AA7B-99DAB274E0C4}" dt="2022-04-01T00:16:49.741" v="222"/>
          <ac:grpSpMkLst>
            <pc:docMk/>
            <pc:sldMk cId="0" sldId="263"/>
            <ac:grpSpMk id="6" creationId="{17B976FF-9495-421F-8DE4-1141978272A4}"/>
          </ac:grpSpMkLst>
        </pc:grpChg>
        <pc:grpChg chg="add mod">
          <ac:chgData name="Cássio Leandro Cossenzo" userId="5dd6ead8-7e4e-4d8a-901b-030e16aa485e" providerId="ADAL" clId="{43AE28EB-BE6E-47B3-AA7B-99DAB274E0C4}" dt="2022-04-01T00:16:49.741" v="222"/>
          <ac:grpSpMkLst>
            <pc:docMk/>
            <pc:sldMk cId="0" sldId="263"/>
            <ac:grpSpMk id="22" creationId="{4907F336-6344-49C1-845D-D85924FAAEFC}"/>
          </ac:grpSpMkLst>
        </pc:grpChg>
      </pc:sldChg>
      <pc:sldChg chg="addSp delSp modSp mod ord modAnim">
        <pc:chgData name="Cássio Leandro Cossenzo" userId="5dd6ead8-7e4e-4d8a-901b-030e16aa485e" providerId="ADAL" clId="{43AE28EB-BE6E-47B3-AA7B-99DAB274E0C4}" dt="2022-04-01T14:06:42.511" v="1662"/>
        <pc:sldMkLst>
          <pc:docMk/>
          <pc:sldMk cId="0" sldId="264"/>
        </pc:sldMkLst>
        <pc:spChg chg="mod">
          <ac:chgData name="Cássio Leandro Cossenzo" userId="5dd6ead8-7e4e-4d8a-901b-030e16aa485e" providerId="ADAL" clId="{43AE28EB-BE6E-47B3-AA7B-99DAB274E0C4}" dt="2022-04-01T13:24:38.136" v="869" actId="20577"/>
          <ac:spMkLst>
            <pc:docMk/>
            <pc:sldMk cId="0" sldId="264"/>
            <ac:spMk id="2" creationId="{00000000-0000-0000-0000-000000000000}"/>
          </ac:spMkLst>
        </pc:spChg>
        <pc:spChg chg="add mod">
          <ac:chgData name="Cássio Leandro Cossenzo" userId="5dd6ead8-7e4e-4d8a-901b-030e16aa485e" providerId="ADAL" clId="{43AE28EB-BE6E-47B3-AA7B-99DAB274E0C4}" dt="2022-04-01T13:25:21.618" v="898" actId="1076"/>
          <ac:spMkLst>
            <pc:docMk/>
            <pc:sldMk cId="0" sldId="264"/>
            <ac:spMk id="3" creationId="{74F31330-507D-4751-909C-4540C1375DFB}"/>
          </ac:spMkLst>
        </pc:spChg>
        <pc:spChg chg="add mod">
          <ac:chgData name="Cássio Leandro Cossenzo" userId="5dd6ead8-7e4e-4d8a-901b-030e16aa485e" providerId="ADAL" clId="{43AE28EB-BE6E-47B3-AA7B-99DAB274E0C4}" dt="2022-04-01T13:25:21.618" v="898" actId="1076"/>
          <ac:spMkLst>
            <pc:docMk/>
            <pc:sldMk cId="0" sldId="264"/>
            <ac:spMk id="4" creationId="{DF16E40D-800F-45BF-8E5C-939C99FEE074}"/>
          </ac:spMkLst>
        </pc:spChg>
        <pc:spChg chg="add mod">
          <ac:chgData name="Cássio Leandro Cossenzo" userId="5dd6ead8-7e4e-4d8a-901b-030e16aa485e" providerId="ADAL" clId="{43AE28EB-BE6E-47B3-AA7B-99DAB274E0C4}" dt="2022-04-01T13:25:21.618" v="898" actId="1076"/>
          <ac:spMkLst>
            <pc:docMk/>
            <pc:sldMk cId="0" sldId="264"/>
            <ac:spMk id="5" creationId="{E1D34889-C77F-4712-B8B6-8E9D5AD830B9}"/>
          </ac:spMkLst>
        </pc:spChg>
        <pc:spChg chg="add mod">
          <ac:chgData name="Cássio Leandro Cossenzo" userId="5dd6ead8-7e4e-4d8a-901b-030e16aa485e" providerId="ADAL" clId="{43AE28EB-BE6E-47B3-AA7B-99DAB274E0C4}" dt="2022-04-01T13:25:21.618" v="898" actId="1076"/>
          <ac:spMkLst>
            <pc:docMk/>
            <pc:sldMk cId="0" sldId="264"/>
            <ac:spMk id="6" creationId="{ED3DEBCC-9E54-4D8C-8F96-5DF57FA625DD}"/>
          </ac:spMkLst>
        </pc:spChg>
        <pc:spChg chg="mod">
          <ac:chgData name="Cássio Leandro Cossenzo" userId="5dd6ead8-7e4e-4d8a-901b-030e16aa485e" providerId="ADAL" clId="{43AE28EB-BE6E-47B3-AA7B-99DAB274E0C4}" dt="2022-04-01T13:25:21.618" v="898" actId="1076"/>
          <ac:spMkLst>
            <pc:docMk/>
            <pc:sldMk cId="0" sldId="264"/>
            <ac:spMk id="7" creationId="{38E43A10-72B8-42E2-80FD-1F5DF7061F26}"/>
          </ac:spMkLst>
        </pc:spChg>
        <pc:spChg chg="mod">
          <ac:chgData name="Cássio Leandro Cossenzo" userId="5dd6ead8-7e4e-4d8a-901b-030e16aa485e" providerId="ADAL" clId="{43AE28EB-BE6E-47B3-AA7B-99DAB274E0C4}" dt="2022-04-01T13:25:21.618" v="898" actId="1076"/>
          <ac:spMkLst>
            <pc:docMk/>
            <pc:sldMk cId="0" sldId="264"/>
            <ac:spMk id="8" creationId="{C369657B-1028-4C66-AA2A-2909ADEF3EF1}"/>
          </ac:spMkLst>
        </pc:spChg>
        <pc:spChg chg="mod">
          <ac:chgData name="Cássio Leandro Cossenzo" userId="5dd6ead8-7e4e-4d8a-901b-030e16aa485e" providerId="ADAL" clId="{43AE28EB-BE6E-47B3-AA7B-99DAB274E0C4}" dt="2022-04-01T13:25:21.618" v="898" actId="1076"/>
          <ac:spMkLst>
            <pc:docMk/>
            <pc:sldMk cId="0" sldId="264"/>
            <ac:spMk id="9" creationId="{35AC7FBA-BE76-470A-BCA6-34B69E197417}"/>
          </ac:spMkLst>
        </pc:spChg>
        <pc:spChg chg="mod">
          <ac:chgData name="Cássio Leandro Cossenzo" userId="5dd6ead8-7e4e-4d8a-901b-030e16aa485e" providerId="ADAL" clId="{43AE28EB-BE6E-47B3-AA7B-99DAB274E0C4}" dt="2022-04-01T13:25:21.618" v="898" actId="1076"/>
          <ac:spMkLst>
            <pc:docMk/>
            <pc:sldMk cId="0" sldId="264"/>
            <ac:spMk id="10" creationId="{ED115F7B-0342-4BDF-A826-8E5311CEEDE8}"/>
          </ac:spMkLst>
        </pc:spChg>
        <pc:spChg chg="mod">
          <ac:chgData name="Cássio Leandro Cossenzo" userId="5dd6ead8-7e4e-4d8a-901b-030e16aa485e" providerId="ADAL" clId="{43AE28EB-BE6E-47B3-AA7B-99DAB274E0C4}" dt="2022-04-01T13:25:21.618" v="898" actId="1076"/>
          <ac:spMkLst>
            <pc:docMk/>
            <pc:sldMk cId="0" sldId="264"/>
            <ac:spMk id="11" creationId="{8EB2517B-7CBC-4BC7-B514-C6AD8740EBD8}"/>
          </ac:spMkLst>
        </pc:spChg>
        <pc:spChg chg="add mod">
          <ac:chgData name="Cássio Leandro Cossenzo" userId="5dd6ead8-7e4e-4d8a-901b-030e16aa485e" providerId="ADAL" clId="{43AE28EB-BE6E-47B3-AA7B-99DAB274E0C4}" dt="2022-04-01T13:25:21.618" v="898" actId="1076"/>
          <ac:spMkLst>
            <pc:docMk/>
            <pc:sldMk cId="0" sldId="264"/>
            <ac:spMk id="12" creationId="{BBE842FF-EE81-46A8-8AF7-2B7BFB3E22DC}"/>
          </ac:spMkLst>
        </pc:spChg>
        <pc:spChg chg="add mod">
          <ac:chgData name="Cássio Leandro Cossenzo" userId="5dd6ead8-7e4e-4d8a-901b-030e16aa485e" providerId="ADAL" clId="{43AE28EB-BE6E-47B3-AA7B-99DAB274E0C4}" dt="2022-04-01T13:25:21.618" v="898" actId="1076"/>
          <ac:spMkLst>
            <pc:docMk/>
            <pc:sldMk cId="0" sldId="264"/>
            <ac:spMk id="13" creationId="{5B19C2B5-4C5E-4355-9B49-6B100A58AC53}"/>
          </ac:spMkLst>
        </pc:spChg>
        <pc:spChg chg="add mod">
          <ac:chgData name="Cássio Leandro Cossenzo" userId="5dd6ead8-7e4e-4d8a-901b-030e16aa485e" providerId="ADAL" clId="{43AE28EB-BE6E-47B3-AA7B-99DAB274E0C4}" dt="2022-04-01T13:25:21.618" v="898" actId="1076"/>
          <ac:spMkLst>
            <pc:docMk/>
            <pc:sldMk cId="0" sldId="264"/>
            <ac:spMk id="14" creationId="{D26717E7-6DD0-4EE8-9DAF-B3213F146456}"/>
          </ac:spMkLst>
        </pc:spChg>
        <pc:spChg chg="add mod">
          <ac:chgData name="Cássio Leandro Cossenzo" userId="5dd6ead8-7e4e-4d8a-901b-030e16aa485e" providerId="ADAL" clId="{43AE28EB-BE6E-47B3-AA7B-99DAB274E0C4}" dt="2022-04-01T13:25:21.618" v="898" actId="1076"/>
          <ac:spMkLst>
            <pc:docMk/>
            <pc:sldMk cId="0" sldId="264"/>
            <ac:spMk id="15" creationId="{F05698A5-D08E-4B74-AD1E-9B15E177848A}"/>
          </ac:spMkLst>
        </pc:spChg>
        <pc:spChg chg="add mod">
          <ac:chgData name="Cássio Leandro Cossenzo" userId="5dd6ead8-7e4e-4d8a-901b-030e16aa485e" providerId="ADAL" clId="{43AE28EB-BE6E-47B3-AA7B-99DAB274E0C4}" dt="2022-04-01T13:25:21.618" v="898" actId="1076"/>
          <ac:spMkLst>
            <pc:docMk/>
            <pc:sldMk cId="0" sldId="264"/>
            <ac:spMk id="16" creationId="{EBD4A165-27BE-4298-9AB5-4597F0D5026F}"/>
          </ac:spMkLst>
        </pc:spChg>
        <pc:spChg chg="add mod">
          <ac:chgData name="Cássio Leandro Cossenzo" userId="5dd6ead8-7e4e-4d8a-901b-030e16aa485e" providerId="ADAL" clId="{43AE28EB-BE6E-47B3-AA7B-99DAB274E0C4}" dt="2022-04-01T13:25:21.618" v="898" actId="1076"/>
          <ac:spMkLst>
            <pc:docMk/>
            <pc:sldMk cId="0" sldId="264"/>
            <ac:spMk id="17" creationId="{7D374E87-5DC1-4A8F-9351-8E06E09756B2}"/>
          </ac:spMkLst>
        </pc:spChg>
        <pc:spChg chg="add mod">
          <ac:chgData name="Cássio Leandro Cossenzo" userId="5dd6ead8-7e4e-4d8a-901b-030e16aa485e" providerId="ADAL" clId="{43AE28EB-BE6E-47B3-AA7B-99DAB274E0C4}" dt="2022-04-01T13:25:21.618" v="898" actId="1076"/>
          <ac:spMkLst>
            <pc:docMk/>
            <pc:sldMk cId="0" sldId="264"/>
            <ac:spMk id="18" creationId="{5D5B14B6-67FE-470C-8C48-ADFB9245C0A6}"/>
          </ac:spMkLst>
        </pc:spChg>
        <pc:spChg chg="add mod">
          <ac:chgData name="Cássio Leandro Cossenzo" userId="5dd6ead8-7e4e-4d8a-901b-030e16aa485e" providerId="ADAL" clId="{43AE28EB-BE6E-47B3-AA7B-99DAB274E0C4}" dt="2022-04-01T13:25:21.618" v="898" actId="1076"/>
          <ac:spMkLst>
            <pc:docMk/>
            <pc:sldMk cId="0" sldId="264"/>
            <ac:spMk id="19" creationId="{72547D00-F9A4-409A-801E-81F33898E98F}"/>
          </ac:spMkLst>
        </pc:spChg>
        <pc:spChg chg="add mod">
          <ac:chgData name="Cássio Leandro Cossenzo" userId="5dd6ead8-7e4e-4d8a-901b-030e16aa485e" providerId="ADAL" clId="{43AE28EB-BE6E-47B3-AA7B-99DAB274E0C4}" dt="2022-04-01T13:25:21.618" v="898" actId="1076"/>
          <ac:spMkLst>
            <pc:docMk/>
            <pc:sldMk cId="0" sldId="264"/>
            <ac:spMk id="20" creationId="{B217B65D-FEE5-4AC3-8C69-3F139BB3B84B}"/>
          </ac:spMkLst>
        </pc:spChg>
        <pc:spChg chg="add mod">
          <ac:chgData name="Cássio Leandro Cossenzo" userId="5dd6ead8-7e4e-4d8a-901b-030e16aa485e" providerId="ADAL" clId="{43AE28EB-BE6E-47B3-AA7B-99DAB274E0C4}" dt="2022-04-01T13:25:21.618" v="898" actId="1076"/>
          <ac:spMkLst>
            <pc:docMk/>
            <pc:sldMk cId="0" sldId="264"/>
            <ac:spMk id="21" creationId="{9FB448F4-3E80-4DB0-925E-B09552FD3310}"/>
          </ac:spMkLst>
        </pc:spChg>
        <pc:spChg chg="add mod">
          <ac:chgData name="Cássio Leandro Cossenzo" userId="5dd6ead8-7e4e-4d8a-901b-030e16aa485e" providerId="ADAL" clId="{43AE28EB-BE6E-47B3-AA7B-99DAB274E0C4}" dt="2022-04-01T13:25:21.618" v="898" actId="1076"/>
          <ac:spMkLst>
            <pc:docMk/>
            <pc:sldMk cId="0" sldId="264"/>
            <ac:spMk id="22" creationId="{FD8B8DFE-E634-4AE5-8A52-A7F9CB728CDE}"/>
          </ac:spMkLst>
        </pc:spChg>
        <pc:spChg chg="add del mod">
          <ac:chgData name="Cássio Leandro Cossenzo" userId="5dd6ead8-7e4e-4d8a-901b-030e16aa485e" providerId="ADAL" clId="{43AE28EB-BE6E-47B3-AA7B-99DAB274E0C4}" dt="2022-04-01T13:10:09.591" v="760" actId="478"/>
          <ac:spMkLst>
            <pc:docMk/>
            <pc:sldMk cId="0" sldId="264"/>
            <ac:spMk id="23" creationId="{BAA59A90-A37F-417E-B29B-AF373A86B4E9}"/>
          </ac:spMkLst>
        </pc:spChg>
        <pc:spChg chg="add del mod">
          <ac:chgData name="Cássio Leandro Cossenzo" userId="5dd6ead8-7e4e-4d8a-901b-030e16aa485e" providerId="ADAL" clId="{43AE28EB-BE6E-47B3-AA7B-99DAB274E0C4}" dt="2022-04-01T13:10:11.712" v="761" actId="478"/>
          <ac:spMkLst>
            <pc:docMk/>
            <pc:sldMk cId="0" sldId="264"/>
            <ac:spMk id="24" creationId="{8C10C2FF-7762-46EF-8CED-CAAB7566194B}"/>
          </ac:spMkLst>
        </pc:spChg>
        <pc:spChg chg="add del mod">
          <ac:chgData name="Cássio Leandro Cossenzo" userId="5dd6ead8-7e4e-4d8a-901b-030e16aa485e" providerId="ADAL" clId="{43AE28EB-BE6E-47B3-AA7B-99DAB274E0C4}" dt="2022-04-01T13:10:13.380" v="762" actId="478"/>
          <ac:spMkLst>
            <pc:docMk/>
            <pc:sldMk cId="0" sldId="264"/>
            <ac:spMk id="25" creationId="{DAA2727A-E4A8-489E-AE90-E88172961E15}"/>
          </ac:spMkLst>
        </pc:spChg>
        <pc:spChg chg="add mod">
          <ac:chgData name="Cássio Leandro Cossenzo" userId="5dd6ead8-7e4e-4d8a-901b-030e16aa485e" providerId="ADAL" clId="{43AE28EB-BE6E-47B3-AA7B-99DAB274E0C4}" dt="2022-04-01T13:25:21.618" v="898" actId="1076"/>
          <ac:spMkLst>
            <pc:docMk/>
            <pc:sldMk cId="0" sldId="264"/>
            <ac:spMk id="26" creationId="{D174C91E-36F0-437D-A0B3-119C7A8A7B55}"/>
          </ac:spMkLst>
        </pc:spChg>
        <pc:spChg chg="add mod">
          <ac:chgData name="Cássio Leandro Cossenzo" userId="5dd6ead8-7e4e-4d8a-901b-030e16aa485e" providerId="ADAL" clId="{43AE28EB-BE6E-47B3-AA7B-99DAB274E0C4}" dt="2022-04-01T00:20:04.280" v="251" actId="1076"/>
          <ac:spMkLst>
            <pc:docMk/>
            <pc:sldMk cId="0" sldId="264"/>
            <ac:spMk id="27" creationId="{38E43A10-72B8-42E2-80FD-1F5DF7061F26}"/>
          </ac:spMkLst>
        </pc:spChg>
        <pc:spChg chg="add mod">
          <ac:chgData name="Cássio Leandro Cossenzo" userId="5dd6ead8-7e4e-4d8a-901b-030e16aa485e" providerId="ADAL" clId="{43AE28EB-BE6E-47B3-AA7B-99DAB274E0C4}" dt="2022-04-01T00:20:04.280" v="251" actId="1076"/>
          <ac:spMkLst>
            <pc:docMk/>
            <pc:sldMk cId="0" sldId="264"/>
            <ac:spMk id="28" creationId="{C369657B-1028-4C66-AA2A-2909ADEF3EF1}"/>
          </ac:spMkLst>
        </pc:spChg>
        <pc:spChg chg="add mod">
          <ac:chgData name="Cássio Leandro Cossenzo" userId="5dd6ead8-7e4e-4d8a-901b-030e16aa485e" providerId="ADAL" clId="{43AE28EB-BE6E-47B3-AA7B-99DAB274E0C4}" dt="2022-04-01T00:20:04.280" v="251" actId="1076"/>
          <ac:spMkLst>
            <pc:docMk/>
            <pc:sldMk cId="0" sldId="264"/>
            <ac:spMk id="29" creationId="{35AC7FBA-BE76-470A-BCA6-34B69E197417}"/>
          </ac:spMkLst>
        </pc:spChg>
        <pc:spChg chg="add mod">
          <ac:chgData name="Cássio Leandro Cossenzo" userId="5dd6ead8-7e4e-4d8a-901b-030e16aa485e" providerId="ADAL" clId="{43AE28EB-BE6E-47B3-AA7B-99DAB274E0C4}" dt="2022-04-01T00:20:04.280" v="251" actId="1076"/>
          <ac:spMkLst>
            <pc:docMk/>
            <pc:sldMk cId="0" sldId="264"/>
            <ac:spMk id="30" creationId="{ED115F7B-0342-4BDF-A826-8E5311CEEDE8}"/>
          </ac:spMkLst>
        </pc:spChg>
        <pc:spChg chg="add mod">
          <ac:chgData name="Cássio Leandro Cossenzo" userId="5dd6ead8-7e4e-4d8a-901b-030e16aa485e" providerId="ADAL" clId="{43AE28EB-BE6E-47B3-AA7B-99DAB274E0C4}" dt="2022-04-01T00:20:04.280" v="251" actId="1076"/>
          <ac:spMkLst>
            <pc:docMk/>
            <pc:sldMk cId="0" sldId="264"/>
            <ac:spMk id="31" creationId="{8EB2517B-7CBC-4BC7-B514-C6AD8740EBD8}"/>
          </ac:spMkLst>
        </pc:spChg>
        <pc:spChg chg="add mod">
          <ac:chgData name="Cássio Leandro Cossenzo" userId="5dd6ead8-7e4e-4d8a-901b-030e16aa485e" providerId="ADAL" clId="{43AE28EB-BE6E-47B3-AA7B-99DAB274E0C4}" dt="2022-04-01T13:25:15.254" v="897" actId="1076"/>
          <ac:spMkLst>
            <pc:docMk/>
            <pc:sldMk cId="0" sldId="264"/>
            <ac:spMk id="32" creationId="{40255D20-BCB6-494B-8538-55EFCBF5653B}"/>
          </ac:spMkLst>
        </pc:spChg>
        <pc:spChg chg="add mod">
          <ac:chgData name="Cássio Leandro Cossenzo" userId="5dd6ead8-7e4e-4d8a-901b-030e16aa485e" providerId="ADAL" clId="{43AE28EB-BE6E-47B3-AA7B-99DAB274E0C4}" dt="2022-04-01T13:26:38.496" v="914" actId="1582"/>
          <ac:spMkLst>
            <pc:docMk/>
            <pc:sldMk cId="0" sldId="264"/>
            <ac:spMk id="33" creationId="{163ACF0E-16FB-4B5D-A38A-4F259BBA26A8}"/>
          </ac:spMkLst>
        </pc:spChg>
        <pc:spChg chg="add del mod">
          <ac:chgData name="Cássio Leandro Cossenzo" userId="5dd6ead8-7e4e-4d8a-901b-030e16aa485e" providerId="ADAL" clId="{43AE28EB-BE6E-47B3-AA7B-99DAB274E0C4}" dt="2022-04-01T13:29:51.107" v="932" actId="478"/>
          <ac:spMkLst>
            <pc:docMk/>
            <pc:sldMk cId="0" sldId="264"/>
            <ac:spMk id="39" creationId="{CFD537B0-E57E-4328-B4F1-899AE9EA1465}"/>
          </ac:spMkLst>
        </pc:spChg>
        <pc:spChg chg="add del mod">
          <ac:chgData name="Cássio Leandro Cossenzo" userId="5dd6ead8-7e4e-4d8a-901b-030e16aa485e" providerId="ADAL" clId="{43AE28EB-BE6E-47B3-AA7B-99DAB274E0C4}" dt="2022-04-01T13:29:26.378" v="930" actId="478"/>
          <ac:spMkLst>
            <pc:docMk/>
            <pc:sldMk cId="0" sldId="264"/>
            <ac:spMk id="40" creationId="{DC64791D-F8B8-44B1-97F4-5396D85E88AB}"/>
          </ac:spMkLst>
        </pc:spChg>
        <pc:spChg chg="add del mod">
          <ac:chgData name="Cássio Leandro Cossenzo" userId="5dd6ead8-7e4e-4d8a-901b-030e16aa485e" providerId="ADAL" clId="{43AE28EB-BE6E-47B3-AA7B-99DAB274E0C4}" dt="2022-04-01T13:30:35.443" v="942" actId="21"/>
          <ac:spMkLst>
            <pc:docMk/>
            <pc:sldMk cId="0" sldId="264"/>
            <ac:spMk id="41" creationId="{7433E782-1DCD-4241-8CFE-0A661C197AB3}"/>
          </ac:spMkLst>
        </pc:spChg>
        <pc:spChg chg="add del mod">
          <ac:chgData name="Cássio Leandro Cossenzo" userId="5dd6ead8-7e4e-4d8a-901b-030e16aa485e" providerId="ADAL" clId="{43AE28EB-BE6E-47B3-AA7B-99DAB274E0C4}" dt="2022-04-01T13:30:32.326" v="941" actId="478"/>
          <ac:spMkLst>
            <pc:docMk/>
            <pc:sldMk cId="0" sldId="264"/>
            <ac:spMk id="42" creationId="{EAF1DD56-F015-400D-AF4E-8F59D87ABCC9}"/>
          </ac:spMkLst>
        </pc:spChg>
        <pc:spChg chg="add mod">
          <ac:chgData name="Cássio Leandro Cossenzo" userId="5dd6ead8-7e4e-4d8a-901b-030e16aa485e" providerId="ADAL" clId="{43AE28EB-BE6E-47B3-AA7B-99DAB274E0C4}" dt="2022-04-01T13:30:36.731" v="943"/>
          <ac:spMkLst>
            <pc:docMk/>
            <pc:sldMk cId="0" sldId="264"/>
            <ac:spMk id="43" creationId="{F8EA6624-C731-40B3-A256-63AF0B441AE6}"/>
          </ac:spMkLst>
        </pc:spChg>
        <pc:spChg chg="add mod">
          <ac:chgData name="Cássio Leandro Cossenzo" userId="5dd6ead8-7e4e-4d8a-901b-030e16aa485e" providerId="ADAL" clId="{43AE28EB-BE6E-47B3-AA7B-99DAB274E0C4}" dt="2022-04-01T13:31:04.446" v="947" actId="1076"/>
          <ac:spMkLst>
            <pc:docMk/>
            <pc:sldMk cId="0" sldId="264"/>
            <ac:spMk id="44" creationId="{8227BA88-E287-4C84-BF6B-8E240FBD8622}"/>
          </ac:spMkLst>
        </pc:spChg>
        <pc:cxnChg chg="add del mod">
          <ac:chgData name="Cássio Leandro Cossenzo" userId="5dd6ead8-7e4e-4d8a-901b-030e16aa485e" providerId="ADAL" clId="{43AE28EB-BE6E-47B3-AA7B-99DAB274E0C4}" dt="2022-04-01T13:28:23.470" v="921" actId="478"/>
          <ac:cxnSpMkLst>
            <pc:docMk/>
            <pc:sldMk cId="0" sldId="264"/>
            <ac:cxnSpMk id="35" creationId="{6EE4431D-1E7E-4D28-9B3A-61E2D62AEE7A}"/>
          </ac:cxnSpMkLst>
        </pc:cxnChg>
      </pc:sldChg>
      <pc:sldChg chg="addSp delSp modSp mod">
        <pc:chgData name="Cássio Leandro Cossenzo" userId="5dd6ead8-7e4e-4d8a-901b-030e16aa485e" providerId="ADAL" clId="{43AE28EB-BE6E-47B3-AA7B-99DAB274E0C4}" dt="2022-04-01T13:53:18.440" v="1299" actId="255"/>
        <pc:sldMkLst>
          <pc:docMk/>
          <pc:sldMk cId="0" sldId="266"/>
        </pc:sldMkLst>
        <pc:spChg chg="add del mod">
          <ac:chgData name="Cássio Leandro Cossenzo" userId="5dd6ead8-7e4e-4d8a-901b-030e16aa485e" providerId="ADAL" clId="{43AE28EB-BE6E-47B3-AA7B-99DAB274E0C4}" dt="2022-04-01T13:51:41.157" v="1294" actId="478"/>
          <ac:spMkLst>
            <pc:docMk/>
            <pc:sldMk cId="0" sldId="266"/>
            <ac:spMk id="5" creationId="{00000000-0000-0000-0000-000000000000}"/>
          </ac:spMkLst>
        </pc:spChg>
        <pc:spChg chg="add mod">
          <ac:chgData name="Cássio Leandro Cossenzo" userId="5dd6ead8-7e4e-4d8a-901b-030e16aa485e" providerId="ADAL" clId="{43AE28EB-BE6E-47B3-AA7B-99DAB274E0C4}" dt="2022-04-01T13:53:18.440" v="1299" actId="255"/>
          <ac:spMkLst>
            <pc:docMk/>
            <pc:sldMk cId="0" sldId="266"/>
            <ac:spMk id="10" creationId="{BB606E3A-8F07-4432-862B-6E995DE9EF67}"/>
          </ac:spMkLst>
        </pc:spChg>
      </pc:sldChg>
      <pc:sldChg chg="addSp modSp mod">
        <pc:chgData name="Cássio Leandro Cossenzo" userId="5dd6ead8-7e4e-4d8a-901b-030e16aa485e" providerId="ADAL" clId="{43AE28EB-BE6E-47B3-AA7B-99DAB274E0C4}" dt="2022-04-01T13:55:42.347" v="1349" actId="20577"/>
        <pc:sldMkLst>
          <pc:docMk/>
          <pc:sldMk cId="0" sldId="269"/>
        </pc:sldMkLst>
        <pc:spChg chg="add mod">
          <ac:chgData name="Cássio Leandro Cossenzo" userId="5dd6ead8-7e4e-4d8a-901b-030e16aa485e" providerId="ADAL" clId="{43AE28EB-BE6E-47B3-AA7B-99DAB274E0C4}" dt="2022-04-01T13:55:42.347" v="1349" actId="20577"/>
          <ac:spMkLst>
            <pc:docMk/>
            <pc:sldMk cId="0" sldId="269"/>
            <ac:spMk id="19" creationId="{A18954E5-8D00-446B-9905-5A96F6F6838E}"/>
          </ac:spMkLst>
        </pc:spChg>
      </pc:sldChg>
      <pc:sldChg chg="addSp modSp">
        <pc:chgData name="Cássio Leandro Cossenzo" userId="5dd6ead8-7e4e-4d8a-901b-030e16aa485e" providerId="ADAL" clId="{43AE28EB-BE6E-47B3-AA7B-99DAB274E0C4}" dt="2022-04-01T13:55:55.744" v="1350"/>
        <pc:sldMkLst>
          <pc:docMk/>
          <pc:sldMk cId="0" sldId="270"/>
        </pc:sldMkLst>
        <pc:spChg chg="add mod">
          <ac:chgData name="Cássio Leandro Cossenzo" userId="5dd6ead8-7e4e-4d8a-901b-030e16aa485e" providerId="ADAL" clId="{43AE28EB-BE6E-47B3-AA7B-99DAB274E0C4}" dt="2022-04-01T13:55:55.744" v="1350"/>
          <ac:spMkLst>
            <pc:docMk/>
            <pc:sldMk cId="0" sldId="270"/>
            <ac:spMk id="17" creationId="{5EBCA71B-1805-4583-B73E-26A3AEC83638}"/>
          </ac:spMkLst>
        </pc:spChg>
      </pc:sldChg>
      <pc:sldChg chg="addSp modSp">
        <pc:chgData name="Cássio Leandro Cossenzo" userId="5dd6ead8-7e4e-4d8a-901b-030e16aa485e" providerId="ADAL" clId="{43AE28EB-BE6E-47B3-AA7B-99DAB274E0C4}" dt="2022-04-01T13:56:07.285" v="1351"/>
        <pc:sldMkLst>
          <pc:docMk/>
          <pc:sldMk cId="0" sldId="271"/>
        </pc:sldMkLst>
        <pc:spChg chg="add mod">
          <ac:chgData name="Cássio Leandro Cossenzo" userId="5dd6ead8-7e4e-4d8a-901b-030e16aa485e" providerId="ADAL" clId="{43AE28EB-BE6E-47B3-AA7B-99DAB274E0C4}" dt="2022-04-01T13:56:07.285" v="1351"/>
          <ac:spMkLst>
            <pc:docMk/>
            <pc:sldMk cId="0" sldId="271"/>
            <ac:spMk id="17" creationId="{510B4D0F-FAD3-4BE8-8D44-EA47A3697F76}"/>
          </ac:spMkLst>
        </pc:spChg>
      </pc:sldChg>
      <pc:sldChg chg="del">
        <pc:chgData name="Cássio Leandro Cossenzo" userId="5dd6ead8-7e4e-4d8a-901b-030e16aa485e" providerId="ADAL" clId="{43AE28EB-BE6E-47B3-AA7B-99DAB274E0C4}" dt="2022-04-01T13:56:34.798" v="1352" actId="2696"/>
        <pc:sldMkLst>
          <pc:docMk/>
          <pc:sldMk cId="889083689" sldId="273"/>
        </pc:sldMkLst>
      </pc:sldChg>
      <pc:sldChg chg="addSp modSp mod">
        <pc:chgData name="Cássio Leandro Cossenzo" userId="5dd6ead8-7e4e-4d8a-901b-030e16aa485e" providerId="ADAL" clId="{43AE28EB-BE6E-47B3-AA7B-99DAB274E0C4}" dt="2022-04-01T13:58:42.067" v="1451" actId="20577"/>
        <pc:sldMkLst>
          <pc:docMk/>
          <pc:sldMk cId="0" sldId="278"/>
        </pc:sldMkLst>
        <pc:spChg chg="add mod">
          <ac:chgData name="Cássio Leandro Cossenzo" userId="5dd6ead8-7e4e-4d8a-901b-030e16aa485e" providerId="ADAL" clId="{43AE28EB-BE6E-47B3-AA7B-99DAB274E0C4}" dt="2022-04-01T13:58:42.067" v="1451" actId="20577"/>
          <ac:spMkLst>
            <pc:docMk/>
            <pc:sldMk cId="0" sldId="278"/>
            <ac:spMk id="39" creationId="{7CD6DE18-6987-4939-BC47-4D0C209E9A9B}"/>
          </ac:spMkLst>
        </pc:spChg>
      </pc:sldChg>
      <pc:sldChg chg="addSp modSp mod">
        <pc:chgData name="Cássio Leandro Cossenzo" userId="5dd6ead8-7e4e-4d8a-901b-030e16aa485e" providerId="ADAL" clId="{43AE28EB-BE6E-47B3-AA7B-99DAB274E0C4}" dt="2022-04-01T13:59:55.489" v="1551" actId="20577"/>
        <pc:sldMkLst>
          <pc:docMk/>
          <pc:sldMk cId="0" sldId="282"/>
        </pc:sldMkLst>
        <pc:spChg chg="add mod">
          <ac:chgData name="Cássio Leandro Cossenzo" userId="5dd6ead8-7e4e-4d8a-901b-030e16aa485e" providerId="ADAL" clId="{43AE28EB-BE6E-47B3-AA7B-99DAB274E0C4}" dt="2022-04-01T13:59:55.489" v="1551" actId="20577"/>
          <ac:spMkLst>
            <pc:docMk/>
            <pc:sldMk cId="0" sldId="282"/>
            <ac:spMk id="43" creationId="{2E3AA2E7-E075-47AD-A4F9-ADE688B6CF57}"/>
          </ac:spMkLst>
        </pc:spChg>
      </pc:sldChg>
      <pc:sldChg chg="addSp modSp mod modAnim">
        <pc:chgData name="Cássio Leandro Cossenzo" userId="5dd6ead8-7e4e-4d8a-901b-030e16aa485e" providerId="ADAL" clId="{43AE28EB-BE6E-47B3-AA7B-99DAB274E0C4}" dt="2022-04-01T13:34:17.845" v="1212" actId="20577"/>
        <pc:sldMkLst>
          <pc:docMk/>
          <pc:sldMk cId="794470573" sldId="289"/>
        </pc:sldMkLst>
        <pc:spChg chg="mod">
          <ac:chgData name="Cássio Leandro Cossenzo" userId="5dd6ead8-7e4e-4d8a-901b-030e16aa485e" providerId="ADAL" clId="{43AE28EB-BE6E-47B3-AA7B-99DAB274E0C4}" dt="2022-04-01T13:33:54.961" v="1171" actId="6549"/>
          <ac:spMkLst>
            <pc:docMk/>
            <pc:sldMk cId="794470573" sldId="289"/>
            <ac:spMk id="3" creationId="{B5708B3B-7E57-4015-BDC0-72C4E9A72778}"/>
          </ac:spMkLst>
        </pc:spChg>
        <pc:spChg chg="add mod">
          <ac:chgData name="Cássio Leandro Cossenzo" userId="5dd6ead8-7e4e-4d8a-901b-030e16aa485e" providerId="ADAL" clId="{43AE28EB-BE6E-47B3-AA7B-99DAB274E0C4}" dt="2022-04-01T13:34:17.845" v="1212" actId="20577"/>
          <ac:spMkLst>
            <pc:docMk/>
            <pc:sldMk cId="794470573" sldId="289"/>
            <ac:spMk id="5" creationId="{B162B04F-6470-4FFD-9DD3-A589969E3C14}"/>
          </ac:spMkLst>
        </pc:spChg>
      </pc:sldChg>
      <pc:sldChg chg="del">
        <pc:chgData name="Cássio Leandro Cossenzo" userId="5dd6ead8-7e4e-4d8a-901b-030e16aa485e" providerId="ADAL" clId="{43AE28EB-BE6E-47B3-AA7B-99DAB274E0C4}" dt="2022-04-01T13:34:35.563" v="1213" actId="2696"/>
        <pc:sldMkLst>
          <pc:docMk/>
          <pc:sldMk cId="55231553" sldId="290"/>
        </pc:sldMkLst>
      </pc:sldChg>
      <pc:sldChg chg="add setBg">
        <pc:chgData name="Cássio Leandro Cossenzo" userId="5dd6ead8-7e4e-4d8a-901b-030e16aa485e" providerId="ADAL" clId="{43AE28EB-BE6E-47B3-AA7B-99DAB274E0C4}" dt="2022-04-01T13:34:51.860" v="1214"/>
        <pc:sldMkLst>
          <pc:docMk/>
          <pc:sldMk cId="450844751" sldId="290"/>
        </pc:sldMkLst>
      </pc:sldChg>
      <pc:sldChg chg="addSp modSp mod">
        <pc:chgData name="Cássio Leandro Cossenzo" userId="5dd6ead8-7e4e-4d8a-901b-030e16aa485e" providerId="ADAL" clId="{43AE28EB-BE6E-47B3-AA7B-99DAB274E0C4}" dt="2022-04-01T14:00:43.504" v="1613" actId="20577"/>
        <pc:sldMkLst>
          <pc:docMk/>
          <pc:sldMk cId="2710639378" sldId="291"/>
        </pc:sldMkLst>
        <pc:spChg chg="add mod">
          <ac:chgData name="Cássio Leandro Cossenzo" userId="5dd6ead8-7e4e-4d8a-901b-030e16aa485e" providerId="ADAL" clId="{43AE28EB-BE6E-47B3-AA7B-99DAB274E0C4}" dt="2022-04-01T14:00:43.504" v="1613" actId="20577"/>
          <ac:spMkLst>
            <pc:docMk/>
            <pc:sldMk cId="2710639378" sldId="291"/>
            <ac:spMk id="16" creationId="{9FF1E9F5-64D8-44B8-A4E8-61C178D6AC82}"/>
          </ac:spMkLst>
        </pc:spChg>
      </pc:sldChg>
      <pc:sldChg chg="add del">
        <pc:chgData name="Cássio Leandro Cossenzo" userId="5dd6ead8-7e4e-4d8a-901b-030e16aa485e" providerId="ADAL" clId="{43AE28EB-BE6E-47B3-AA7B-99DAB274E0C4}" dt="2022-04-01T13:16:54.942" v="785" actId="47"/>
        <pc:sldMkLst>
          <pc:docMk/>
          <pc:sldMk cId="2334427644" sldId="3311"/>
        </pc:sldMkLst>
      </pc:sldChg>
      <pc:sldChg chg="add del">
        <pc:chgData name="Cássio Leandro Cossenzo" userId="5dd6ead8-7e4e-4d8a-901b-030e16aa485e" providerId="ADAL" clId="{43AE28EB-BE6E-47B3-AA7B-99DAB274E0C4}" dt="2022-04-01T13:16:48.436" v="784" actId="47"/>
        <pc:sldMkLst>
          <pc:docMk/>
          <pc:sldMk cId="3145960110" sldId="3317"/>
        </pc:sldMkLst>
      </pc:sldChg>
      <pc:sldChg chg="add del">
        <pc:chgData name="Cássio Leandro Cossenzo" userId="5dd6ead8-7e4e-4d8a-901b-030e16aa485e" providerId="ADAL" clId="{43AE28EB-BE6E-47B3-AA7B-99DAB274E0C4}" dt="2022-04-01T13:21:19.155" v="799" actId="47"/>
        <pc:sldMkLst>
          <pc:docMk/>
          <pc:sldMk cId="2634779488" sldId="3326"/>
        </pc:sldMkLst>
      </pc:sldChg>
      <pc:sldChg chg="addSp delSp modSp add mod ord">
        <pc:chgData name="Cássio Leandro Cossenzo" userId="5dd6ead8-7e4e-4d8a-901b-030e16aa485e" providerId="ADAL" clId="{43AE28EB-BE6E-47B3-AA7B-99DAB274E0C4}" dt="2022-04-01T14:01:31.423" v="1615" actId="1076"/>
        <pc:sldMkLst>
          <pc:docMk/>
          <pc:sldMk cId="190334849" sldId="4112"/>
        </pc:sldMkLst>
        <pc:spChg chg="mod">
          <ac:chgData name="Cássio Leandro Cossenzo" userId="5dd6ead8-7e4e-4d8a-901b-030e16aa485e" providerId="ADAL" clId="{43AE28EB-BE6E-47B3-AA7B-99DAB274E0C4}" dt="2022-04-01T00:03:59.649" v="84" actId="6549"/>
          <ac:spMkLst>
            <pc:docMk/>
            <pc:sldMk cId="190334849" sldId="4112"/>
            <ac:spMk id="41" creationId="{2992AEC6-91A7-F245-BAC7-B2BE7F81B000}"/>
          </ac:spMkLst>
        </pc:spChg>
        <pc:spChg chg="del">
          <ac:chgData name="Cássio Leandro Cossenzo" userId="5dd6ead8-7e4e-4d8a-901b-030e16aa485e" providerId="ADAL" clId="{43AE28EB-BE6E-47B3-AA7B-99DAB274E0C4}" dt="2022-04-01T00:04:04.159" v="85" actId="478"/>
          <ac:spMkLst>
            <pc:docMk/>
            <pc:sldMk cId="190334849" sldId="4112"/>
            <ac:spMk id="42" creationId="{23741376-CAB2-AD41-80DB-D218545035A5}"/>
          </ac:spMkLst>
        </pc:spChg>
        <pc:spChg chg="del mod">
          <ac:chgData name="Cássio Leandro Cossenzo" userId="5dd6ead8-7e4e-4d8a-901b-030e16aa485e" providerId="ADAL" clId="{43AE28EB-BE6E-47B3-AA7B-99DAB274E0C4}" dt="2022-04-01T13:12:41.617" v="776" actId="478"/>
          <ac:spMkLst>
            <pc:docMk/>
            <pc:sldMk cId="190334849" sldId="4112"/>
            <ac:spMk id="45" creationId="{4DF6DBB1-DA52-0947-8D6B-DF3BB67239A5}"/>
          </ac:spMkLst>
        </pc:spChg>
        <pc:spChg chg="del topLvl">
          <ac:chgData name="Cássio Leandro Cossenzo" userId="5dd6ead8-7e4e-4d8a-901b-030e16aa485e" providerId="ADAL" clId="{43AE28EB-BE6E-47B3-AA7B-99DAB274E0C4}" dt="2022-04-01T00:04:17.056" v="89" actId="478"/>
          <ac:spMkLst>
            <pc:docMk/>
            <pc:sldMk cId="190334849" sldId="4112"/>
            <ac:spMk id="74" creationId="{494C125C-46F3-3744-9044-8B81DA3362F8}"/>
          </ac:spMkLst>
        </pc:spChg>
        <pc:spChg chg="mod topLvl">
          <ac:chgData name="Cássio Leandro Cossenzo" userId="5dd6ead8-7e4e-4d8a-901b-030e16aa485e" providerId="ADAL" clId="{43AE28EB-BE6E-47B3-AA7B-99DAB274E0C4}" dt="2022-04-01T14:01:27.829" v="1614" actId="1076"/>
          <ac:spMkLst>
            <pc:docMk/>
            <pc:sldMk cId="190334849" sldId="4112"/>
            <ac:spMk id="75" creationId="{E6AF012B-5EE2-5449-A313-9F8F97DB70E1}"/>
          </ac:spMkLst>
        </pc:spChg>
        <pc:grpChg chg="del mod">
          <ac:chgData name="Cássio Leandro Cossenzo" userId="5dd6ead8-7e4e-4d8a-901b-030e16aa485e" providerId="ADAL" clId="{43AE28EB-BE6E-47B3-AA7B-99DAB274E0C4}" dt="2022-04-01T13:12:37.309" v="774" actId="478"/>
          <ac:grpSpMkLst>
            <pc:docMk/>
            <pc:sldMk cId="190334849" sldId="4112"/>
            <ac:grpSpMk id="40" creationId="{BD322324-2BD8-2944-AE2F-4019C4BF809C}"/>
          </ac:grpSpMkLst>
        </pc:grpChg>
        <pc:grpChg chg="del mod">
          <ac:chgData name="Cássio Leandro Cossenzo" userId="5dd6ead8-7e4e-4d8a-901b-030e16aa485e" providerId="ADAL" clId="{43AE28EB-BE6E-47B3-AA7B-99DAB274E0C4}" dt="2022-04-01T13:12:39.732" v="775" actId="478"/>
          <ac:grpSpMkLst>
            <pc:docMk/>
            <pc:sldMk cId="190334849" sldId="4112"/>
            <ac:grpSpMk id="57" creationId="{60AEFFAD-67BF-DF4B-A920-4CEA97AC0B58}"/>
          </ac:grpSpMkLst>
        </pc:grpChg>
        <pc:grpChg chg="del mod">
          <ac:chgData name="Cássio Leandro Cossenzo" userId="5dd6ead8-7e4e-4d8a-901b-030e16aa485e" providerId="ADAL" clId="{43AE28EB-BE6E-47B3-AA7B-99DAB274E0C4}" dt="2022-04-01T13:12:39.732" v="775" actId="478"/>
          <ac:grpSpMkLst>
            <pc:docMk/>
            <pc:sldMk cId="190334849" sldId="4112"/>
            <ac:grpSpMk id="58" creationId="{DC750207-F138-7442-B864-0BABE890F9B1}"/>
          </ac:grpSpMkLst>
        </pc:grpChg>
        <pc:grpChg chg="del mod">
          <ac:chgData name="Cássio Leandro Cossenzo" userId="5dd6ead8-7e4e-4d8a-901b-030e16aa485e" providerId="ADAL" clId="{43AE28EB-BE6E-47B3-AA7B-99DAB274E0C4}" dt="2022-04-01T13:12:39.732" v="775" actId="478"/>
          <ac:grpSpMkLst>
            <pc:docMk/>
            <pc:sldMk cId="190334849" sldId="4112"/>
            <ac:grpSpMk id="62" creationId="{3F58CE8F-AB5E-594E-B9AB-C7FB443184ED}"/>
          </ac:grpSpMkLst>
        </pc:grpChg>
        <pc:grpChg chg="del mod">
          <ac:chgData name="Cássio Leandro Cossenzo" userId="5dd6ead8-7e4e-4d8a-901b-030e16aa485e" providerId="ADAL" clId="{43AE28EB-BE6E-47B3-AA7B-99DAB274E0C4}" dt="2022-04-01T13:12:39.732" v="775" actId="478"/>
          <ac:grpSpMkLst>
            <pc:docMk/>
            <pc:sldMk cId="190334849" sldId="4112"/>
            <ac:grpSpMk id="66" creationId="{60AEFF75-BBE2-F042-B0FA-53D3D8858D1A}"/>
          </ac:grpSpMkLst>
        </pc:grpChg>
        <pc:grpChg chg="del">
          <ac:chgData name="Cássio Leandro Cossenzo" userId="5dd6ead8-7e4e-4d8a-901b-030e16aa485e" providerId="ADAL" clId="{43AE28EB-BE6E-47B3-AA7B-99DAB274E0C4}" dt="2022-04-01T00:04:10.624" v="87" actId="478"/>
          <ac:grpSpMkLst>
            <pc:docMk/>
            <pc:sldMk cId="190334849" sldId="4112"/>
            <ac:grpSpMk id="78" creationId="{A404E2A2-5E0D-4C48-80EB-3BBE125CD955}"/>
          </ac:grpSpMkLst>
        </pc:grpChg>
        <pc:grpChg chg="del">
          <ac:chgData name="Cássio Leandro Cossenzo" userId="5dd6ead8-7e4e-4d8a-901b-030e16aa485e" providerId="ADAL" clId="{43AE28EB-BE6E-47B3-AA7B-99DAB274E0C4}" dt="2022-04-01T00:04:17.056" v="89" actId="478"/>
          <ac:grpSpMkLst>
            <pc:docMk/>
            <pc:sldMk cId="190334849" sldId="4112"/>
            <ac:grpSpMk id="79" creationId="{66A310BE-7CA8-1441-8FD6-8FE2C3DEDB25}"/>
          </ac:grpSpMkLst>
        </pc:grpChg>
        <pc:grpChg chg="del">
          <ac:chgData name="Cássio Leandro Cossenzo" userId="5dd6ead8-7e4e-4d8a-901b-030e16aa485e" providerId="ADAL" clId="{43AE28EB-BE6E-47B3-AA7B-99DAB274E0C4}" dt="2022-04-01T00:04:07.770" v="86" actId="478"/>
          <ac:grpSpMkLst>
            <pc:docMk/>
            <pc:sldMk cId="190334849" sldId="4112"/>
            <ac:grpSpMk id="80" creationId="{008AA8B4-2D29-244D-9F52-73825757BEE0}"/>
          </ac:grpSpMkLst>
        </pc:grpChg>
        <pc:grpChg chg="del">
          <ac:chgData name="Cássio Leandro Cossenzo" userId="5dd6ead8-7e4e-4d8a-901b-030e16aa485e" providerId="ADAL" clId="{43AE28EB-BE6E-47B3-AA7B-99DAB274E0C4}" dt="2022-04-01T00:04:12.212" v="88" actId="478"/>
          <ac:grpSpMkLst>
            <pc:docMk/>
            <pc:sldMk cId="190334849" sldId="4112"/>
            <ac:grpSpMk id="81" creationId="{1FEBD5F9-0F8E-8B42-B700-EC778DD3DCBF}"/>
          </ac:grpSpMkLst>
        </pc:grpChg>
        <pc:picChg chg="add mod">
          <ac:chgData name="Cássio Leandro Cossenzo" userId="5dd6ead8-7e4e-4d8a-901b-030e16aa485e" providerId="ADAL" clId="{43AE28EB-BE6E-47B3-AA7B-99DAB274E0C4}" dt="2022-04-01T14:01:31.423" v="1615" actId="1076"/>
          <ac:picMkLst>
            <pc:docMk/>
            <pc:sldMk cId="190334849" sldId="4112"/>
            <ac:picMk id="3" creationId="{BF71C6D7-1E0B-4608-9749-89875ABD5470}"/>
          </ac:picMkLst>
        </pc:picChg>
        <pc:picChg chg="add del mod">
          <ac:chgData name="Cássio Leandro Cossenzo" userId="5dd6ead8-7e4e-4d8a-901b-030e16aa485e" providerId="ADAL" clId="{43AE28EB-BE6E-47B3-AA7B-99DAB274E0C4}" dt="2022-04-01T13:13:07.745" v="781" actId="478"/>
          <ac:picMkLst>
            <pc:docMk/>
            <pc:sldMk cId="190334849" sldId="4112"/>
            <ac:picMk id="2050" creationId="{E32DCCA5-06D2-457E-93D1-1C0C7D8B325D}"/>
          </ac:picMkLst>
        </pc:picChg>
      </pc:sldChg>
      <pc:sldChg chg="add del">
        <pc:chgData name="Cássio Leandro Cossenzo" userId="5dd6ead8-7e4e-4d8a-901b-030e16aa485e" providerId="ADAL" clId="{43AE28EB-BE6E-47B3-AA7B-99DAB274E0C4}" dt="2022-04-01T13:16:46.646" v="783" actId="47"/>
        <pc:sldMkLst>
          <pc:docMk/>
          <pc:sldMk cId="1139059983" sldId="4117"/>
        </pc:sldMkLst>
      </pc:sldChg>
      <pc:sldChg chg="add del">
        <pc:chgData name="Cássio Leandro Cossenzo" userId="5dd6ead8-7e4e-4d8a-901b-030e16aa485e" providerId="ADAL" clId="{43AE28EB-BE6E-47B3-AA7B-99DAB274E0C4}" dt="2022-04-01T13:16:45.400" v="782" actId="47"/>
        <pc:sldMkLst>
          <pc:docMk/>
          <pc:sldMk cId="1084196996" sldId="4125"/>
        </pc:sldMkLst>
      </pc:sldChg>
      <pc:sldChg chg="delSp modSp add mod modAnim">
        <pc:chgData name="Cássio Leandro Cossenzo" userId="5dd6ead8-7e4e-4d8a-901b-030e16aa485e" providerId="ADAL" clId="{43AE28EB-BE6E-47B3-AA7B-99DAB274E0C4}" dt="2022-04-01T14:05:14.737" v="1658"/>
        <pc:sldMkLst>
          <pc:docMk/>
          <pc:sldMk cId="2495497490" sldId="4126"/>
        </pc:sldMkLst>
        <pc:spChg chg="del">
          <ac:chgData name="Cássio Leandro Cossenzo" userId="5dd6ead8-7e4e-4d8a-901b-030e16aa485e" providerId="ADAL" clId="{43AE28EB-BE6E-47B3-AA7B-99DAB274E0C4}" dt="2022-04-01T00:10:28.706" v="137" actId="478"/>
          <ac:spMkLst>
            <pc:docMk/>
            <pc:sldMk cId="2495497490" sldId="4126"/>
            <ac:spMk id="39" creationId="{8DAA2AA6-FB18-5549-AC07-4D86CA2F2C86}"/>
          </ac:spMkLst>
        </pc:spChg>
        <pc:spChg chg="mod">
          <ac:chgData name="Cássio Leandro Cossenzo" userId="5dd6ead8-7e4e-4d8a-901b-030e16aa485e" providerId="ADAL" clId="{43AE28EB-BE6E-47B3-AA7B-99DAB274E0C4}" dt="2022-04-01T14:02:38.722" v="1624" actId="14100"/>
          <ac:spMkLst>
            <pc:docMk/>
            <pc:sldMk cId="2495497490" sldId="4126"/>
            <ac:spMk id="40" creationId="{2BEAEB89-504D-E649-ACD9-20B3B7297B34}"/>
          </ac:spMkLst>
        </pc:spChg>
        <pc:spChg chg="del mod">
          <ac:chgData name="Cássio Leandro Cossenzo" userId="5dd6ead8-7e4e-4d8a-901b-030e16aa485e" providerId="ADAL" clId="{43AE28EB-BE6E-47B3-AA7B-99DAB274E0C4}" dt="2022-04-01T14:02:17.245" v="1620" actId="478"/>
          <ac:spMkLst>
            <pc:docMk/>
            <pc:sldMk cId="2495497490" sldId="4126"/>
            <ac:spMk id="41" creationId="{56FA91DE-B907-C842-BE34-F74342F4DD44}"/>
          </ac:spMkLst>
        </pc:spChg>
        <pc:spChg chg="del mod">
          <ac:chgData name="Cássio Leandro Cossenzo" userId="5dd6ead8-7e4e-4d8a-901b-030e16aa485e" providerId="ADAL" clId="{43AE28EB-BE6E-47B3-AA7B-99DAB274E0C4}" dt="2022-04-01T14:02:18.096" v="1621" actId="478"/>
          <ac:spMkLst>
            <pc:docMk/>
            <pc:sldMk cId="2495497490" sldId="4126"/>
            <ac:spMk id="42" creationId="{89638578-474E-1F49-B361-A92A4BA448B0}"/>
          </ac:spMkLst>
        </pc:spChg>
        <pc:spChg chg="mod">
          <ac:chgData name="Cássio Leandro Cossenzo" userId="5dd6ead8-7e4e-4d8a-901b-030e16aa485e" providerId="ADAL" clId="{43AE28EB-BE6E-47B3-AA7B-99DAB274E0C4}" dt="2022-04-01T14:04:40.229" v="1653" actId="1076"/>
          <ac:spMkLst>
            <pc:docMk/>
            <pc:sldMk cId="2495497490" sldId="4126"/>
            <ac:spMk id="53" creationId="{763D930A-EEDC-D042-AAF5-F97A8DEBB6E0}"/>
          </ac:spMkLst>
        </pc:spChg>
        <pc:spChg chg="del">
          <ac:chgData name="Cássio Leandro Cossenzo" userId="5dd6ead8-7e4e-4d8a-901b-030e16aa485e" providerId="ADAL" clId="{43AE28EB-BE6E-47B3-AA7B-99DAB274E0C4}" dt="2022-04-01T00:10:51.957" v="144" actId="478"/>
          <ac:spMkLst>
            <pc:docMk/>
            <pc:sldMk cId="2495497490" sldId="4126"/>
            <ac:spMk id="54" creationId="{ABBC387F-32FA-AE4F-B3E8-47008AA29C21}"/>
          </ac:spMkLst>
        </pc:spChg>
        <pc:spChg chg="del mod">
          <ac:chgData name="Cássio Leandro Cossenzo" userId="5dd6ead8-7e4e-4d8a-901b-030e16aa485e" providerId="ADAL" clId="{43AE28EB-BE6E-47B3-AA7B-99DAB274E0C4}" dt="2022-04-01T00:10:37.007" v="139" actId="478"/>
          <ac:spMkLst>
            <pc:docMk/>
            <pc:sldMk cId="2495497490" sldId="4126"/>
            <ac:spMk id="57" creationId="{C157E08A-D72E-E444-8B61-6BDB18AFAC29}"/>
          </ac:spMkLst>
        </pc:spChg>
        <pc:spChg chg="mod">
          <ac:chgData name="Cássio Leandro Cossenzo" userId="5dd6ead8-7e4e-4d8a-901b-030e16aa485e" providerId="ADAL" clId="{43AE28EB-BE6E-47B3-AA7B-99DAB274E0C4}" dt="2022-04-01T14:04:27.516" v="1652" actId="14100"/>
          <ac:spMkLst>
            <pc:docMk/>
            <pc:sldMk cId="2495497490" sldId="4126"/>
            <ac:spMk id="58" creationId="{539B27DA-7C6C-F84D-A17B-CD44501D2807}"/>
          </ac:spMkLst>
        </pc:spChg>
        <pc:spChg chg="del mod">
          <ac:chgData name="Cássio Leandro Cossenzo" userId="5dd6ead8-7e4e-4d8a-901b-030e16aa485e" providerId="ADAL" clId="{43AE28EB-BE6E-47B3-AA7B-99DAB274E0C4}" dt="2022-04-01T14:02:09.633" v="1616" actId="478"/>
          <ac:spMkLst>
            <pc:docMk/>
            <pc:sldMk cId="2495497490" sldId="4126"/>
            <ac:spMk id="59" creationId="{EC9B75BA-9B9F-1447-A0CC-3F3240E36D9B}"/>
          </ac:spMkLst>
        </pc:spChg>
        <pc:spChg chg="del mod">
          <ac:chgData name="Cássio Leandro Cossenzo" userId="5dd6ead8-7e4e-4d8a-901b-030e16aa485e" providerId="ADAL" clId="{43AE28EB-BE6E-47B3-AA7B-99DAB274E0C4}" dt="2022-04-01T14:02:11.848" v="1617" actId="478"/>
          <ac:spMkLst>
            <pc:docMk/>
            <pc:sldMk cId="2495497490" sldId="4126"/>
            <ac:spMk id="60" creationId="{A8E8D259-BE8C-E94A-9217-91F46B113A13}"/>
          </ac:spMkLst>
        </pc:spChg>
        <pc:spChg chg="mod">
          <ac:chgData name="Cássio Leandro Cossenzo" userId="5dd6ead8-7e4e-4d8a-901b-030e16aa485e" providerId="ADAL" clId="{43AE28EB-BE6E-47B3-AA7B-99DAB274E0C4}" dt="2022-04-01T14:04:19.882" v="1650" actId="948"/>
          <ac:spMkLst>
            <pc:docMk/>
            <pc:sldMk cId="2495497490" sldId="4126"/>
            <ac:spMk id="61" creationId="{846F20A1-F420-DB4C-AC51-B91F2D7C1507}"/>
          </ac:spMkLst>
        </pc:spChg>
        <pc:spChg chg="del mod">
          <ac:chgData name="Cássio Leandro Cossenzo" userId="5dd6ead8-7e4e-4d8a-901b-030e16aa485e" providerId="ADAL" clId="{43AE28EB-BE6E-47B3-AA7B-99DAB274E0C4}" dt="2022-04-01T00:10:54.379" v="145" actId="478"/>
          <ac:spMkLst>
            <pc:docMk/>
            <pc:sldMk cId="2495497490" sldId="4126"/>
            <ac:spMk id="62" creationId="{76C26456-8DE7-D242-8AD1-769D7F3EE7D7}"/>
          </ac:spMkLst>
        </pc:spChg>
        <pc:spChg chg="del">
          <ac:chgData name="Cássio Leandro Cossenzo" userId="5dd6ead8-7e4e-4d8a-901b-030e16aa485e" providerId="ADAL" clId="{43AE28EB-BE6E-47B3-AA7B-99DAB274E0C4}" dt="2022-04-01T00:09:37.621" v="129" actId="478"/>
          <ac:spMkLst>
            <pc:docMk/>
            <pc:sldMk cId="2495497490" sldId="4126"/>
            <ac:spMk id="64" creationId="{BCFC5CA4-B1B9-A34E-AB59-99577ED39B27}"/>
          </ac:spMkLst>
        </pc:spChg>
        <pc:spChg chg="del">
          <ac:chgData name="Cássio Leandro Cossenzo" userId="5dd6ead8-7e4e-4d8a-901b-030e16aa485e" providerId="ADAL" clId="{43AE28EB-BE6E-47B3-AA7B-99DAB274E0C4}" dt="2022-04-01T00:09:37.621" v="129" actId="478"/>
          <ac:spMkLst>
            <pc:docMk/>
            <pc:sldMk cId="2495497490" sldId="4126"/>
            <ac:spMk id="65" creationId="{51E520A4-AF82-3043-A320-B1EA223E9A90}"/>
          </ac:spMkLst>
        </pc:spChg>
        <pc:spChg chg="del">
          <ac:chgData name="Cássio Leandro Cossenzo" userId="5dd6ead8-7e4e-4d8a-901b-030e16aa485e" providerId="ADAL" clId="{43AE28EB-BE6E-47B3-AA7B-99DAB274E0C4}" dt="2022-04-01T00:09:37.621" v="129" actId="478"/>
          <ac:spMkLst>
            <pc:docMk/>
            <pc:sldMk cId="2495497490" sldId="4126"/>
            <ac:spMk id="66" creationId="{5C71BA06-00D8-B74E-AD4A-386D30BF01F3}"/>
          </ac:spMkLst>
        </pc:spChg>
        <pc:spChg chg="del">
          <ac:chgData name="Cássio Leandro Cossenzo" userId="5dd6ead8-7e4e-4d8a-901b-030e16aa485e" providerId="ADAL" clId="{43AE28EB-BE6E-47B3-AA7B-99DAB274E0C4}" dt="2022-04-01T00:10:09.843" v="135" actId="478"/>
          <ac:spMkLst>
            <pc:docMk/>
            <pc:sldMk cId="2495497490" sldId="4126"/>
            <ac:spMk id="67" creationId="{4FBCF1E2-58EA-D948-A166-337791BBD3C4}"/>
          </ac:spMkLst>
        </pc:spChg>
        <pc:spChg chg="del">
          <ac:chgData name="Cássio Leandro Cossenzo" userId="5dd6ead8-7e4e-4d8a-901b-030e16aa485e" providerId="ADAL" clId="{43AE28EB-BE6E-47B3-AA7B-99DAB274E0C4}" dt="2022-04-01T00:09:37.621" v="129" actId="478"/>
          <ac:spMkLst>
            <pc:docMk/>
            <pc:sldMk cId="2495497490" sldId="4126"/>
            <ac:spMk id="68" creationId="{9D8304F6-6E6F-F647-A275-3D7A6CC91C35}"/>
          </ac:spMkLst>
        </pc:spChg>
        <pc:spChg chg="del">
          <ac:chgData name="Cássio Leandro Cossenzo" userId="5dd6ead8-7e4e-4d8a-901b-030e16aa485e" providerId="ADAL" clId="{43AE28EB-BE6E-47B3-AA7B-99DAB274E0C4}" dt="2022-04-01T00:09:37.621" v="129" actId="478"/>
          <ac:spMkLst>
            <pc:docMk/>
            <pc:sldMk cId="2495497490" sldId="4126"/>
            <ac:spMk id="69" creationId="{5651D36B-940D-2B45-9B47-FA8AC88D1342}"/>
          </ac:spMkLst>
        </pc:spChg>
        <pc:spChg chg="del">
          <ac:chgData name="Cássio Leandro Cossenzo" userId="5dd6ead8-7e4e-4d8a-901b-030e16aa485e" providerId="ADAL" clId="{43AE28EB-BE6E-47B3-AA7B-99DAB274E0C4}" dt="2022-04-01T00:09:48.263" v="131" actId="478"/>
          <ac:spMkLst>
            <pc:docMk/>
            <pc:sldMk cId="2495497490" sldId="4126"/>
            <ac:spMk id="71" creationId="{EE65E156-580A-C540-85B1-489707228AD3}"/>
          </ac:spMkLst>
        </pc:spChg>
        <pc:spChg chg="del">
          <ac:chgData name="Cássio Leandro Cossenzo" userId="5dd6ead8-7e4e-4d8a-901b-030e16aa485e" providerId="ADAL" clId="{43AE28EB-BE6E-47B3-AA7B-99DAB274E0C4}" dt="2022-04-01T00:09:49.058" v="132" actId="478"/>
          <ac:spMkLst>
            <pc:docMk/>
            <pc:sldMk cId="2495497490" sldId="4126"/>
            <ac:spMk id="72" creationId="{99F63D1B-7831-2C4C-9B79-34577BFEBF25}"/>
          </ac:spMkLst>
        </pc:spChg>
        <pc:spChg chg="del">
          <ac:chgData name="Cássio Leandro Cossenzo" userId="5dd6ead8-7e4e-4d8a-901b-030e16aa485e" providerId="ADAL" clId="{43AE28EB-BE6E-47B3-AA7B-99DAB274E0C4}" dt="2022-04-01T00:09:49.675" v="133" actId="478"/>
          <ac:spMkLst>
            <pc:docMk/>
            <pc:sldMk cId="2495497490" sldId="4126"/>
            <ac:spMk id="73" creationId="{149A5806-49A7-694F-AB63-DF6EAE03724B}"/>
          </ac:spMkLst>
        </pc:spChg>
        <pc:spChg chg="del">
          <ac:chgData name="Cássio Leandro Cossenzo" userId="5dd6ead8-7e4e-4d8a-901b-030e16aa485e" providerId="ADAL" clId="{43AE28EB-BE6E-47B3-AA7B-99DAB274E0C4}" dt="2022-04-01T00:09:42.198" v="130" actId="478"/>
          <ac:spMkLst>
            <pc:docMk/>
            <pc:sldMk cId="2495497490" sldId="4126"/>
            <ac:spMk id="74" creationId="{6BD89944-1A3B-034C-958C-4BA5E74E968D}"/>
          </ac:spMkLst>
        </pc:spChg>
        <pc:spChg chg="del">
          <ac:chgData name="Cássio Leandro Cossenzo" userId="5dd6ead8-7e4e-4d8a-901b-030e16aa485e" providerId="ADAL" clId="{43AE28EB-BE6E-47B3-AA7B-99DAB274E0C4}" dt="2022-04-01T00:09:42.198" v="130" actId="478"/>
          <ac:spMkLst>
            <pc:docMk/>
            <pc:sldMk cId="2495497490" sldId="4126"/>
            <ac:spMk id="75" creationId="{1087E5EB-8A59-5645-B187-F7859396A6AB}"/>
          </ac:spMkLst>
        </pc:spChg>
        <pc:spChg chg="del">
          <ac:chgData name="Cássio Leandro Cossenzo" userId="5dd6ead8-7e4e-4d8a-901b-030e16aa485e" providerId="ADAL" clId="{43AE28EB-BE6E-47B3-AA7B-99DAB274E0C4}" dt="2022-04-01T00:09:42.198" v="130" actId="478"/>
          <ac:spMkLst>
            <pc:docMk/>
            <pc:sldMk cId="2495497490" sldId="4126"/>
            <ac:spMk id="76" creationId="{1D5270F6-534B-D44D-8630-E71903E30E7D}"/>
          </ac:spMkLst>
        </pc:spChg>
        <pc:spChg chg="del mod">
          <ac:chgData name="Cássio Leandro Cossenzo" userId="5dd6ead8-7e4e-4d8a-901b-030e16aa485e" providerId="ADAL" clId="{43AE28EB-BE6E-47B3-AA7B-99DAB274E0C4}" dt="2022-04-01T00:10:43.237" v="142" actId="478"/>
          <ac:spMkLst>
            <pc:docMk/>
            <pc:sldMk cId="2495497490" sldId="4126"/>
            <ac:spMk id="78" creationId="{4CF3FEFD-F1A1-8C4F-9C98-4197E45E5130}"/>
          </ac:spMkLst>
        </pc:spChg>
        <pc:spChg chg="mod">
          <ac:chgData name="Cássio Leandro Cossenzo" userId="5dd6ead8-7e4e-4d8a-901b-030e16aa485e" providerId="ADAL" clId="{43AE28EB-BE6E-47B3-AA7B-99DAB274E0C4}" dt="2022-04-01T13:21:48.985" v="800" actId="207"/>
          <ac:spMkLst>
            <pc:docMk/>
            <pc:sldMk cId="2495497490" sldId="4126"/>
            <ac:spMk id="79" creationId="{7B2F4EFE-CFA4-0949-91E7-26B3FE3FF472}"/>
          </ac:spMkLst>
        </pc:spChg>
        <pc:spChg chg="del mod">
          <ac:chgData name="Cássio Leandro Cossenzo" userId="5dd6ead8-7e4e-4d8a-901b-030e16aa485e" providerId="ADAL" clId="{43AE28EB-BE6E-47B3-AA7B-99DAB274E0C4}" dt="2022-04-01T14:02:14.501" v="1618" actId="478"/>
          <ac:spMkLst>
            <pc:docMk/>
            <pc:sldMk cId="2495497490" sldId="4126"/>
            <ac:spMk id="80" creationId="{B93567B8-366D-8B47-A6D9-3C54C8A94E5A}"/>
          </ac:spMkLst>
        </pc:spChg>
        <pc:spChg chg="del mod">
          <ac:chgData name="Cássio Leandro Cossenzo" userId="5dd6ead8-7e4e-4d8a-901b-030e16aa485e" providerId="ADAL" clId="{43AE28EB-BE6E-47B3-AA7B-99DAB274E0C4}" dt="2022-04-01T14:02:16.002" v="1619" actId="478"/>
          <ac:spMkLst>
            <pc:docMk/>
            <pc:sldMk cId="2495497490" sldId="4126"/>
            <ac:spMk id="81" creationId="{954A4F46-4189-B148-9E16-7C3373121109}"/>
          </ac:spMkLst>
        </pc:spChg>
        <pc:spChg chg="mod">
          <ac:chgData name="Cássio Leandro Cossenzo" userId="5dd6ead8-7e4e-4d8a-901b-030e16aa485e" providerId="ADAL" clId="{43AE28EB-BE6E-47B3-AA7B-99DAB274E0C4}" dt="2022-04-01T14:04:08.343" v="1647" actId="6549"/>
          <ac:spMkLst>
            <pc:docMk/>
            <pc:sldMk cId="2495497490" sldId="4126"/>
            <ac:spMk id="82" creationId="{2A5A1417-5A11-4D42-BD7D-9046B68A2CB5}"/>
          </ac:spMkLst>
        </pc:spChg>
        <pc:spChg chg="del mod">
          <ac:chgData name="Cássio Leandro Cossenzo" userId="5dd6ead8-7e4e-4d8a-901b-030e16aa485e" providerId="ADAL" clId="{43AE28EB-BE6E-47B3-AA7B-99DAB274E0C4}" dt="2022-04-01T00:10:42.319" v="141" actId="478"/>
          <ac:spMkLst>
            <pc:docMk/>
            <pc:sldMk cId="2495497490" sldId="4126"/>
            <ac:spMk id="83" creationId="{E94510FF-D2E0-284E-8F01-2396CEA8C066}"/>
          </ac:spMkLst>
        </pc:spChg>
        <pc:spChg chg="mod">
          <ac:chgData name="Cássio Leandro Cossenzo" userId="5dd6ead8-7e4e-4d8a-901b-030e16aa485e" providerId="ADAL" clId="{43AE28EB-BE6E-47B3-AA7B-99DAB274E0C4}" dt="2022-04-01T00:09:10.043" v="125" actId="1076"/>
          <ac:spMkLst>
            <pc:docMk/>
            <pc:sldMk cId="2495497490" sldId="4126"/>
            <ac:spMk id="84" creationId="{30BEF143-5844-AB44-AC91-1DC6E3E19539}"/>
          </ac:spMkLst>
        </pc:spChg>
        <pc:spChg chg="mod">
          <ac:chgData name="Cássio Leandro Cossenzo" userId="5dd6ead8-7e4e-4d8a-901b-030e16aa485e" providerId="ADAL" clId="{43AE28EB-BE6E-47B3-AA7B-99DAB274E0C4}" dt="2022-04-01T13:23:02.320" v="808" actId="207"/>
          <ac:spMkLst>
            <pc:docMk/>
            <pc:sldMk cId="2495497490" sldId="4126"/>
            <ac:spMk id="85" creationId="{2661C319-4AFF-F84E-8C5E-01F867E1B4E9}"/>
          </ac:spMkLst>
        </pc:spChg>
        <pc:spChg chg="del">
          <ac:chgData name="Cássio Leandro Cossenzo" userId="5dd6ead8-7e4e-4d8a-901b-030e16aa485e" providerId="ADAL" clId="{43AE28EB-BE6E-47B3-AA7B-99DAB274E0C4}" dt="2022-04-01T00:09:00.790" v="123" actId="478"/>
          <ac:spMkLst>
            <pc:docMk/>
            <pc:sldMk cId="2495497490" sldId="4126"/>
            <ac:spMk id="86" creationId="{FC3B75E2-012A-B947-8478-B54A2A7D6A9F}"/>
          </ac:spMkLst>
        </pc:spChg>
        <pc:spChg chg="del">
          <ac:chgData name="Cássio Leandro Cossenzo" userId="5dd6ead8-7e4e-4d8a-901b-030e16aa485e" providerId="ADAL" clId="{43AE28EB-BE6E-47B3-AA7B-99DAB274E0C4}" dt="2022-04-01T00:09:02.594" v="124" actId="478"/>
          <ac:spMkLst>
            <pc:docMk/>
            <pc:sldMk cId="2495497490" sldId="4126"/>
            <ac:spMk id="87" creationId="{ABDB2C88-D278-F54D-98E4-BA83B7549441}"/>
          </ac:spMkLst>
        </pc:spChg>
        <pc:spChg chg="mod">
          <ac:chgData name="Cássio Leandro Cossenzo" userId="5dd6ead8-7e4e-4d8a-901b-030e16aa485e" providerId="ADAL" clId="{43AE28EB-BE6E-47B3-AA7B-99DAB274E0C4}" dt="2022-04-01T13:23:10.741" v="809" actId="207"/>
          <ac:spMkLst>
            <pc:docMk/>
            <pc:sldMk cId="2495497490" sldId="4126"/>
            <ac:spMk id="88" creationId="{5DA389BA-4CE0-6249-BD6C-D3FB48F90415}"/>
          </ac:spMkLst>
        </pc:spChg>
        <pc:spChg chg="mod">
          <ac:chgData name="Cássio Leandro Cossenzo" userId="5dd6ead8-7e4e-4d8a-901b-030e16aa485e" providerId="ADAL" clId="{43AE28EB-BE6E-47B3-AA7B-99DAB274E0C4}" dt="2022-04-01T00:08:33.331" v="122" actId="20577"/>
          <ac:spMkLst>
            <pc:docMk/>
            <pc:sldMk cId="2495497490" sldId="4126"/>
            <ac:spMk id="96" creationId="{073535C4-2D7A-F140-B199-3BFE71B2C36C}"/>
          </ac:spMkLst>
        </pc:spChg>
      </pc:sldChg>
      <pc:sldChg chg="delSp modSp add mod setBg delAnim">
        <pc:chgData name="Cássio Leandro Cossenzo" userId="5dd6ead8-7e4e-4d8a-901b-030e16aa485e" providerId="ADAL" clId="{43AE28EB-BE6E-47B3-AA7B-99DAB274E0C4}" dt="2022-04-01T13:33:30.330" v="1156" actId="20577"/>
        <pc:sldMkLst>
          <pc:docMk/>
          <pc:sldMk cId="1981461621" sldId="4127"/>
        </pc:sldMkLst>
        <pc:spChg chg="del">
          <ac:chgData name="Cássio Leandro Cossenzo" userId="5dd6ead8-7e4e-4d8a-901b-030e16aa485e" providerId="ADAL" clId="{43AE28EB-BE6E-47B3-AA7B-99DAB274E0C4}" dt="2022-04-01T13:33:00.538" v="1114" actId="478"/>
          <ac:spMkLst>
            <pc:docMk/>
            <pc:sldMk cId="1981461621" sldId="4127"/>
            <ac:spMk id="2" creationId="{00000000-0000-0000-0000-000000000000}"/>
          </ac:spMkLst>
        </pc:spChg>
        <pc:spChg chg="mod">
          <ac:chgData name="Cássio Leandro Cossenzo" userId="5dd6ead8-7e4e-4d8a-901b-030e16aa485e" providerId="ADAL" clId="{43AE28EB-BE6E-47B3-AA7B-99DAB274E0C4}" dt="2022-04-01T13:33:30.330" v="1156" actId="20577"/>
          <ac:spMkLst>
            <pc:docMk/>
            <pc:sldMk cId="1981461621" sldId="4127"/>
            <ac:spMk id="3" creationId="{B5708B3B-7E57-4015-BDC0-72C4E9A72778}"/>
          </ac:spMkLst>
        </pc:spChg>
        <pc:spChg chg="del">
          <ac:chgData name="Cássio Leandro Cossenzo" userId="5dd6ead8-7e4e-4d8a-901b-030e16aa485e" providerId="ADAL" clId="{43AE28EB-BE6E-47B3-AA7B-99DAB274E0C4}" dt="2022-04-01T13:32:58.772" v="1113" actId="478"/>
          <ac:spMkLst>
            <pc:docMk/>
            <pc:sldMk cId="1981461621" sldId="4127"/>
            <ac:spMk id="4" creationId="{3D3BDFAC-D89E-4B91-ABA8-2D5B4F87279C}"/>
          </ac:spMkLst>
        </pc:spChg>
      </pc:sldChg>
      <pc:sldChg chg="add del setBg">
        <pc:chgData name="Cássio Leandro Cossenzo" userId="5dd6ead8-7e4e-4d8a-901b-030e16aa485e" providerId="ADAL" clId="{43AE28EB-BE6E-47B3-AA7B-99DAB274E0C4}" dt="2022-04-01T13:57:55.477" v="1355"/>
        <pc:sldMkLst>
          <pc:docMk/>
          <pc:sldMk cId="3473083723" sldId="4128"/>
        </pc:sldMkLst>
      </pc:sldChg>
      <pc:sldMasterChg chg="delSldLayout">
        <pc:chgData name="Cássio Leandro Cossenzo" userId="5dd6ead8-7e4e-4d8a-901b-030e16aa485e" providerId="ADAL" clId="{43AE28EB-BE6E-47B3-AA7B-99DAB274E0C4}" dt="2022-04-01T13:16:46.646" v="783" actId="47"/>
        <pc:sldMasterMkLst>
          <pc:docMk/>
          <pc:sldMasterMk cId="0" sldId="2147483648"/>
        </pc:sldMasterMkLst>
        <pc:sldLayoutChg chg="del">
          <pc:chgData name="Cássio Leandro Cossenzo" userId="5dd6ead8-7e4e-4d8a-901b-030e16aa485e" providerId="ADAL" clId="{43AE28EB-BE6E-47B3-AA7B-99DAB274E0C4}" dt="2022-04-01T13:16:46.646" v="783" actId="47"/>
          <pc:sldLayoutMkLst>
            <pc:docMk/>
            <pc:sldMasterMk cId="0" sldId="2147483648"/>
            <pc:sldLayoutMk cId="3830671000" sldId="2147483661"/>
          </pc:sldLayoutMkLst>
        </pc:sldLayoutChg>
        <pc:sldLayoutChg chg="del">
          <pc:chgData name="Cássio Leandro Cossenzo" userId="5dd6ead8-7e4e-4d8a-901b-030e16aa485e" providerId="ADAL" clId="{43AE28EB-BE6E-47B3-AA7B-99DAB274E0C4}" dt="2022-04-01T13:16:45.400" v="782" actId="47"/>
          <pc:sldLayoutMkLst>
            <pc:docMk/>
            <pc:sldMasterMk cId="0" sldId="2147483648"/>
            <pc:sldLayoutMk cId="3151708608" sldId="2147483662"/>
          </pc:sldLayoutMkLst>
        </pc:sldLayoutChg>
      </pc:sldMasterChg>
    </pc:docChg>
  </pc:docChgLst>
  <pc:docChgLst>
    <pc:chgData name="Diogo Barcellos Ferreira" userId="50e2b48e-e9ef-4e99-b859-412c664da0db" providerId="ADAL" clId="{5F4E1CFC-5FCE-4538-A621-BAA00336BC6C}"/>
    <pc:docChg chg="undo custSel addSld delSld modSld sldOrd">
      <pc:chgData name="Diogo Barcellos Ferreira" userId="50e2b48e-e9ef-4e99-b859-412c664da0db" providerId="ADAL" clId="{5F4E1CFC-5FCE-4538-A621-BAA00336BC6C}" dt="2022-04-05T12:42:46.625" v="997" actId="20577"/>
      <pc:docMkLst>
        <pc:docMk/>
      </pc:docMkLst>
      <pc:sldChg chg="addSp delSp modSp mod">
        <pc:chgData name="Diogo Barcellos Ferreira" userId="50e2b48e-e9ef-4e99-b859-412c664da0db" providerId="ADAL" clId="{5F4E1CFC-5FCE-4538-A621-BAA00336BC6C}" dt="2022-04-04T18:17:05.839" v="7"/>
        <pc:sldMkLst>
          <pc:docMk/>
          <pc:sldMk cId="0" sldId="264"/>
        </pc:sldMkLst>
        <pc:spChg chg="del">
          <ac:chgData name="Diogo Barcellos Ferreira" userId="50e2b48e-e9ef-4e99-b859-412c664da0db" providerId="ADAL" clId="{5F4E1CFC-5FCE-4538-A621-BAA00336BC6C}" dt="2022-04-04T18:16:45.555" v="3" actId="478"/>
          <ac:spMkLst>
            <pc:docMk/>
            <pc:sldMk cId="0" sldId="264"/>
            <ac:spMk id="2" creationId="{00000000-0000-0000-0000-000000000000}"/>
          </ac:spMkLst>
        </pc:spChg>
        <pc:spChg chg="del">
          <ac:chgData name="Diogo Barcellos Ferreira" userId="50e2b48e-e9ef-4e99-b859-412c664da0db" providerId="ADAL" clId="{5F4E1CFC-5FCE-4538-A621-BAA00336BC6C}" dt="2022-04-04T18:16:45.555" v="3" actId="478"/>
          <ac:spMkLst>
            <pc:docMk/>
            <pc:sldMk cId="0" sldId="264"/>
            <ac:spMk id="3" creationId="{74F31330-507D-4751-909C-4540C1375DFB}"/>
          </ac:spMkLst>
        </pc:spChg>
        <pc:spChg chg="del">
          <ac:chgData name="Diogo Barcellos Ferreira" userId="50e2b48e-e9ef-4e99-b859-412c664da0db" providerId="ADAL" clId="{5F4E1CFC-5FCE-4538-A621-BAA00336BC6C}" dt="2022-04-04T18:16:45.555" v="3" actId="478"/>
          <ac:spMkLst>
            <pc:docMk/>
            <pc:sldMk cId="0" sldId="264"/>
            <ac:spMk id="4" creationId="{DF16E40D-800F-45BF-8E5C-939C99FEE074}"/>
          </ac:spMkLst>
        </pc:spChg>
        <pc:spChg chg="del">
          <ac:chgData name="Diogo Barcellos Ferreira" userId="50e2b48e-e9ef-4e99-b859-412c664da0db" providerId="ADAL" clId="{5F4E1CFC-5FCE-4538-A621-BAA00336BC6C}" dt="2022-04-04T18:16:45.555" v="3" actId="478"/>
          <ac:spMkLst>
            <pc:docMk/>
            <pc:sldMk cId="0" sldId="264"/>
            <ac:spMk id="5" creationId="{E1D34889-C77F-4712-B8B6-8E9D5AD830B9}"/>
          </ac:spMkLst>
        </pc:spChg>
        <pc:spChg chg="del">
          <ac:chgData name="Diogo Barcellos Ferreira" userId="50e2b48e-e9ef-4e99-b859-412c664da0db" providerId="ADAL" clId="{5F4E1CFC-5FCE-4538-A621-BAA00336BC6C}" dt="2022-04-04T18:16:45.555" v="3" actId="478"/>
          <ac:spMkLst>
            <pc:docMk/>
            <pc:sldMk cId="0" sldId="264"/>
            <ac:spMk id="6" creationId="{ED3DEBCC-9E54-4D8C-8F96-5DF57FA625DD}"/>
          </ac:spMkLst>
        </pc:spChg>
        <pc:spChg chg="del">
          <ac:chgData name="Diogo Barcellos Ferreira" userId="50e2b48e-e9ef-4e99-b859-412c664da0db" providerId="ADAL" clId="{5F4E1CFC-5FCE-4538-A621-BAA00336BC6C}" dt="2022-04-04T18:16:45.555" v="3" actId="478"/>
          <ac:spMkLst>
            <pc:docMk/>
            <pc:sldMk cId="0" sldId="264"/>
            <ac:spMk id="7" creationId="{38E43A10-72B8-42E2-80FD-1F5DF7061F26}"/>
          </ac:spMkLst>
        </pc:spChg>
        <pc:spChg chg="del">
          <ac:chgData name="Diogo Barcellos Ferreira" userId="50e2b48e-e9ef-4e99-b859-412c664da0db" providerId="ADAL" clId="{5F4E1CFC-5FCE-4538-A621-BAA00336BC6C}" dt="2022-04-04T18:16:45.555" v="3" actId="478"/>
          <ac:spMkLst>
            <pc:docMk/>
            <pc:sldMk cId="0" sldId="264"/>
            <ac:spMk id="8" creationId="{C369657B-1028-4C66-AA2A-2909ADEF3EF1}"/>
          </ac:spMkLst>
        </pc:spChg>
        <pc:spChg chg="del">
          <ac:chgData name="Diogo Barcellos Ferreira" userId="50e2b48e-e9ef-4e99-b859-412c664da0db" providerId="ADAL" clId="{5F4E1CFC-5FCE-4538-A621-BAA00336BC6C}" dt="2022-04-04T18:16:45.555" v="3" actId="478"/>
          <ac:spMkLst>
            <pc:docMk/>
            <pc:sldMk cId="0" sldId="264"/>
            <ac:spMk id="9" creationId="{35AC7FBA-BE76-470A-BCA6-34B69E197417}"/>
          </ac:spMkLst>
        </pc:spChg>
        <pc:spChg chg="del">
          <ac:chgData name="Diogo Barcellos Ferreira" userId="50e2b48e-e9ef-4e99-b859-412c664da0db" providerId="ADAL" clId="{5F4E1CFC-5FCE-4538-A621-BAA00336BC6C}" dt="2022-04-04T18:16:45.555" v="3" actId="478"/>
          <ac:spMkLst>
            <pc:docMk/>
            <pc:sldMk cId="0" sldId="264"/>
            <ac:spMk id="10" creationId="{ED115F7B-0342-4BDF-A826-8E5311CEEDE8}"/>
          </ac:spMkLst>
        </pc:spChg>
        <pc:spChg chg="del">
          <ac:chgData name="Diogo Barcellos Ferreira" userId="50e2b48e-e9ef-4e99-b859-412c664da0db" providerId="ADAL" clId="{5F4E1CFC-5FCE-4538-A621-BAA00336BC6C}" dt="2022-04-04T18:16:45.555" v="3" actId="478"/>
          <ac:spMkLst>
            <pc:docMk/>
            <pc:sldMk cId="0" sldId="264"/>
            <ac:spMk id="11" creationId="{8EB2517B-7CBC-4BC7-B514-C6AD8740EBD8}"/>
          </ac:spMkLst>
        </pc:spChg>
        <pc:spChg chg="del">
          <ac:chgData name="Diogo Barcellos Ferreira" userId="50e2b48e-e9ef-4e99-b859-412c664da0db" providerId="ADAL" clId="{5F4E1CFC-5FCE-4538-A621-BAA00336BC6C}" dt="2022-04-04T18:16:45.555" v="3" actId="478"/>
          <ac:spMkLst>
            <pc:docMk/>
            <pc:sldMk cId="0" sldId="264"/>
            <ac:spMk id="12" creationId="{BBE842FF-EE81-46A8-8AF7-2B7BFB3E22DC}"/>
          </ac:spMkLst>
        </pc:spChg>
        <pc:spChg chg="del">
          <ac:chgData name="Diogo Barcellos Ferreira" userId="50e2b48e-e9ef-4e99-b859-412c664da0db" providerId="ADAL" clId="{5F4E1CFC-5FCE-4538-A621-BAA00336BC6C}" dt="2022-04-04T18:16:45.555" v="3" actId="478"/>
          <ac:spMkLst>
            <pc:docMk/>
            <pc:sldMk cId="0" sldId="264"/>
            <ac:spMk id="13" creationId="{5B19C2B5-4C5E-4355-9B49-6B100A58AC53}"/>
          </ac:spMkLst>
        </pc:spChg>
        <pc:spChg chg="del">
          <ac:chgData name="Diogo Barcellos Ferreira" userId="50e2b48e-e9ef-4e99-b859-412c664da0db" providerId="ADAL" clId="{5F4E1CFC-5FCE-4538-A621-BAA00336BC6C}" dt="2022-04-04T18:16:45.555" v="3" actId="478"/>
          <ac:spMkLst>
            <pc:docMk/>
            <pc:sldMk cId="0" sldId="264"/>
            <ac:spMk id="14" creationId="{D26717E7-6DD0-4EE8-9DAF-B3213F146456}"/>
          </ac:spMkLst>
        </pc:spChg>
        <pc:spChg chg="del">
          <ac:chgData name="Diogo Barcellos Ferreira" userId="50e2b48e-e9ef-4e99-b859-412c664da0db" providerId="ADAL" clId="{5F4E1CFC-5FCE-4538-A621-BAA00336BC6C}" dt="2022-04-04T18:16:45.555" v="3" actId="478"/>
          <ac:spMkLst>
            <pc:docMk/>
            <pc:sldMk cId="0" sldId="264"/>
            <ac:spMk id="17" creationId="{7D374E87-5DC1-4A8F-9351-8E06E09756B2}"/>
          </ac:spMkLst>
        </pc:spChg>
        <pc:spChg chg="del">
          <ac:chgData name="Diogo Barcellos Ferreira" userId="50e2b48e-e9ef-4e99-b859-412c664da0db" providerId="ADAL" clId="{5F4E1CFC-5FCE-4538-A621-BAA00336BC6C}" dt="2022-04-04T18:16:45.555" v="3" actId="478"/>
          <ac:spMkLst>
            <pc:docMk/>
            <pc:sldMk cId="0" sldId="264"/>
            <ac:spMk id="18" creationId="{5D5B14B6-67FE-470C-8C48-ADFB9245C0A6}"/>
          </ac:spMkLst>
        </pc:spChg>
        <pc:spChg chg="del">
          <ac:chgData name="Diogo Barcellos Ferreira" userId="50e2b48e-e9ef-4e99-b859-412c664da0db" providerId="ADAL" clId="{5F4E1CFC-5FCE-4538-A621-BAA00336BC6C}" dt="2022-04-04T18:16:45.555" v="3" actId="478"/>
          <ac:spMkLst>
            <pc:docMk/>
            <pc:sldMk cId="0" sldId="264"/>
            <ac:spMk id="19" creationId="{72547D00-F9A4-409A-801E-81F33898E98F}"/>
          </ac:spMkLst>
        </pc:spChg>
        <pc:spChg chg="del">
          <ac:chgData name="Diogo Barcellos Ferreira" userId="50e2b48e-e9ef-4e99-b859-412c664da0db" providerId="ADAL" clId="{5F4E1CFC-5FCE-4538-A621-BAA00336BC6C}" dt="2022-04-04T18:16:45.555" v="3" actId="478"/>
          <ac:spMkLst>
            <pc:docMk/>
            <pc:sldMk cId="0" sldId="264"/>
            <ac:spMk id="20" creationId="{B217B65D-FEE5-4AC3-8C69-3F139BB3B84B}"/>
          </ac:spMkLst>
        </pc:spChg>
        <pc:spChg chg="del">
          <ac:chgData name="Diogo Barcellos Ferreira" userId="50e2b48e-e9ef-4e99-b859-412c664da0db" providerId="ADAL" clId="{5F4E1CFC-5FCE-4538-A621-BAA00336BC6C}" dt="2022-04-04T18:16:45.555" v="3" actId="478"/>
          <ac:spMkLst>
            <pc:docMk/>
            <pc:sldMk cId="0" sldId="264"/>
            <ac:spMk id="21" creationId="{9FB448F4-3E80-4DB0-925E-B09552FD3310}"/>
          </ac:spMkLst>
        </pc:spChg>
        <pc:spChg chg="del">
          <ac:chgData name="Diogo Barcellos Ferreira" userId="50e2b48e-e9ef-4e99-b859-412c664da0db" providerId="ADAL" clId="{5F4E1CFC-5FCE-4538-A621-BAA00336BC6C}" dt="2022-04-04T18:16:45.555" v="3" actId="478"/>
          <ac:spMkLst>
            <pc:docMk/>
            <pc:sldMk cId="0" sldId="264"/>
            <ac:spMk id="22" creationId="{FD8B8DFE-E634-4AE5-8A52-A7F9CB728CDE}"/>
          </ac:spMkLst>
        </pc:spChg>
        <pc:spChg chg="del">
          <ac:chgData name="Diogo Barcellos Ferreira" userId="50e2b48e-e9ef-4e99-b859-412c664da0db" providerId="ADAL" clId="{5F4E1CFC-5FCE-4538-A621-BAA00336BC6C}" dt="2022-04-04T18:16:45.555" v="3" actId="478"/>
          <ac:spMkLst>
            <pc:docMk/>
            <pc:sldMk cId="0" sldId="264"/>
            <ac:spMk id="26" creationId="{D174C91E-36F0-437D-A0B3-119C7A8A7B55}"/>
          </ac:spMkLst>
        </pc:spChg>
        <pc:spChg chg="del">
          <ac:chgData name="Diogo Barcellos Ferreira" userId="50e2b48e-e9ef-4e99-b859-412c664da0db" providerId="ADAL" clId="{5F4E1CFC-5FCE-4538-A621-BAA00336BC6C}" dt="2022-04-04T18:16:45.555" v="3" actId="478"/>
          <ac:spMkLst>
            <pc:docMk/>
            <pc:sldMk cId="0" sldId="264"/>
            <ac:spMk id="30" creationId="{EB39F9CB-5D15-4175-928E-9A1C01EAEADA}"/>
          </ac:spMkLst>
        </pc:spChg>
        <pc:spChg chg="add mod">
          <ac:chgData name="Diogo Barcellos Ferreira" userId="50e2b48e-e9ef-4e99-b859-412c664da0db" providerId="ADAL" clId="{5F4E1CFC-5FCE-4538-A621-BAA00336BC6C}" dt="2022-04-04T18:17:05.839" v="7"/>
          <ac:spMkLst>
            <pc:docMk/>
            <pc:sldMk cId="0" sldId="264"/>
            <ac:spMk id="31" creationId="{9C87DF98-3970-4C28-A8FE-55D8E4A60F11}"/>
          </ac:spMkLst>
        </pc:spChg>
        <pc:spChg chg="del">
          <ac:chgData name="Diogo Barcellos Ferreira" userId="50e2b48e-e9ef-4e99-b859-412c664da0db" providerId="ADAL" clId="{5F4E1CFC-5FCE-4538-A621-BAA00336BC6C}" dt="2022-04-04T18:16:45.555" v="3" actId="478"/>
          <ac:spMkLst>
            <pc:docMk/>
            <pc:sldMk cId="0" sldId="264"/>
            <ac:spMk id="32" creationId="{40255D20-BCB6-494B-8538-55EFCBF5653B}"/>
          </ac:spMkLst>
        </pc:spChg>
        <pc:spChg chg="del">
          <ac:chgData name="Diogo Barcellos Ferreira" userId="50e2b48e-e9ef-4e99-b859-412c664da0db" providerId="ADAL" clId="{5F4E1CFC-5FCE-4538-A621-BAA00336BC6C}" dt="2022-04-04T18:16:45.555" v="3" actId="478"/>
          <ac:spMkLst>
            <pc:docMk/>
            <pc:sldMk cId="0" sldId="264"/>
            <ac:spMk id="33" creationId="{163ACF0E-16FB-4B5D-A38A-4F259BBA26A8}"/>
          </ac:spMkLst>
        </pc:spChg>
        <pc:spChg chg="del">
          <ac:chgData name="Diogo Barcellos Ferreira" userId="50e2b48e-e9ef-4e99-b859-412c664da0db" providerId="ADAL" clId="{5F4E1CFC-5FCE-4538-A621-BAA00336BC6C}" dt="2022-04-04T18:16:45.555" v="3" actId="478"/>
          <ac:spMkLst>
            <pc:docMk/>
            <pc:sldMk cId="0" sldId="264"/>
            <ac:spMk id="34" creationId="{EF92A1FD-ACEA-4943-88DF-B793F4CCBA75}"/>
          </ac:spMkLst>
        </pc:spChg>
        <pc:spChg chg="del">
          <ac:chgData name="Diogo Barcellos Ferreira" userId="50e2b48e-e9ef-4e99-b859-412c664da0db" providerId="ADAL" clId="{5F4E1CFC-5FCE-4538-A621-BAA00336BC6C}" dt="2022-04-04T18:16:45.555" v="3" actId="478"/>
          <ac:spMkLst>
            <pc:docMk/>
            <pc:sldMk cId="0" sldId="264"/>
            <ac:spMk id="35" creationId="{EE28715A-54EF-4116-8683-7D7C5238D111}"/>
          </ac:spMkLst>
        </pc:spChg>
        <pc:spChg chg="del">
          <ac:chgData name="Diogo Barcellos Ferreira" userId="50e2b48e-e9ef-4e99-b859-412c664da0db" providerId="ADAL" clId="{5F4E1CFC-5FCE-4538-A621-BAA00336BC6C}" dt="2022-04-04T18:16:45.555" v="3" actId="478"/>
          <ac:spMkLst>
            <pc:docMk/>
            <pc:sldMk cId="0" sldId="264"/>
            <ac:spMk id="36" creationId="{67D0D5CF-063D-471B-A553-B4303014F5BD}"/>
          </ac:spMkLst>
        </pc:spChg>
        <pc:spChg chg="del">
          <ac:chgData name="Diogo Barcellos Ferreira" userId="50e2b48e-e9ef-4e99-b859-412c664da0db" providerId="ADAL" clId="{5F4E1CFC-5FCE-4538-A621-BAA00336BC6C}" dt="2022-04-04T18:16:45.555" v="3" actId="478"/>
          <ac:spMkLst>
            <pc:docMk/>
            <pc:sldMk cId="0" sldId="264"/>
            <ac:spMk id="38" creationId="{B0733CA7-594A-4F32-90D6-25FA17E46E8E}"/>
          </ac:spMkLst>
        </pc:spChg>
        <pc:spChg chg="add mod">
          <ac:chgData name="Diogo Barcellos Ferreira" userId="50e2b48e-e9ef-4e99-b859-412c664da0db" providerId="ADAL" clId="{5F4E1CFC-5FCE-4538-A621-BAA00336BC6C}" dt="2022-04-04T18:17:05.839" v="7"/>
          <ac:spMkLst>
            <pc:docMk/>
            <pc:sldMk cId="0" sldId="264"/>
            <ac:spMk id="39" creationId="{84CA01AE-2DF4-437C-BB2F-9D2D2A5FAD0C}"/>
          </ac:spMkLst>
        </pc:spChg>
        <pc:spChg chg="add mod">
          <ac:chgData name="Diogo Barcellos Ferreira" userId="50e2b48e-e9ef-4e99-b859-412c664da0db" providerId="ADAL" clId="{5F4E1CFC-5FCE-4538-A621-BAA00336BC6C}" dt="2022-04-04T18:17:05.839" v="7"/>
          <ac:spMkLst>
            <pc:docMk/>
            <pc:sldMk cId="0" sldId="264"/>
            <ac:spMk id="40" creationId="{90CE2A65-5A1F-420E-B9BE-EC3C871A6C1F}"/>
          </ac:spMkLst>
        </pc:spChg>
        <pc:spChg chg="add mod">
          <ac:chgData name="Diogo Barcellos Ferreira" userId="50e2b48e-e9ef-4e99-b859-412c664da0db" providerId="ADAL" clId="{5F4E1CFC-5FCE-4538-A621-BAA00336BC6C}" dt="2022-04-04T18:17:05.839" v="7"/>
          <ac:spMkLst>
            <pc:docMk/>
            <pc:sldMk cId="0" sldId="264"/>
            <ac:spMk id="41" creationId="{B627830D-0D05-4FEE-96FC-79A63F73447F}"/>
          </ac:spMkLst>
        </pc:spChg>
        <pc:spChg chg="add mod">
          <ac:chgData name="Diogo Barcellos Ferreira" userId="50e2b48e-e9ef-4e99-b859-412c664da0db" providerId="ADAL" clId="{5F4E1CFC-5FCE-4538-A621-BAA00336BC6C}" dt="2022-04-04T18:17:05.839" v="7"/>
          <ac:spMkLst>
            <pc:docMk/>
            <pc:sldMk cId="0" sldId="264"/>
            <ac:spMk id="42" creationId="{26D8D226-ECB5-4E4B-BC35-E07A0F33B1C5}"/>
          </ac:spMkLst>
        </pc:spChg>
        <pc:spChg chg="add mod">
          <ac:chgData name="Diogo Barcellos Ferreira" userId="50e2b48e-e9ef-4e99-b859-412c664da0db" providerId="ADAL" clId="{5F4E1CFC-5FCE-4538-A621-BAA00336BC6C}" dt="2022-04-04T18:17:05.839" v="7"/>
          <ac:spMkLst>
            <pc:docMk/>
            <pc:sldMk cId="0" sldId="264"/>
            <ac:spMk id="43" creationId="{D800735D-0C75-467C-B806-2FC8E3E44BB4}"/>
          </ac:spMkLst>
        </pc:spChg>
        <pc:spChg chg="add mod">
          <ac:chgData name="Diogo Barcellos Ferreira" userId="50e2b48e-e9ef-4e99-b859-412c664da0db" providerId="ADAL" clId="{5F4E1CFC-5FCE-4538-A621-BAA00336BC6C}" dt="2022-04-04T18:17:05.839" v="7"/>
          <ac:spMkLst>
            <pc:docMk/>
            <pc:sldMk cId="0" sldId="264"/>
            <ac:spMk id="44" creationId="{DCDCB57E-BB57-475F-9A21-345D0BBA6502}"/>
          </ac:spMkLst>
        </pc:spChg>
        <pc:spChg chg="add mod">
          <ac:chgData name="Diogo Barcellos Ferreira" userId="50e2b48e-e9ef-4e99-b859-412c664da0db" providerId="ADAL" clId="{5F4E1CFC-5FCE-4538-A621-BAA00336BC6C}" dt="2022-04-04T18:17:05.839" v="7"/>
          <ac:spMkLst>
            <pc:docMk/>
            <pc:sldMk cId="0" sldId="264"/>
            <ac:spMk id="45" creationId="{714E4B81-A75F-4351-B301-D225E2B9E410}"/>
          </ac:spMkLst>
        </pc:spChg>
        <pc:spChg chg="add mod">
          <ac:chgData name="Diogo Barcellos Ferreira" userId="50e2b48e-e9ef-4e99-b859-412c664da0db" providerId="ADAL" clId="{5F4E1CFC-5FCE-4538-A621-BAA00336BC6C}" dt="2022-04-04T18:17:05.839" v="7"/>
          <ac:spMkLst>
            <pc:docMk/>
            <pc:sldMk cId="0" sldId="264"/>
            <ac:spMk id="46" creationId="{77FCD4CC-6EF4-41B0-8721-8A12007D9472}"/>
          </ac:spMkLst>
        </pc:spChg>
        <pc:spChg chg="add mod">
          <ac:chgData name="Diogo Barcellos Ferreira" userId="50e2b48e-e9ef-4e99-b859-412c664da0db" providerId="ADAL" clId="{5F4E1CFC-5FCE-4538-A621-BAA00336BC6C}" dt="2022-04-04T18:17:05.839" v="7"/>
          <ac:spMkLst>
            <pc:docMk/>
            <pc:sldMk cId="0" sldId="264"/>
            <ac:spMk id="47" creationId="{ACA0A2AA-26F0-4047-A400-EDEC20338361}"/>
          </ac:spMkLst>
        </pc:spChg>
        <pc:spChg chg="add mod">
          <ac:chgData name="Diogo Barcellos Ferreira" userId="50e2b48e-e9ef-4e99-b859-412c664da0db" providerId="ADAL" clId="{5F4E1CFC-5FCE-4538-A621-BAA00336BC6C}" dt="2022-04-04T18:17:05.839" v="7"/>
          <ac:spMkLst>
            <pc:docMk/>
            <pc:sldMk cId="0" sldId="264"/>
            <ac:spMk id="48" creationId="{B76D40D3-5DCD-4C0E-9911-245CA2997101}"/>
          </ac:spMkLst>
        </pc:spChg>
        <pc:spChg chg="add mod">
          <ac:chgData name="Diogo Barcellos Ferreira" userId="50e2b48e-e9ef-4e99-b859-412c664da0db" providerId="ADAL" clId="{5F4E1CFC-5FCE-4538-A621-BAA00336BC6C}" dt="2022-04-04T18:17:05.839" v="7"/>
          <ac:spMkLst>
            <pc:docMk/>
            <pc:sldMk cId="0" sldId="264"/>
            <ac:spMk id="49" creationId="{5CA6ED14-2C23-4E05-A7BF-98314B9590F0}"/>
          </ac:spMkLst>
        </pc:spChg>
        <pc:cxnChg chg="del">
          <ac:chgData name="Diogo Barcellos Ferreira" userId="50e2b48e-e9ef-4e99-b859-412c664da0db" providerId="ADAL" clId="{5F4E1CFC-5FCE-4538-A621-BAA00336BC6C}" dt="2022-04-04T18:16:45.555" v="3" actId="478"/>
          <ac:cxnSpMkLst>
            <pc:docMk/>
            <pc:sldMk cId="0" sldId="264"/>
            <ac:cxnSpMk id="24" creationId="{32DEDFE6-27F6-4879-A191-D42D8D759D9B}"/>
          </ac:cxnSpMkLst>
        </pc:cxnChg>
        <pc:cxnChg chg="del">
          <ac:chgData name="Diogo Barcellos Ferreira" userId="50e2b48e-e9ef-4e99-b859-412c664da0db" providerId="ADAL" clId="{5F4E1CFC-5FCE-4538-A621-BAA00336BC6C}" dt="2022-04-04T18:16:45.555" v="3" actId="478"/>
          <ac:cxnSpMkLst>
            <pc:docMk/>
            <pc:sldMk cId="0" sldId="264"/>
            <ac:cxnSpMk id="37" creationId="{22324A42-BEBA-4D8F-87F0-E7E65BEF692F}"/>
          </ac:cxnSpMkLst>
        </pc:cxnChg>
      </pc:sldChg>
      <pc:sldChg chg="modSp mod">
        <pc:chgData name="Diogo Barcellos Ferreira" userId="50e2b48e-e9ef-4e99-b859-412c664da0db" providerId="ADAL" clId="{5F4E1CFC-5FCE-4538-A621-BAA00336BC6C}" dt="2022-04-04T18:22:51.295" v="36" actId="20577"/>
        <pc:sldMkLst>
          <pc:docMk/>
          <pc:sldMk cId="0" sldId="266"/>
        </pc:sldMkLst>
        <pc:spChg chg="mod">
          <ac:chgData name="Diogo Barcellos Ferreira" userId="50e2b48e-e9ef-4e99-b859-412c664da0db" providerId="ADAL" clId="{5F4E1CFC-5FCE-4538-A621-BAA00336BC6C}" dt="2022-04-04T18:22:51.295" v="36" actId="20577"/>
          <ac:spMkLst>
            <pc:docMk/>
            <pc:sldMk cId="0" sldId="266"/>
            <ac:spMk id="15" creationId="{CEDFC61F-D4C7-4375-A5F9-5F92CCEF8A48}"/>
          </ac:spMkLst>
        </pc:spChg>
      </pc:sldChg>
      <pc:sldChg chg="modSp mod modAnim">
        <pc:chgData name="Diogo Barcellos Ferreira" userId="50e2b48e-e9ef-4e99-b859-412c664da0db" providerId="ADAL" clId="{5F4E1CFC-5FCE-4538-A621-BAA00336BC6C}" dt="2022-04-04T18:22:22.349" v="35" actId="1036"/>
        <pc:sldMkLst>
          <pc:docMk/>
          <pc:sldMk cId="0" sldId="270"/>
        </pc:sldMkLst>
        <pc:picChg chg="mod">
          <ac:chgData name="Diogo Barcellos Ferreira" userId="50e2b48e-e9ef-4e99-b859-412c664da0db" providerId="ADAL" clId="{5F4E1CFC-5FCE-4538-A621-BAA00336BC6C}" dt="2022-04-04T18:22:22.349" v="35" actId="1036"/>
          <ac:picMkLst>
            <pc:docMk/>
            <pc:sldMk cId="0" sldId="270"/>
            <ac:picMk id="22" creationId="{4C052E47-ABE3-4B03-A32F-69FC85CA0B8D}"/>
          </ac:picMkLst>
        </pc:picChg>
      </pc:sldChg>
      <pc:sldChg chg="delSp modSp mod delAnim">
        <pc:chgData name="Diogo Barcellos Ferreira" userId="50e2b48e-e9ef-4e99-b859-412c664da0db" providerId="ADAL" clId="{5F4E1CFC-5FCE-4538-A621-BAA00336BC6C}" dt="2022-04-05T12:32:40.830" v="883" actId="14100"/>
        <pc:sldMkLst>
          <pc:docMk/>
          <pc:sldMk cId="0" sldId="272"/>
        </pc:sldMkLst>
        <pc:spChg chg="del">
          <ac:chgData name="Diogo Barcellos Ferreira" userId="50e2b48e-e9ef-4e99-b859-412c664da0db" providerId="ADAL" clId="{5F4E1CFC-5FCE-4538-A621-BAA00336BC6C}" dt="2022-04-05T12:19:23.806" v="822" actId="478"/>
          <ac:spMkLst>
            <pc:docMk/>
            <pc:sldMk cId="0" sldId="272"/>
            <ac:spMk id="2" creationId="{00000000-0000-0000-0000-000000000000}"/>
          </ac:spMkLst>
        </pc:spChg>
        <pc:spChg chg="mod">
          <ac:chgData name="Diogo Barcellos Ferreira" userId="50e2b48e-e9ef-4e99-b859-412c664da0db" providerId="ADAL" clId="{5F4E1CFC-5FCE-4538-A621-BAA00336BC6C}" dt="2022-04-05T12:32:14.991" v="877" actId="403"/>
          <ac:spMkLst>
            <pc:docMk/>
            <pc:sldMk cId="0" sldId="272"/>
            <ac:spMk id="4" creationId="{00000000-0000-0000-0000-000000000000}"/>
          </ac:spMkLst>
        </pc:spChg>
        <pc:spChg chg="mod">
          <ac:chgData name="Diogo Barcellos Ferreira" userId="50e2b48e-e9ef-4e99-b859-412c664da0db" providerId="ADAL" clId="{5F4E1CFC-5FCE-4538-A621-BAA00336BC6C}" dt="2022-04-05T12:32:14.991" v="877" actId="403"/>
          <ac:spMkLst>
            <pc:docMk/>
            <pc:sldMk cId="0" sldId="272"/>
            <ac:spMk id="5" creationId="{00000000-0000-0000-0000-000000000000}"/>
          </ac:spMkLst>
        </pc:spChg>
        <pc:spChg chg="mod">
          <ac:chgData name="Diogo Barcellos Ferreira" userId="50e2b48e-e9ef-4e99-b859-412c664da0db" providerId="ADAL" clId="{5F4E1CFC-5FCE-4538-A621-BAA00336BC6C}" dt="2022-04-05T12:32:14.991" v="877" actId="403"/>
          <ac:spMkLst>
            <pc:docMk/>
            <pc:sldMk cId="0" sldId="272"/>
            <ac:spMk id="6" creationId="{00000000-0000-0000-0000-000000000000}"/>
          </ac:spMkLst>
        </pc:spChg>
        <pc:spChg chg="mod">
          <ac:chgData name="Diogo Barcellos Ferreira" userId="50e2b48e-e9ef-4e99-b859-412c664da0db" providerId="ADAL" clId="{5F4E1CFC-5FCE-4538-A621-BAA00336BC6C}" dt="2022-04-05T12:32:35.881" v="882" actId="14100"/>
          <ac:spMkLst>
            <pc:docMk/>
            <pc:sldMk cId="0" sldId="272"/>
            <ac:spMk id="7" creationId="{00000000-0000-0000-0000-000000000000}"/>
          </ac:spMkLst>
        </pc:spChg>
        <pc:spChg chg="mod">
          <ac:chgData name="Diogo Barcellos Ferreira" userId="50e2b48e-e9ef-4e99-b859-412c664da0db" providerId="ADAL" clId="{5F4E1CFC-5FCE-4538-A621-BAA00336BC6C}" dt="2022-04-05T12:32:28.550" v="880" actId="14100"/>
          <ac:spMkLst>
            <pc:docMk/>
            <pc:sldMk cId="0" sldId="272"/>
            <ac:spMk id="8" creationId="{00000000-0000-0000-0000-000000000000}"/>
          </ac:spMkLst>
        </pc:spChg>
        <pc:spChg chg="mod">
          <ac:chgData name="Diogo Barcellos Ferreira" userId="50e2b48e-e9ef-4e99-b859-412c664da0db" providerId="ADAL" clId="{5F4E1CFC-5FCE-4538-A621-BAA00336BC6C}" dt="2022-04-05T12:32:22.412" v="878" actId="14100"/>
          <ac:spMkLst>
            <pc:docMk/>
            <pc:sldMk cId="0" sldId="272"/>
            <ac:spMk id="9" creationId="{00000000-0000-0000-0000-000000000000}"/>
          </ac:spMkLst>
        </pc:spChg>
        <pc:spChg chg="del">
          <ac:chgData name="Diogo Barcellos Ferreira" userId="50e2b48e-e9ef-4e99-b859-412c664da0db" providerId="ADAL" clId="{5F4E1CFC-5FCE-4538-A621-BAA00336BC6C}" dt="2022-04-05T12:19:23.806" v="822" actId="478"/>
          <ac:spMkLst>
            <pc:docMk/>
            <pc:sldMk cId="0" sldId="272"/>
            <ac:spMk id="10" creationId="{00000000-0000-0000-0000-000000000000}"/>
          </ac:spMkLst>
        </pc:spChg>
        <pc:spChg chg="del">
          <ac:chgData name="Diogo Barcellos Ferreira" userId="50e2b48e-e9ef-4e99-b859-412c664da0db" providerId="ADAL" clId="{5F4E1CFC-5FCE-4538-A621-BAA00336BC6C}" dt="2022-04-05T12:19:23.806" v="822" actId="478"/>
          <ac:spMkLst>
            <pc:docMk/>
            <pc:sldMk cId="0" sldId="272"/>
            <ac:spMk id="12" creationId="{00000000-0000-0000-0000-000000000000}"/>
          </ac:spMkLst>
        </pc:spChg>
        <pc:spChg chg="mod">
          <ac:chgData name="Diogo Barcellos Ferreira" userId="50e2b48e-e9ef-4e99-b859-412c664da0db" providerId="ADAL" clId="{5F4E1CFC-5FCE-4538-A621-BAA00336BC6C}" dt="2022-04-05T12:32:14.991" v="877" actId="403"/>
          <ac:spMkLst>
            <pc:docMk/>
            <pc:sldMk cId="0" sldId="272"/>
            <ac:spMk id="13" creationId="{00000000-0000-0000-0000-000000000000}"/>
          </ac:spMkLst>
        </pc:spChg>
        <pc:spChg chg="mod">
          <ac:chgData name="Diogo Barcellos Ferreira" userId="50e2b48e-e9ef-4e99-b859-412c664da0db" providerId="ADAL" clId="{5F4E1CFC-5FCE-4538-A621-BAA00336BC6C}" dt="2022-04-05T12:32:14.991" v="877" actId="403"/>
          <ac:spMkLst>
            <pc:docMk/>
            <pc:sldMk cId="0" sldId="272"/>
            <ac:spMk id="14" creationId="{00000000-0000-0000-0000-000000000000}"/>
          </ac:spMkLst>
        </pc:spChg>
        <pc:spChg chg="mod">
          <ac:chgData name="Diogo Barcellos Ferreira" userId="50e2b48e-e9ef-4e99-b859-412c664da0db" providerId="ADAL" clId="{5F4E1CFC-5FCE-4538-A621-BAA00336BC6C}" dt="2022-04-05T12:32:14.991" v="877" actId="403"/>
          <ac:spMkLst>
            <pc:docMk/>
            <pc:sldMk cId="0" sldId="272"/>
            <ac:spMk id="15" creationId="{00000000-0000-0000-0000-000000000000}"/>
          </ac:spMkLst>
        </pc:spChg>
        <pc:spChg chg="mod">
          <ac:chgData name="Diogo Barcellos Ferreira" userId="50e2b48e-e9ef-4e99-b859-412c664da0db" providerId="ADAL" clId="{5F4E1CFC-5FCE-4538-A621-BAA00336BC6C}" dt="2022-04-05T12:32:40.830" v="883" actId="14100"/>
          <ac:spMkLst>
            <pc:docMk/>
            <pc:sldMk cId="0" sldId="272"/>
            <ac:spMk id="16" creationId="{00000000-0000-0000-0000-000000000000}"/>
          </ac:spMkLst>
        </pc:spChg>
        <pc:spChg chg="mod">
          <ac:chgData name="Diogo Barcellos Ferreira" userId="50e2b48e-e9ef-4e99-b859-412c664da0db" providerId="ADAL" clId="{5F4E1CFC-5FCE-4538-A621-BAA00336BC6C}" dt="2022-04-05T12:32:32.351" v="881" actId="14100"/>
          <ac:spMkLst>
            <pc:docMk/>
            <pc:sldMk cId="0" sldId="272"/>
            <ac:spMk id="17" creationId="{00000000-0000-0000-0000-000000000000}"/>
          </ac:spMkLst>
        </pc:spChg>
        <pc:spChg chg="mod">
          <ac:chgData name="Diogo Barcellos Ferreira" userId="50e2b48e-e9ef-4e99-b859-412c664da0db" providerId="ADAL" clId="{5F4E1CFC-5FCE-4538-A621-BAA00336BC6C}" dt="2022-04-05T12:32:25.209" v="879" actId="14100"/>
          <ac:spMkLst>
            <pc:docMk/>
            <pc:sldMk cId="0" sldId="272"/>
            <ac:spMk id="18" creationId="{00000000-0000-0000-0000-000000000000}"/>
          </ac:spMkLst>
        </pc:spChg>
        <pc:picChg chg="del">
          <ac:chgData name="Diogo Barcellos Ferreira" userId="50e2b48e-e9ef-4e99-b859-412c664da0db" providerId="ADAL" clId="{5F4E1CFC-5FCE-4538-A621-BAA00336BC6C}" dt="2022-04-05T12:19:23.806" v="822" actId="478"/>
          <ac:picMkLst>
            <pc:docMk/>
            <pc:sldMk cId="0" sldId="272"/>
            <ac:picMk id="3" creationId="{00000000-0000-0000-0000-000000000000}"/>
          </ac:picMkLst>
        </pc:picChg>
      </pc:sldChg>
      <pc:sldChg chg="modAnim">
        <pc:chgData name="Diogo Barcellos Ferreira" userId="50e2b48e-e9ef-4e99-b859-412c664da0db" providerId="ADAL" clId="{5F4E1CFC-5FCE-4538-A621-BAA00336BC6C}" dt="2022-04-05T12:17:33.027" v="821"/>
        <pc:sldMkLst>
          <pc:docMk/>
          <pc:sldMk cId="0" sldId="275"/>
        </pc:sldMkLst>
      </pc:sldChg>
      <pc:sldChg chg="addSp modSp mod modAnim">
        <pc:chgData name="Diogo Barcellos Ferreira" userId="50e2b48e-e9ef-4e99-b859-412c664da0db" providerId="ADAL" clId="{5F4E1CFC-5FCE-4538-A621-BAA00336BC6C}" dt="2022-04-05T11:50:43.499" v="129"/>
        <pc:sldMkLst>
          <pc:docMk/>
          <pc:sldMk cId="0" sldId="278"/>
        </pc:sldMkLst>
        <pc:spChg chg="add mod">
          <ac:chgData name="Diogo Barcellos Ferreira" userId="50e2b48e-e9ef-4e99-b859-412c664da0db" providerId="ADAL" clId="{5F4E1CFC-5FCE-4538-A621-BAA00336BC6C}" dt="2022-04-05T11:50:34.754" v="128" actId="113"/>
          <ac:spMkLst>
            <pc:docMk/>
            <pc:sldMk cId="0" sldId="278"/>
            <ac:spMk id="3" creationId="{79A0834D-75DC-4870-AD07-2FB315E4A802}"/>
          </ac:spMkLst>
        </pc:spChg>
      </pc:sldChg>
      <pc:sldChg chg="modAnim">
        <pc:chgData name="Diogo Barcellos Ferreira" userId="50e2b48e-e9ef-4e99-b859-412c664da0db" providerId="ADAL" clId="{5F4E1CFC-5FCE-4538-A621-BAA00336BC6C}" dt="2022-04-05T12:17:09.488" v="820"/>
        <pc:sldMkLst>
          <pc:docMk/>
          <pc:sldMk cId="0" sldId="279"/>
        </pc:sldMkLst>
      </pc:sldChg>
      <pc:sldChg chg="modSp mod ord">
        <pc:chgData name="Diogo Barcellos Ferreira" userId="50e2b48e-e9ef-4e99-b859-412c664da0db" providerId="ADAL" clId="{5F4E1CFC-5FCE-4538-A621-BAA00336BC6C}" dt="2022-04-05T11:56:14.093" v="443" actId="14100"/>
        <pc:sldMkLst>
          <pc:docMk/>
          <pc:sldMk cId="0" sldId="280"/>
        </pc:sldMkLst>
        <pc:spChg chg="mod">
          <ac:chgData name="Diogo Barcellos Ferreira" userId="50e2b48e-e9ef-4e99-b859-412c664da0db" providerId="ADAL" clId="{5F4E1CFC-5FCE-4538-A621-BAA00336BC6C}" dt="2022-04-05T11:56:14.093" v="443" actId="14100"/>
          <ac:spMkLst>
            <pc:docMk/>
            <pc:sldMk cId="0" sldId="280"/>
            <ac:spMk id="2" creationId="{00000000-0000-0000-0000-000000000000}"/>
          </ac:spMkLst>
        </pc:spChg>
      </pc:sldChg>
      <pc:sldChg chg="modAnim">
        <pc:chgData name="Diogo Barcellos Ferreira" userId="50e2b48e-e9ef-4e99-b859-412c664da0db" providerId="ADAL" clId="{5F4E1CFC-5FCE-4538-A621-BAA00336BC6C}" dt="2022-04-05T12:16:58.520" v="819"/>
        <pc:sldMkLst>
          <pc:docMk/>
          <pc:sldMk cId="0" sldId="281"/>
        </pc:sldMkLst>
      </pc:sldChg>
      <pc:sldChg chg="modSp mod modAnim">
        <pc:chgData name="Diogo Barcellos Ferreira" userId="50e2b48e-e9ef-4e99-b859-412c664da0db" providerId="ADAL" clId="{5F4E1CFC-5FCE-4538-A621-BAA00336BC6C}" dt="2022-04-05T12:42:46.625" v="997" actId="20577"/>
        <pc:sldMkLst>
          <pc:docMk/>
          <pc:sldMk cId="0" sldId="282"/>
        </pc:sldMkLst>
        <pc:spChg chg="mod">
          <ac:chgData name="Diogo Barcellos Ferreira" userId="50e2b48e-e9ef-4e99-b859-412c664da0db" providerId="ADAL" clId="{5F4E1CFC-5FCE-4538-A621-BAA00336BC6C}" dt="2022-04-05T12:42:44.488" v="994" actId="20577"/>
          <ac:spMkLst>
            <pc:docMk/>
            <pc:sldMk cId="0" sldId="282"/>
            <ac:spMk id="23" creationId="{00000000-0000-0000-0000-000000000000}"/>
          </ac:spMkLst>
        </pc:spChg>
        <pc:spChg chg="mod">
          <ac:chgData name="Diogo Barcellos Ferreira" userId="50e2b48e-e9ef-4e99-b859-412c664da0db" providerId="ADAL" clId="{5F4E1CFC-5FCE-4538-A621-BAA00336BC6C}" dt="2022-04-05T12:42:46.625" v="997" actId="20577"/>
          <ac:spMkLst>
            <pc:docMk/>
            <pc:sldMk cId="0" sldId="282"/>
            <ac:spMk id="25" creationId="{00000000-0000-0000-0000-000000000000}"/>
          </ac:spMkLst>
        </pc:spChg>
      </pc:sldChg>
      <pc:sldChg chg="modSp mod modAnim">
        <pc:chgData name="Diogo Barcellos Ferreira" userId="50e2b48e-e9ef-4e99-b859-412c664da0db" providerId="ADAL" clId="{5F4E1CFC-5FCE-4538-A621-BAA00336BC6C}" dt="2022-04-05T12:30:06.986" v="875"/>
        <pc:sldMkLst>
          <pc:docMk/>
          <pc:sldMk cId="0" sldId="284"/>
        </pc:sldMkLst>
        <pc:spChg chg="mod">
          <ac:chgData name="Diogo Barcellos Ferreira" userId="50e2b48e-e9ef-4e99-b859-412c664da0db" providerId="ADAL" clId="{5F4E1CFC-5FCE-4538-A621-BAA00336BC6C}" dt="2022-04-05T12:29:21.172" v="872" actId="1076"/>
          <ac:spMkLst>
            <pc:docMk/>
            <pc:sldMk cId="0" sldId="284"/>
            <ac:spMk id="17" creationId="{00000000-0000-0000-0000-000000000000}"/>
          </ac:spMkLst>
        </pc:spChg>
      </pc:sldChg>
      <pc:sldChg chg="addSp modSp mod modAnim">
        <pc:chgData name="Diogo Barcellos Ferreira" userId="50e2b48e-e9ef-4e99-b859-412c664da0db" providerId="ADAL" clId="{5F4E1CFC-5FCE-4538-A621-BAA00336BC6C}" dt="2022-04-05T12:24:00.661" v="832" actId="14100"/>
        <pc:sldMkLst>
          <pc:docMk/>
          <pc:sldMk cId="2710639378" sldId="291"/>
        </pc:sldMkLst>
        <pc:spChg chg="add mod">
          <ac:chgData name="Diogo Barcellos Ferreira" userId="50e2b48e-e9ef-4e99-b859-412c664da0db" providerId="ADAL" clId="{5F4E1CFC-5FCE-4538-A621-BAA00336BC6C}" dt="2022-04-05T12:24:00.661" v="832" actId="14100"/>
          <ac:spMkLst>
            <pc:docMk/>
            <pc:sldMk cId="2710639378" sldId="291"/>
            <ac:spMk id="28" creationId="{378E4CF6-8587-44E8-AB1D-113C7ECBC502}"/>
          </ac:spMkLst>
        </pc:spChg>
        <pc:spChg chg="add mod">
          <ac:chgData name="Diogo Barcellos Ferreira" userId="50e2b48e-e9ef-4e99-b859-412c664da0db" providerId="ADAL" clId="{5F4E1CFC-5FCE-4538-A621-BAA00336BC6C}" dt="2022-04-04T20:40:39.526" v="58" actId="1076"/>
          <ac:spMkLst>
            <pc:docMk/>
            <pc:sldMk cId="2710639378" sldId="291"/>
            <ac:spMk id="29" creationId="{B677533C-DEB2-4E8B-AFE7-EA8BED114C07}"/>
          </ac:spMkLst>
        </pc:spChg>
        <pc:spChg chg="add mod">
          <ac:chgData name="Diogo Barcellos Ferreira" userId="50e2b48e-e9ef-4e99-b859-412c664da0db" providerId="ADAL" clId="{5F4E1CFC-5FCE-4538-A621-BAA00336BC6C}" dt="2022-04-04T20:40:51.458" v="60" actId="14100"/>
          <ac:spMkLst>
            <pc:docMk/>
            <pc:sldMk cId="2710639378" sldId="291"/>
            <ac:spMk id="30" creationId="{DF6A842D-3B0A-4F0A-BF4E-2CB409A47B2D}"/>
          </ac:spMkLst>
        </pc:spChg>
        <pc:spChg chg="add mod">
          <ac:chgData name="Diogo Barcellos Ferreira" userId="50e2b48e-e9ef-4e99-b859-412c664da0db" providerId="ADAL" clId="{5F4E1CFC-5FCE-4538-A621-BAA00336BC6C}" dt="2022-04-04T20:40:58.805" v="61" actId="1076"/>
          <ac:spMkLst>
            <pc:docMk/>
            <pc:sldMk cId="2710639378" sldId="291"/>
            <ac:spMk id="31" creationId="{2885F13C-56DA-48C4-859A-A59C78E0CDC3}"/>
          </ac:spMkLst>
        </pc:spChg>
      </pc:sldChg>
      <pc:sldChg chg="addSp modSp mod modAnim">
        <pc:chgData name="Diogo Barcellos Ferreira" userId="50e2b48e-e9ef-4e99-b859-412c664da0db" providerId="ADAL" clId="{5F4E1CFC-5FCE-4538-A621-BAA00336BC6C}" dt="2022-04-04T20:42:40.636" v="70"/>
        <pc:sldMkLst>
          <pc:docMk/>
          <pc:sldMk cId="954648538" sldId="292"/>
        </pc:sldMkLst>
        <pc:spChg chg="add mod">
          <ac:chgData name="Diogo Barcellos Ferreira" userId="50e2b48e-e9ef-4e99-b859-412c664da0db" providerId="ADAL" clId="{5F4E1CFC-5FCE-4538-A621-BAA00336BC6C}" dt="2022-04-04T20:42:02.806" v="64" actId="1076"/>
          <ac:spMkLst>
            <pc:docMk/>
            <pc:sldMk cId="954648538" sldId="292"/>
            <ac:spMk id="32" creationId="{45057D0C-F69A-489D-BCEB-5EA9413B771C}"/>
          </ac:spMkLst>
        </pc:spChg>
        <pc:spChg chg="add mod">
          <ac:chgData name="Diogo Barcellos Ferreira" userId="50e2b48e-e9ef-4e99-b859-412c664da0db" providerId="ADAL" clId="{5F4E1CFC-5FCE-4538-A621-BAA00336BC6C}" dt="2022-04-04T20:42:16.089" v="66" actId="1076"/>
          <ac:spMkLst>
            <pc:docMk/>
            <pc:sldMk cId="954648538" sldId="292"/>
            <ac:spMk id="33" creationId="{9FCB4AA1-E893-4FE2-9F5A-C3E72DAE3571}"/>
          </ac:spMkLst>
        </pc:spChg>
        <pc:spChg chg="add mod">
          <ac:chgData name="Diogo Barcellos Ferreira" userId="50e2b48e-e9ef-4e99-b859-412c664da0db" providerId="ADAL" clId="{5F4E1CFC-5FCE-4538-A621-BAA00336BC6C}" dt="2022-04-04T20:42:19.752" v="67" actId="1076"/>
          <ac:spMkLst>
            <pc:docMk/>
            <pc:sldMk cId="954648538" sldId="292"/>
            <ac:spMk id="36" creationId="{2DCA9614-7B37-4B0E-B694-E8FA2A300DB2}"/>
          </ac:spMkLst>
        </pc:spChg>
        <pc:spChg chg="add mod">
          <ac:chgData name="Diogo Barcellos Ferreira" userId="50e2b48e-e9ef-4e99-b859-412c664da0db" providerId="ADAL" clId="{5F4E1CFC-5FCE-4538-A621-BAA00336BC6C}" dt="2022-04-04T20:42:23.563" v="68" actId="1076"/>
          <ac:spMkLst>
            <pc:docMk/>
            <pc:sldMk cId="954648538" sldId="292"/>
            <ac:spMk id="38" creationId="{ADDE3FA6-F8F2-4530-B1F6-A4CAFCE51858}"/>
          </ac:spMkLst>
        </pc:spChg>
      </pc:sldChg>
      <pc:sldChg chg="modSp mod">
        <pc:chgData name="Diogo Barcellos Ferreira" userId="50e2b48e-e9ef-4e99-b859-412c664da0db" providerId="ADAL" clId="{5F4E1CFC-5FCE-4538-A621-BAA00336BC6C}" dt="2022-04-05T12:27:14.500" v="847" actId="1076"/>
        <pc:sldMkLst>
          <pc:docMk/>
          <pc:sldMk cId="1388331601" sldId="293"/>
        </pc:sldMkLst>
        <pc:spChg chg="mod">
          <ac:chgData name="Diogo Barcellos Ferreira" userId="50e2b48e-e9ef-4e99-b859-412c664da0db" providerId="ADAL" clId="{5F4E1CFC-5FCE-4538-A621-BAA00336BC6C}" dt="2022-04-05T12:27:07.380" v="846" actId="1076"/>
          <ac:spMkLst>
            <pc:docMk/>
            <pc:sldMk cId="1388331601" sldId="293"/>
            <ac:spMk id="2" creationId="{00000000-0000-0000-0000-000000000000}"/>
          </ac:spMkLst>
        </pc:spChg>
        <pc:picChg chg="mod">
          <ac:chgData name="Diogo Barcellos Ferreira" userId="50e2b48e-e9ef-4e99-b859-412c664da0db" providerId="ADAL" clId="{5F4E1CFC-5FCE-4538-A621-BAA00336BC6C}" dt="2022-04-05T12:27:14.500" v="847" actId="1076"/>
          <ac:picMkLst>
            <pc:docMk/>
            <pc:sldMk cId="1388331601" sldId="293"/>
            <ac:picMk id="3" creationId="{3D86D954-BB2B-4341-B81E-11A54F2D08CD}"/>
          </ac:picMkLst>
        </pc:picChg>
      </pc:sldChg>
      <pc:sldChg chg="modSp mod">
        <pc:chgData name="Diogo Barcellos Ferreira" userId="50e2b48e-e9ef-4e99-b859-412c664da0db" providerId="ADAL" clId="{5F4E1CFC-5FCE-4538-A621-BAA00336BC6C}" dt="2022-04-05T12:27:38.997" v="868" actId="1076"/>
        <pc:sldMkLst>
          <pc:docMk/>
          <pc:sldMk cId="452485291" sldId="294"/>
        </pc:sldMkLst>
        <pc:spChg chg="mod">
          <ac:chgData name="Diogo Barcellos Ferreira" userId="50e2b48e-e9ef-4e99-b859-412c664da0db" providerId="ADAL" clId="{5F4E1CFC-5FCE-4538-A621-BAA00336BC6C}" dt="2022-04-05T12:27:32.299" v="866" actId="1076"/>
          <ac:spMkLst>
            <pc:docMk/>
            <pc:sldMk cId="452485291" sldId="294"/>
            <ac:spMk id="2" creationId="{00000000-0000-0000-0000-000000000000}"/>
          </ac:spMkLst>
        </pc:spChg>
        <pc:picChg chg="mod">
          <ac:chgData name="Diogo Barcellos Ferreira" userId="50e2b48e-e9ef-4e99-b859-412c664da0db" providerId="ADAL" clId="{5F4E1CFC-5FCE-4538-A621-BAA00336BC6C}" dt="2022-04-05T12:27:38.997" v="868" actId="1076"/>
          <ac:picMkLst>
            <pc:docMk/>
            <pc:sldMk cId="452485291" sldId="294"/>
            <ac:picMk id="6" creationId="{F200ADA6-DED9-473A-8587-E0F178C0D4AE}"/>
          </ac:picMkLst>
        </pc:picChg>
      </pc:sldChg>
      <pc:sldChg chg="delSp del mod">
        <pc:chgData name="Diogo Barcellos Ferreira" userId="50e2b48e-e9ef-4e99-b859-412c664da0db" providerId="ADAL" clId="{5F4E1CFC-5FCE-4538-A621-BAA00336BC6C}" dt="2022-04-04T18:17:35.433" v="13" actId="47"/>
        <pc:sldMkLst>
          <pc:docMk/>
          <pc:sldMk cId="190334849" sldId="4112"/>
        </pc:sldMkLst>
        <pc:spChg chg="del">
          <ac:chgData name="Diogo Barcellos Ferreira" userId="50e2b48e-e9ef-4e99-b859-412c664da0db" providerId="ADAL" clId="{5F4E1CFC-5FCE-4538-A621-BAA00336BC6C}" dt="2022-04-04T18:17:27.984" v="9" actId="21"/>
          <ac:spMkLst>
            <pc:docMk/>
            <pc:sldMk cId="190334849" sldId="4112"/>
            <ac:spMk id="41" creationId="{2992AEC6-91A7-F245-BAC7-B2BE7F81B000}"/>
          </ac:spMkLst>
        </pc:spChg>
        <pc:spChg chg="del">
          <ac:chgData name="Diogo Barcellos Ferreira" userId="50e2b48e-e9ef-4e99-b859-412c664da0db" providerId="ADAL" clId="{5F4E1CFC-5FCE-4538-A621-BAA00336BC6C}" dt="2022-04-04T18:17:27.984" v="9" actId="21"/>
          <ac:spMkLst>
            <pc:docMk/>
            <pc:sldMk cId="190334849" sldId="4112"/>
            <ac:spMk id="75" creationId="{E6AF012B-5EE2-5449-A313-9F8F97DB70E1}"/>
          </ac:spMkLst>
        </pc:spChg>
        <pc:picChg chg="del">
          <ac:chgData name="Diogo Barcellos Ferreira" userId="50e2b48e-e9ef-4e99-b859-412c664da0db" providerId="ADAL" clId="{5F4E1CFC-5FCE-4538-A621-BAA00336BC6C}" dt="2022-04-04T18:17:27.984" v="9" actId="21"/>
          <ac:picMkLst>
            <pc:docMk/>
            <pc:sldMk cId="190334849" sldId="4112"/>
            <ac:picMk id="3" creationId="{BF71C6D7-1E0B-4608-9749-89875ABD5470}"/>
          </ac:picMkLst>
        </pc:picChg>
      </pc:sldChg>
      <pc:sldChg chg="addSp delSp del mod">
        <pc:chgData name="Diogo Barcellos Ferreira" userId="50e2b48e-e9ef-4e99-b859-412c664da0db" providerId="ADAL" clId="{5F4E1CFC-5FCE-4538-A621-BAA00336BC6C}" dt="2022-04-04T18:17:09.950" v="8" actId="47"/>
        <pc:sldMkLst>
          <pc:docMk/>
          <pc:sldMk cId="2495497490" sldId="4126"/>
        </pc:sldMkLst>
        <pc:spChg chg="add del">
          <ac:chgData name="Diogo Barcellos Ferreira" userId="50e2b48e-e9ef-4e99-b859-412c664da0db" providerId="ADAL" clId="{5F4E1CFC-5FCE-4538-A621-BAA00336BC6C}" dt="2022-04-04T18:17:01.945" v="6" actId="21"/>
          <ac:spMkLst>
            <pc:docMk/>
            <pc:sldMk cId="2495497490" sldId="4126"/>
            <ac:spMk id="18" creationId="{AB92C6F7-B741-7246-A54B-50DD0DA4B70B}"/>
          </ac:spMkLst>
        </pc:spChg>
        <pc:spChg chg="add del">
          <ac:chgData name="Diogo Barcellos Ferreira" userId="50e2b48e-e9ef-4e99-b859-412c664da0db" providerId="ADAL" clId="{5F4E1CFC-5FCE-4538-A621-BAA00336BC6C}" dt="2022-04-04T18:17:01.945" v="6" actId="21"/>
          <ac:spMkLst>
            <pc:docMk/>
            <pc:sldMk cId="2495497490" sldId="4126"/>
            <ac:spMk id="40" creationId="{2BEAEB89-504D-E649-ACD9-20B3B7297B34}"/>
          </ac:spMkLst>
        </pc:spChg>
        <pc:spChg chg="add del">
          <ac:chgData name="Diogo Barcellos Ferreira" userId="50e2b48e-e9ef-4e99-b859-412c664da0db" providerId="ADAL" clId="{5F4E1CFC-5FCE-4538-A621-BAA00336BC6C}" dt="2022-04-04T18:17:01.945" v="6" actId="21"/>
          <ac:spMkLst>
            <pc:docMk/>
            <pc:sldMk cId="2495497490" sldId="4126"/>
            <ac:spMk id="53" creationId="{763D930A-EEDC-D042-AAF5-F97A8DEBB6E0}"/>
          </ac:spMkLst>
        </pc:spChg>
        <pc:spChg chg="add del">
          <ac:chgData name="Diogo Barcellos Ferreira" userId="50e2b48e-e9ef-4e99-b859-412c664da0db" providerId="ADAL" clId="{5F4E1CFC-5FCE-4538-A621-BAA00336BC6C}" dt="2022-04-04T18:17:01.945" v="6" actId="21"/>
          <ac:spMkLst>
            <pc:docMk/>
            <pc:sldMk cId="2495497490" sldId="4126"/>
            <ac:spMk id="58" creationId="{539B27DA-7C6C-F84D-A17B-CD44501D2807}"/>
          </ac:spMkLst>
        </pc:spChg>
        <pc:spChg chg="add del">
          <ac:chgData name="Diogo Barcellos Ferreira" userId="50e2b48e-e9ef-4e99-b859-412c664da0db" providerId="ADAL" clId="{5F4E1CFC-5FCE-4538-A621-BAA00336BC6C}" dt="2022-04-04T18:17:01.945" v="6" actId="21"/>
          <ac:spMkLst>
            <pc:docMk/>
            <pc:sldMk cId="2495497490" sldId="4126"/>
            <ac:spMk id="61" creationId="{846F20A1-F420-DB4C-AC51-B91F2D7C1507}"/>
          </ac:spMkLst>
        </pc:spChg>
        <pc:spChg chg="add del">
          <ac:chgData name="Diogo Barcellos Ferreira" userId="50e2b48e-e9ef-4e99-b859-412c664da0db" providerId="ADAL" clId="{5F4E1CFC-5FCE-4538-A621-BAA00336BC6C}" dt="2022-04-04T18:17:01.945" v="6" actId="21"/>
          <ac:spMkLst>
            <pc:docMk/>
            <pc:sldMk cId="2495497490" sldId="4126"/>
            <ac:spMk id="79" creationId="{7B2F4EFE-CFA4-0949-91E7-26B3FE3FF472}"/>
          </ac:spMkLst>
        </pc:spChg>
        <pc:spChg chg="add del">
          <ac:chgData name="Diogo Barcellos Ferreira" userId="50e2b48e-e9ef-4e99-b859-412c664da0db" providerId="ADAL" clId="{5F4E1CFC-5FCE-4538-A621-BAA00336BC6C}" dt="2022-04-04T18:17:01.945" v="6" actId="21"/>
          <ac:spMkLst>
            <pc:docMk/>
            <pc:sldMk cId="2495497490" sldId="4126"/>
            <ac:spMk id="82" creationId="{2A5A1417-5A11-4D42-BD7D-9046B68A2CB5}"/>
          </ac:spMkLst>
        </pc:spChg>
        <pc:spChg chg="add del">
          <ac:chgData name="Diogo Barcellos Ferreira" userId="50e2b48e-e9ef-4e99-b859-412c664da0db" providerId="ADAL" clId="{5F4E1CFC-5FCE-4538-A621-BAA00336BC6C}" dt="2022-04-04T18:17:01.945" v="6" actId="21"/>
          <ac:spMkLst>
            <pc:docMk/>
            <pc:sldMk cId="2495497490" sldId="4126"/>
            <ac:spMk id="84" creationId="{30BEF143-5844-AB44-AC91-1DC6E3E19539}"/>
          </ac:spMkLst>
        </pc:spChg>
        <pc:spChg chg="add del">
          <ac:chgData name="Diogo Barcellos Ferreira" userId="50e2b48e-e9ef-4e99-b859-412c664da0db" providerId="ADAL" clId="{5F4E1CFC-5FCE-4538-A621-BAA00336BC6C}" dt="2022-04-04T18:17:01.945" v="6" actId="21"/>
          <ac:spMkLst>
            <pc:docMk/>
            <pc:sldMk cId="2495497490" sldId="4126"/>
            <ac:spMk id="85" creationId="{2661C319-4AFF-F84E-8C5E-01F867E1B4E9}"/>
          </ac:spMkLst>
        </pc:spChg>
        <pc:spChg chg="add del">
          <ac:chgData name="Diogo Barcellos Ferreira" userId="50e2b48e-e9ef-4e99-b859-412c664da0db" providerId="ADAL" clId="{5F4E1CFC-5FCE-4538-A621-BAA00336BC6C}" dt="2022-04-04T18:17:01.945" v="6" actId="21"/>
          <ac:spMkLst>
            <pc:docMk/>
            <pc:sldMk cId="2495497490" sldId="4126"/>
            <ac:spMk id="88" creationId="{5DA389BA-4CE0-6249-BD6C-D3FB48F90415}"/>
          </ac:spMkLst>
        </pc:spChg>
        <pc:spChg chg="del">
          <ac:chgData name="Diogo Barcellos Ferreira" userId="50e2b48e-e9ef-4e99-b859-412c664da0db" providerId="ADAL" clId="{5F4E1CFC-5FCE-4538-A621-BAA00336BC6C}" dt="2022-04-04T18:17:01.945" v="6" actId="21"/>
          <ac:spMkLst>
            <pc:docMk/>
            <pc:sldMk cId="2495497490" sldId="4126"/>
            <ac:spMk id="89" creationId="{8EA8495E-E1EF-DE41-8F91-B1ADDFD33403}"/>
          </ac:spMkLst>
        </pc:spChg>
        <pc:spChg chg="add del">
          <ac:chgData name="Diogo Barcellos Ferreira" userId="50e2b48e-e9ef-4e99-b859-412c664da0db" providerId="ADAL" clId="{5F4E1CFC-5FCE-4538-A621-BAA00336BC6C}" dt="2022-04-04T18:17:01.945" v="6" actId="21"/>
          <ac:spMkLst>
            <pc:docMk/>
            <pc:sldMk cId="2495497490" sldId="4126"/>
            <ac:spMk id="96" creationId="{073535C4-2D7A-F140-B199-3BFE71B2C36C}"/>
          </ac:spMkLst>
        </pc:spChg>
      </pc:sldChg>
      <pc:sldChg chg="modSp">
        <pc:chgData name="Diogo Barcellos Ferreira" userId="50e2b48e-e9ef-4e99-b859-412c664da0db" providerId="ADAL" clId="{5F4E1CFC-5FCE-4538-A621-BAA00336BC6C}" dt="2022-04-04T20:36:22.988" v="51" actId="20577"/>
        <pc:sldMkLst>
          <pc:docMk/>
          <pc:sldMk cId="2538112597" sldId="4128"/>
        </pc:sldMkLst>
        <pc:spChg chg="mod">
          <ac:chgData name="Diogo Barcellos Ferreira" userId="50e2b48e-e9ef-4e99-b859-412c664da0db" providerId="ADAL" clId="{5F4E1CFC-5FCE-4538-A621-BAA00336BC6C}" dt="2022-04-04T20:36:22.988" v="51" actId="20577"/>
          <ac:spMkLst>
            <pc:docMk/>
            <pc:sldMk cId="2538112597" sldId="4128"/>
            <ac:spMk id="22" creationId="{B58CDE02-0D9D-48CB-8982-66FDCB54B08D}"/>
          </ac:spMkLst>
        </pc:spChg>
      </pc:sldChg>
      <pc:sldChg chg="modSp mod">
        <pc:chgData name="Diogo Barcellos Ferreira" userId="50e2b48e-e9ef-4e99-b859-412c664da0db" providerId="ADAL" clId="{5F4E1CFC-5FCE-4538-A621-BAA00336BC6C}" dt="2022-04-04T20:30:24.058" v="49" actId="20577"/>
        <pc:sldMkLst>
          <pc:docMk/>
          <pc:sldMk cId="4056773020" sldId="4134"/>
        </pc:sldMkLst>
        <pc:spChg chg="mod">
          <ac:chgData name="Diogo Barcellos Ferreira" userId="50e2b48e-e9ef-4e99-b859-412c664da0db" providerId="ADAL" clId="{5F4E1CFC-5FCE-4538-A621-BAA00336BC6C}" dt="2022-04-04T20:30:24.058" v="49" actId="20577"/>
          <ac:spMkLst>
            <pc:docMk/>
            <pc:sldMk cId="4056773020" sldId="4134"/>
            <ac:spMk id="10" creationId="{00000000-0000-0000-0000-000000000000}"/>
          </ac:spMkLst>
        </pc:spChg>
      </pc:sldChg>
      <pc:sldChg chg="addSp delSp modSp add mod modAnim">
        <pc:chgData name="Diogo Barcellos Ferreira" userId="50e2b48e-e9ef-4e99-b859-412c664da0db" providerId="ADAL" clId="{5F4E1CFC-5FCE-4538-A621-BAA00336BC6C}" dt="2022-04-04T21:07:26.850" v="105"/>
        <pc:sldMkLst>
          <pc:docMk/>
          <pc:sldMk cId="2992872497" sldId="4135"/>
        </pc:sldMkLst>
        <pc:spChg chg="mod topLvl">
          <ac:chgData name="Diogo Barcellos Ferreira" userId="50e2b48e-e9ef-4e99-b859-412c664da0db" providerId="ADAL" clId="{5F4E1CFC-5FCE-4538-A621-BAA00336BC6C}" dt="2022-04-04T21:04:40.928" v="88" actId="164"/>
          <ac:spMkLst>
            <pc:docMk/>
            <pc:sldMk cId="2992872497" sldId="4135"/>
            <ac:spMk id="2" creationId="{00000000-0000-0000-0000-000000000000}"/>
          </ac:spMkLst>
        </pc:spChg>
        <pc:spChg chg="mod">
          <ac:chgData name="Diogo Barcellos Ferreira" userId="50e2b48e-e9ef-4e99-b859-412c664da0db" providerId="ADAL" clId="{5F4E1CFC-5FCE-4538-A621-BAA00336BC6C}" dt="2022-04-04T21:05:07.406" v="90" actId="164"/>
          <ac:spMkLst>
            <pc:docMk/>
            <pc:sldMk cId="2992872497" sldId="4135"/>
            <ac:spMk id="3" creationId="{74F31330-507D-4751-909C-4540C1375DFB}"/>
          </ac:spMkLst>
        </pc:spChg>
        <pc:spChg chg="mod">
          <ac:chgData name="Diogo Barcellos Ferreira" userId="50e2b48e-e9ef-4e99-b859-412c664da0db" providerId="ADAL" clId="{5F4E1CFC-5FCE-4538-A621-BAA00336BC6C}" dt="2022-04-04T21:06:06.587" v="95" actId="164"/>
          <ac:spMkLst>
            <pc:docMk/>
            <pc:sldMk cId="2992872497" sldId="4135"/>
            <ac:spMk id="4" creationId="{DF16E40D-800F-45BF-8E5C-939C99FEE074}"/>
          </ac:spMkLst>
        </pc:spChg>
        <pc:spChg chg="mod">
          <ac:chgData name="Diogo Barcellos Ferreira" userId="50e2b48e-e9ef-4e99-b859-412c664da0db" providerId="ADAL" clId="{5F4E1CFC-5FCE-4538-A621-BAA00336BC6C}" dt="2022-04-04T21:05:32.561" v="93" actId="164"/>
          <ac:spMkLst>
            <pc:docMk/>
            <pc:sldMk cId="2992872497" sldId="4135"/>
            <ac:spMk id="5" creationId="{E1D34889-C77F-4712-B8B6-8E9D5AD830B9}"/>
          </ac:spMkLst>
        </pc:spChg>
        <pc:spChg chg="mod">
          <ac:chgData name="Diogo Barcellos Ferreira" userId="50e2b48e-e9ef-4e99-b859-412c664da0db" providerId="ADAL" clId="{5F4E1CFC-5FCE-4538-A621-BAA00336BC6C}" dt="2022-04-04T21:05:22.720" v="92" actId="164"/>
          <ac:spMkLst>
            <pc:docMk/>
            <pc:sldMk cId="2992872497" sldId="4135"/>
            <ac:spMk id="6" creationId="{ED3DEBCC-9E54-4D8C-8F96-5DF57FA625DD}"/>
          </ac:spMkLst>
        </pc:spChg>
        <pc:spChg chg="mod">
          <ac:chgData name="Diogo Barcellos Ferreira" userId="50e2b48e-e9ef-4e99-b859-412c664da0db" providerId="ADAL" clId="{5F4E1CFC-5FCE-4538-A621-BAA00336BC6C}" dt="2022-04-04T21:04:40.928" v="88" actId="164"/>
          <ac:spMkLst>
            <pc:docMk/>
            <pc:sldMk cId="2992872497" sldId="4135"/>
            <ac:spMk id="7" creationId="{38E43A10-72B8-42E2-80FD-1F5DF7061F26}"/>
          </ac:spMkLst>
        </pc:spChg>
        <pc:spChg chg="mod">
          <ac:chgData name="Diogo Barcellos Ferreira" userId="50e2b48e-e9ef-4e99-b859-412c664da0db" providerId="ADAL" clId="{5F4E1CFC-5FCE-4538-A621-BAA00336BC6C}" dt="2022-04-04T21:06:06.587" v="95" actId="164"/>
          <ac:spMkLst>
            <pc:docMk/>
            <pc:sldMk cId="2992872497" sldId="4135"/>
            <ac:spMk id="8" creationId="{C369657B-1028-4C66-AA2A-2909ADEF3EF1}"/>
          </ac:spMkLst>
        </pc:spChg>
        <pc:spChg chg="mod">
          <ac:chgData name="Diogo Barcellos Ferreira" userId="50e2b48e-e9ef-4e99-b859-412c664da0db" providerId="ADAL" clId="{5F4E1CFC-5FCE-4538-A621-BAA00336BC6C}" dt="2022-04-04T21:01:36.117" v="76" actId="164"/>
          <ac:spMkLst>
            <pc:docMk/>
            <pc:sldMk cId="2992872497" sldId="4135"/>
            <ac:spMk id="9" creationId="{35AC7FBA-BE76-470A-BCA6-34B69E197417}"/>
          </ac:spMkLst>
        </pc:spChg>
        <pc:spChg chg="mod">
          <ac:chgData name="Diogo Barcellos Ferreira" userId="50e2b48e-e9ef-4e99-b859-412c664da0db" providerId="ADAL" clId="{5F4E1CFC-5FCE-4538-A621-BAA00336BC6C}" dt="2022-04-04T21:01:16.537" v="75" actId="164"/>
          <ac:spMkLst>
            <pc:docMk/>
            <pc:sldMk cId="2992872497" sldId="4135"/>
            <ac:spMk id="10" creationId="{ED115F7B-0342-4BDF-A826-8E5311CEEDE8}"/>
          </ac:spMkLst>
        </pc:spChg>
        <pc:spChg chg="mod">
          <ac:chgData name="Diogo Barcellos Ferreira" userId="50e2b48e-e9ef-4e99-b859-412c664da0db" providerId="ADAL" clId="{5F4E1CFC-5FCE-4538-A621-BAA00336BC6C}" dt="2022-04-04T21:01:03.022" v="74" actId="164"/>
          <ac:spMkLst>
            <pc:docMk/>
            <pc:sldMk cId="2992872497" sldId="4135"/>
            <ac:spMk id="11" creationId="{8EB2517B-7CBC-4BC7-B514-C6AD8740EBD8}"/>
          </ac:spMkLst>
        </pc:spChg>
        <pc:spChg chg="mod">
          <ac:chgData name="Diogo Barcellos Ferreira" userId="50e2b48e-e9ef-4e99-b859-412c664da0db" providerId="ADAL" clId="{5F4E1CFC-5FCE-4538-A621-BAA00336BC6C}" dt="2022-04-04T21:04:40.928" v="88" actId="164"/>
          <ac:spMkLst>
            <pc:docMk/>
            <pc:sldMk cId="2992872497" sldId="4135"/>
            <ac:spMk id="12" creationId="{BBE842FF-EE81-46A8-8AF7-2B7BFB3E22DC}"/>
          </ac:spMkLst>
        </pc:spChg>
        <pc:spChg chg="mod">
          <ac:chgData name="Diogo Barcellos Ferreira" userId="50e2b48e-e9ef-4e99-b859-412c664da0db" providerId="ADAL" clId="{5F4E1CFC-5FCE-4538-A621-BAA00336BC6C}" dt="2022-04-04T21:01:03.022" v="74" actId="164"/>
          <ac:spMkLst>
            <pc:docMk/>
            <pc:sldMk cId="2992872497" sldId="4135"/>
            <ac:spMk id="13" creationId="{5B19C2B5-4C5E-4355-9B49-6B100A58AC53}"/>
          </ac:spMkLst>
        </pc:spChg>
        <pc:spChg chg="mod">
          <ac:chgData name="Diogo Barcellos Ferreira" userId="50e2b48e-e9ef-4e99-b859-412c664da0db" providerId="ADAL" clId="{5F4E1CFC-5FCE-4538-A621-BAA00336BC6C}" dt="2022-04-04T21:01:16.537" v="75" actId="164"/>
          <ac:spMkLst>
            <pc:docMk/>
            <pc:sldMk cId="2992872497" sldId="4135"/>
            <ac:spMk id="14" creationId="{D26717E7-6DD0-4EE8-9DAF-B3213F146456}"/>
          </ac:spMkLst>
        </pc:spChg>
        <pc:spChg chg="mod">
          <ac:chgData name="Diogo Barcellos Ferreira" userId="50e2b48e-e9ef-4e99-b859-412c664da0db" providerId="ADAL" clId="{5F4E1CFC-5FCE-4538-A621-BAA00336BC6C}" dt="2022-04-04T21:04:40.928" v="88" actId="164"/>
          <ac:spMkLst>
            <pc:docMk/>
            <pc:sldMk cId="2992872497" sldId="4135"/>
            <ac:spMk id="17" creationId="{7D374E87-5DC1-4A8F-9351-8E06E09756B2}"/>
          </ac:spMkLst>
        </pc:spChg>
        <pc:spChg chg="mod">
          <ac:chgData name="Diogo Barcellos Ferreira" userId="50e2b48e-e9ef-4e99-b859-412c664da0db" providerId="ADAL" clId="{5F4E1CFC-5FCE-4538-A621-BAA00336BC6C}" dt="2022-04-04T21:05:07.406" v="90" actId="164"/>
          <ac:spMkLst>
            <pc:docMk/>
            <pc:sldMk cId="2992872497" sldId="4135"/>
            <ac:spMk id="18" creationId="{5D5B14B6-67FE-470C-8C48-ADFB9245C0A6}"/>
          </ac:spMkLst>
        </pc:spChg>
        <pc:spChg chg="mod">
          <ac:chgData name="Diogo Barcellos Ferreira" userId="50e2b48e-e9ef-4e99-b859-412c664da0db" providerId="ADAL" clId="{5F4E1CFC-5FCE-4538-A621-BAA00336BC6C}" dt="2022-04-04T21:05:22.720" v="92" actId="164"/>
          <ac:spMkLst>
            <pc:docMk/>
            <pc:sldMk cId="2992872497" sldId="4135"/>
            <ac:spMk id="19" creationId="{72547D00-F9A4-409A-801E-81F33898E98F}"/>
          </ac:spMkLst>
        </pc:spChg>
        <pc:spChg chg="mod">
          <ac:chgData name="Diogo Barcellos Ferreira" userId="50e2b48e-e9ef-4e99-b859-412c664da0db" providerId="ADAL" clId="{5F4E1CFC-5FCE-4538-A621-BAA00336BC6C}" dt="2022-04-04T21:05:32.561" v="93" actId="164"/>
          <ac:spMkLst>
            <pc:docMk/>
            <pc:sldMk cId="2992872497" sldId="4135"/>
            <ac:spMk id="20" creationId="{B217B65D-FEE5-4AC3-8C69-3F139BB3B84B}"/>
          </ac:spMkLst>
        </pc:spChg>
        <pc:spChg chg="mod">
          <ac:chgData name="Diogo Barcellos Ferreira" userId="50e2b48e-e9ef-4e99-b859-412c664da0db" providerId="ADAL" clId="{5F4E1CFC-5FCE-4538-A621-BAA00336BC6C}" dt="2022-04-04T21:06:06.587" v="95" actId="164"/>
          <ac:spMkLst>
            <pc:docMk/>
            <pc:sldMk cId="2992872497" sldId="4135"/>
            <ac:spMk id="21" creationId="{9FB448F4-3E80-4DB0-925E-B09552FD3310}"/>
          </ac:spMkLst>
        </pc:spChg>
        <pc:spChg chg="mod">
          <ac:chgData name="Diogo Barcellos Ferreira" userId="50e2b48e-e9ef-4e99-b859-412c664da0db" providerId="ADAL" clId="{5F4E1CFC-5FCE-4538-A621-BAA00336BC6C}" dt="2022-04-04T21:04:40.928" v="88" actId="164"/>
          <ac:spMkLst>
            <pc:docMk/>
            <pc:sldMk cId="2992872497" sldId="4135"/>
            <ac:spMk id="22" creationId="{FD8B8DFE-E634-4AE5-8A52-A7F9CB728CDE}"/>
          </ac:spMkLst>
        </pc:spChg>
        <pc:spChg chg="mod">
          <ac:chgData name="Diogo Barcellos Ferreira" userId="50e2b48e-e9ef-4e99-b859-412c664da0db" providerId="ADAL" clId="{5F4E1CFC-5FCE-4538-A621-BAA00336BC6C}" dt="2022-04-04T21:06:06.587" v="95" actId="164"/>
          <ac:spMkLst>
            <pc:docMk/>
            <pc:sldMk cId="2992872497" sldId="4135"/>
            <ac:spMk id="26" creationId="{D174C91E-36F0-437D-A0B3-119C7A8A7B55}"/>
          </ac:spMkLst>
        </pc:spChg>
        <pc:spChg chg="mod ord topLvl">
          <ac:chgData name="Diogo Barcellos Ferreira" userId="50e2b48e-e9ef-4e99-b859-412c664da0db" providerId="ADAL" clId="{5F4E1CFC-5FCE-4538-A621-BAA00336BC6C}" dt="2022-04-04T21:04:40.928" v="88" actId="164"/>
          <ac:spMkLst>
            <pc:docMk/>
            <pc:sldMk cId="2992872497" sldId="4135"/>
            <ac:spMk id="30" creationId="{EB39F9CB-5D15-4175-928E-9A1C01EAEADA}"/>
          </ac:spMkLst>
        </pc:spChg>
        <pc:spChg chg="mod">
          <ac:chgData name="Diogo Barcellos Ferreira" userId="50e2b48e-e9ef-4e99-b859-412c664da0db" providerId="ADAL" clId="{5F4E1CFC-5FCE-4538-A621-BAA00336BC6C}" dt="2022-04-04T18:19:13.747" v="20" actId="164"/>
          <ac:spMkLst>
            <pc:docMk/>
            <pc:sldMk cId="2992872497" sldId="4135"/>
            <ac:spMk id="32" creationId="{40255D20-BCB6-494B-8538-55EFCBF5653B}"/>
          </ac:spMkLst>
        </pc:spChg>
        <pc:spChg chg="mod">
          <ac:chgData name="Diogo Barcellos Ferreira" userId="50e2b48e-e9ef-4e99-b859-412c664da0db" providerId="ADAL" clId="{5F4E1CFC-5FCE-4538-A621-BAA00336BC6C}" dt="2022-04-04T18:19:13.747" v="20" actId="164"/>
          <ac:spMkLst>
            <pc:docMk/>
            <pc:sldMk cId="2992872497" sldId="4135"/>
            <ac:spMk id="33" creationId="{163ACF0E-16FB-4B5D-A38A-4F259BBA26A8}"/>
          </ac:spMkLst>
        </pc:spChg>
        <pc:spChg chg="mod">
          <ac:chgData name="Diogo Barcellos Ferreira" userId="50e2b48e-e9ef-4e99-b859-412c664da0db" providerId="ADAL" clId="{5F4E1CFC-5FCE-4538-A621-BAA00336BC6C}" dt="2022-04-04T21:01:36.117" v="76" actId="164"/>
          <ac:spMkLst>
            <pc:docMk/>
            <pc:sldMk cId="2992872497" sldId="4135"/>
            <ac:spMk id="34" creationId="{EF92A1FD-ACEA-4943-88DF-B793F4CCBA75}"/>
          </ac:spMkLst>
        </pc:spChg>
        <pc:spChg chg="mod">
          <ac:chgData name="Diogo Barcellos Ferreira" userId="50e2b48e-e9ef-4e99-b859-412c664da0db" providerId="ADAL" clId="{5F4E1CFC-5FCE-4538-A621-BAA00336BC6C}" dt="2022-04-04T21:06:06.587" v="95" actId="164"/>
          <ac:spMkLst>
            <pc:docMk/>
            <pc:sldMk cId="2992872497" sldId="4135"/>
            <ac:spMk id="35" creationId="{EE28715A-54EF-4116-8683-7D7C5238D111}"/>
          </ac:spMkLst>
        </pc:spChg>
        <pc:spChg chg="mod topLvl">
          <ac:chgData name="Diogo Barcellos Ferreira" userId="50e2b48e-e9ef-4e99-b859-412c664da0db" providerId="ADAL" clId="{5F4E1CFC-5FCE-4538-A621-BAA00336BC6C}" dt="2022-04-04T21:06:06.587" v="95" actId="164"/>
          <ac:spMkLst>
            <pc:docMk/>
            <pc:sldMk cId="2992872497" sldId="4135"/>
            <ac:spMk id="36" creationId="{67D0D5CF-063D-471B-A553-B4303014F5BD}"/>
          </ac:spMkLst>
        </pc:spChg>
        <pc:spChg chg="mod topLvl">
          <ac:chgData name="Diogo Barcellos Ferreira" userId="50e2b48e-e9ef-4e99-b859-412c664da0db" providerId="ADAL" clId="{5F4E1CFC-5FCE-4538-A621-BAA00336BC6C}" dt="2022-04-04T21:07:13.714" v="103" actId="164"/>
          <ac:spMkLst>
            <pc:docMk/>
            <pc:sldMk cId="2992872497" sldId="4135"/>
            <ac:spMk id="38" creationId="{B0733CA7-594A-4F32-90D6-25FA17E46E8E}"/>
          </ac:spMkLst>
        </pc:spChg>
        <pc:grpChg chg="add mod">
          <ac:chgData name="Diogo Barcellos Ferreira" userId="50e2b48e-e9ef-4e99-b859-412c664da0db" providerId="ADAL" clId="{5F4E1CFC-5FCE-4538-A621-BAA00336BC6C}" dt="2022-04-04T18:18:23.917" v="17" actId="164"/>
          <ac:grpSpMkLst>
            <pc:docMk/>
            <pc:sldMk cId="2992872497" sldId="4135"/>
            <ac:grpSpMk id="15" creationId="{B43DD910-4521-45DA-93E0-505E1D85BC51}"/>
          </ac:grpSpMkLst>
        </pc:grpChg>
        <pc:grpChg chg="add del mod">
          <ac:chgData name="Diogo Barcellos Ferreira" userId="50e2b48e-e9ef-4e99-b859-412c664da0db" providerId="ADAL" clId="{5F4E1CFC-5FCE-4538-A621-BAA00336BC6C}" dt="2022-04-04T21:03:36.355" v="81" actId="165"/>
          <ac:grpSpMkLst>
            <pc:docMk/>
            <pc:sldMk cId="2992872497" sldId="4135"/>
            <ac:grpSpMk id="16" creationId="{CCFCD0FF-F90C-493A-9B4F-F35101C93140}"/>
          </ac:grpSpMkLst>
        </pc:grpChg>
        <pc:grpChg chg="add mod">
          <ac:chgData name="Diogo Barcellos Ferreira" userId="50e2b48e-e9ef-4e99-b859-412c664da0db" providerId="ADAL" clId="{5F4E1CFC-5FCE-4538-A621-BAA00336BC6C}" dt="2022-04-04T18:19:13.747" v="20" actId="164"/>
          <ac:grpSpMkLst>
            <pc:docMk/>
            <pc:sldMk cId="2992872497" sldId="4135"/>
            <ac:grpSpMk id="23" creationId="{D33A78E3-F37D-4A7C-9E81-4C258FA7B995}"/>
          </ac:grpSpMkLst>
        </pc:grpChg>
        <pc:grpChg chg="add mod">
          <ac:chgData name="Diogo Barcellos Ferreira" userId="50e2b48e-e9ef-4e99-b859-412c664da0db" providerId="ADAL" clId="{5F4E1CFC-5FCE-4538-A621-BAA00336BC6C}" dt="2022-04-04T21:05:07.406" v="90" actId="164"/>
          <ac:grpSpMkLst>
            <pc:docMk/>
            <pc:sldMk cId="2992872497" sldId="4135"/>
            <ac:grpSpMk id="25" creationId="{B3EAFC02-F24F-4742-AA9C-DFCCBD4B8116}"/>
          </ac:grpSpMkLst>
        </pc:grpChg>
        <pc:grpChg chg="add mod">
          <ac:chgData name="Diogo Barcellos Ferreira" userId="50e2b48e-e9ef-4e99-b859-412c664da0db" providerId="ADAL" clId="{5F4E1CFC-5FCE-4538-A621-BAA00336BC6C}" dt="2022-04-04T21:05:22.720" v="92" actId="164"/>
          <ac:grpSpMkLst>
            <pc:docMk/>
            <pc:sldMk cId="2992872497" sldId="4135"/>
            <ac:grpSpMk id="27" creationId="{910E0C45-FAF3-4EA6-8D07-9961F1604BFE}"/>
          </ac:grpSpMkLst>
        </pc:grpChg>
        <pc:grpChg chg="add mod">
          <ac:chgData name="Diogo Barcellos Ferreira" userId="50e2b48e-e9ef-4e99-b859-412c664da0db" providerId="ADAL" clId="{5F4E1CFC-5FCE-4538-A621-BAA00336BC6C}" dt="2022-04-04T21:05:32.561" v="93" actId="164"/>
          <ac:grpSpMkLst>
            <pc:docMk/>
            <pc:sldMk cId="2992872497" sldId="4135"/>
            <ac:grpSpMk id="28" creationId="{2EBABE9C-9728-4130-AD03-63CBAB4CFDF6}"/>
          </ac:grpSpMkLst>
        </pc:grpChg>
        <pc:grpChg chg="add mod">
          <ac:chgData name="Diogo Barcellos Ferreira" userId="50e2b48e-e9ef-4e99-b859-412c664da0db" providerId="ADAL" clId="{5F4E1CFC-5FCE-4538-A621-BAA00336BC6C}" dt="2022-04-04T21:03:57.095" v="85" actId="164"/>
          <ac:grpSpMkLst>
            <pc:docMk/>
            <pc:sldMk cId="2992872497" sldId="4135"/>
            <ac:grpSpMk id="29" creationId="{65D18815-F34E-404D-976A-94A0492DA742}"/>
          </ac:grpSpMkLst>
        </pc:grpChg>
        <pc:grpChg chg="add mod">
          <ac:chgData name="Diogo Barcellos Ferreira" userId="50e2b48e-e9ef-4e99-b859-412c664da0db" providerId="ADAL" clId="{5F4E1CFC-5FCE-4538-A621-BAA00336BC6C}" dt="2022-04-04T21:04:40.928" v="88" actId="164"/>
          <ac:grpSpMkLst>
            <pc:docMk/>
            <pc:sldMk cId="2992872497" sldId="4135"/>
            <ac:grpSpMk id="31" creationId="{B69FEB5D-0EC9-4A9B-B480-6248A98DAA80}"/>
          </ac:grpSpMkLst>
        </pc:grpChg>
        <pc:grpChg chg="add mod">
          <ac:chgData name="Diogo Barcellos Ferreira" userId="50e2b48e-e9ef-4e99-b859-412c664da0db" providerId="ADAL" clId="{5F4E1CFC-5FCE-4538-A621-BAA00336BC6C}" dt="2022-04-04T21:05:07.406" v="90" actId="164"/>
          <ac:grpSpMkLst>
            <pc:docMk/>
            <pc:sldMk cId="2992872497" sldId="4135"/>
            <ac:grpSpMk id="39" creationId="{90F4175E-79E7-4FAF-9CF3-521F1549501C}"/>
          </ac:grpSpMkLst>
        </pc:grpChg>
        <pc:grpChg chg="add mod">
          <ac:chgData name="Diogo Barcellos Ferreira" userId="50e2b48e-e9ef-4e99-b859-412c664da0db" providerId="ADAL" clId="{5F4E1CFC-5FCE-4538-A621-BAA00336BC6C}" dt="2022-04-04T21:05:22.720" v="92" actId="164"/>
          <ac:grpSpMkLst>
            <pc:docMk/>
            <pc:sldMk cId="2992872497" sldId="4135"/>
            <ac:grpSpMk id="40" creationId="{07C0A319-C78E-43D4-9012-D79DB33D3249}"/>
          </ac:grpSpMkLst>
        </pc:grpChg>
        <pc:grpChg chg="add mod">
          <ac:chgData name="Diogo Barcellos Ferreira" userId="50e2b48e-e9ef-4e99-b859-412c664da0db" providerId="ADAL" clId="{5F4E1CFC-5FCE-4538-A621-BAA00336BC6C}" dt="2022-04-04T21:05:32.561" v="93" actId="164"/>
          <ac:grpSpMkLst>
            <pc:docMk/>
            <pc:sldMk cId="2992872497" sldId="4135"/>
            <ac:grpSpMk id="41" creationId="{4B80443E-EF8C-4970-B981-2143C872F5A1}"/>
          </ac:grpSpMkLst>
        </pc:grpChg>
        <pc:grpChg chg="add mod">
          <ac:chgData name="Diogo Barcellos Ferreira" userId="50e2b48e-e9ef-4e99-b859-412c664da0db" providerId="ADAL" clId="{5F4E1CFC-5FCE-4538-A621-BAA00336BC6C}" dt="2022-04-04T21:07:13.714" v="103" actId="164"/>
          <ac:grpSpMkLst>
            <pc:docMk/>
            <pc:sldMk cId="2992872497" sldId="4135"/>
            <ac:grpSpMk id="42" creationId="{DAD0D5F5-E8B1-4128-9E4D-778E782A94EA}"/>
          </ac:grpSpMkLst>
        </pc:grpChg>
        <pc:grpChg chg="add mod">
          <ac:chgData name="Diogo Barcellos Ferreira" userId="50e2b48e-e9ef-4e99-b859-412c664da0db" providerId="ADAL" clId="{5F4E1CFC-5FCE-4538-A621-BAA00336BC6C}" dt="2022-04-04T21:07:13.714" v="103" actId="164"/>
          <ac:grpSpMkLst>
            <pc:docMk/>
            <pc:sldMk cId="2992872497" sldId="4135"/>
            <ac:grpSpMk id="43" creationId="{2DB5FFDC-7523-4D66-AD56-65CDD4D88D67}"/>
          </ac:grpSpMkLst>
        </pc:grpChg>
        <pc:cxnChg chg="mod topLvl">
          <ac:chgData name="Diogo Barcellos Ferreira" userId="50e2b48e-e9ef-4e99-b859-412c664da0db" providerId="ADAL" clId="{5F4E1CFC-5FCE-4538-A621-BAA00336BC6C}" dt="2022-04-04T21:04:40.928" v="88" actId="164"/>
          <ac:cxnSpMkLst>
            <pc:docMk/>
            <pc:sldMk cId="2992872497" sldId="4135"/>
            <ac:cxnSpMk id="24" creationId="{32DEDFE6-27F6-4879-A191-D42D8D759D9B}"/>
          </ac:cxnSpMkLst>
        </pc:cxnChg>
        <pc:cxnChg chg="mod topLvl">
          <ac:chgData name="Diogo Barcellos Ferreira" userId="50e2b48e-e9ef-4e99-b859-412c664da0db" providerId="ADAL" clId="{5F4E1CFC-5FCE-4538-A621-BAA00336BC6C}" dt="2022-04-04T21:06:06.587" v="95" actId="164"/>
          <ac:cxnSpMkLst>
            <pc:docMk/>
            <pc:sldMk cId="2992872497" sldId="4135"/>
            <ac:cxnSpMk id="37" creationId="{22324A42-BEBA-4D8F-87F0-E7E65BEF692F}"/>
          </ac:cxnSpMkLst>
        </pc:cxnChg>
      </pc:sldChg>
      <pc:sldChg chg="addSp delSp modSp add mod ord">
        <pc:chgData name="Diogo Barcellos Ferreira" userId="50e2b48e-e9ef-4e99-b859-412c664da0db" providerId="ADAL" clId="{5F4E1CFC-5FCE-4538-A621-BAA00336BC6C}" dt="2022-04-04T21:00:12.312" v="71" actId="478"/>
        <pc:sldMkLst>
          <pc:docMk/>
          <pc:sldMk cId="2944052208" sldId="4136"/>
        </pc:sldMkLst>
        <pc:spChg chg="del">
          <ac:chgData name="Diogo Barcellos Ferreira" userId="50e2b48e-e9ef-4e99-b859-412c664da0db" providerId="ADAL" clId="{5F4E1CFC-5FCE-4538-A621-BAA00336BC6C}" dt="2022-04-04T18:16:39.300" v="2" actId="478"/>
          <ac:spMkLst>
            <pc:docMk/>
            <pc:sldMk cId="2944052208" sldId="4136"/>
            <ac:spMk id="2" creationId="{00000000-0000-0000-0000-000000000000}"/>
          </ac:spMkLst>
        </pc:spChg>
        <pc:spChg chg="del">
          <ac:chgData name="Diogo Barcellos Ferreira" userId="50e2b48e-e9ef-4e99-b859-412c664da0db" providerId="ADAL" clId="{5F4E1CFC-5FCE-4538-A621-BAA00336BC6C}" dt="2022-04-04T18:16:39.300" v="2" actId="478"/>
          <ac:spMkLst>
            <pc:docMk/>
            <pc:sldMk cId="2944052208" sldId="4136"/>
            <ac:spMk id="3" creationId="{74F31330-507D-4751-909C-4540C1375DFB}"/>
          </ac:spMkLst>
        </pc:spChg>
        <pc:spChg chg="del">
          <ac:chgData name="Diogo Barcellos Ferreira" userId="50e2b48e-e9ef-4e99-b859-412c664da0db" providerId="ADAL" clId="{5F4E1CFC-5FCE-4538-A621-BAA00336BC6C}" dt="2022-04-04T18:16:39.300" v="2" actId="478"/>
          <ac:spMkLst>
            <pc:docMk/>
            <pc:sldMk cId="2944052208" sldId="4136"/>
            <ac:spMk id="4" creationId="{DF16E40D-800F-45BF-8E5C-939C99FEE074}"/>
          </ac:spMkLst>
        </pc:spChg>
        <pc:spChg chg="del">
          <ac:chgData name="Diogo Barcellos Ferreira" userId="50e2b48e-e9ef-4e99-b859-412c664da0db" providerId="ADAL" clId="{5F4E1CFC-5FCE-4538-A621-BAA00336BC6C}" dt="2022-04-04T18:16:39.300" v="2" actId="478"/>
          <ac:spMkLst>
            <pc:docMk/>
            <pc:sldMk cId="2944052208" sldId="4136"/>
            <ac:spMk id="5" creationId="{E1D34889-C77F-4712-B8B6-8E9D5AD830B9}"/>
          </ac:spMkLst>
        </pc:spChg>
        <pc:spChg chg="del">
          <ac:chgData name="Diogo Barcellos Ferreira" userId="50e2b48e-e9ef-4e99-b859-412c664da0db" providerId="ADAL" clId="{5F4E1CFC-5FCE-4538-A621-BAA00336BC6C}" dt="2022-04-04T18:16:39.300" v="2" actId="478"/>
          <ac:spMkLst>
            <pc:docMk/>
            <pc:sldMk cId="2944052208" sldId="4136"/>
            <ac:spMk id="6" creationId="{ED3DEBCC-9E54-4D8C-8F96-5DF57FA625DD}"/>
          </ac:spMkLst>
        </pc:spChg>
        <pc:spChg chg="del">
          <ac:chgData name="Diogo Barcellos Ferreira" userId="50e2b48e-e9ef-4e99-b859-412c664da0db" providerId="ADAL" clId="{5F4E1CFC-5FCE-4538-A621-BAA00336BC6C}" dt="2022-04-04T18:16:39.300" v="2" actId="478"/>
          <ac:spMkLst>
            <pc:docMk/>
            <pc:sldMk cId="2944052208" sldId="4136"/>
            <ac:spMk id="7" creationId="{38E43A10-72B8-42E2-80FD-1F5DF7061F26}"/>
          </ac:spMkLst>
        </pc:spChg>
        <pc:spChg chg="del">
          <ac:chgData name="Diogo Barcellos Ferreira" userId="50e2b48e-e9ef-4e99-b859-412c664da0db" providerId="ADAL" clId="{5F4E1CFC-5FCE-4538-A621-BAA00336BC6C}" dt="2022-04-04T18:16:39.300" v="2" actId="478"/>
          <ac:spMkLst>
            <pc:docMk/>
            <pc:sldMk cId="2944052208" sldId="4136"/>
            <ac:spMk id="8" creationId="{C369657B-1028-4C66-AA2A-2909ADEF3EF1}"/>
          </ac:spMkLst>
        </pc:spChg>
        <pc:spChg chg="del">
          <ac:chgData name="Diogo Barcellos Ferreira" userId="50e2b48e-e9ef-4e99-b859-412c664da0db" providerId="ADAL" clId="{5F4E1CFC-5FCE-4538-A621-BAA00336BC6C}" dt="2022-04-04T18:16:39.300" v="2" actId="478"/>
          <ac:spMkLst>
            <pc:docMk/>
            <pc:sldMk cId="2944052208" sldId="4136"/>
            <ac:spMk id="9" creationId="{35AC7FBA-BE76-470A-BCA6-34B69E197417}"/>
          </ac:spMkLst>
        </pc:spChg>
        <pc:spChg chg="del">
          <ac:chgData name="Diogo Barcellos Ferreira" userId="50e2b48e-e9ef-4e99-b859-412c664da0db" providerId="ADAL" clId="{5F4E1CFC-5FCE-4538-A621-BAA00336BC6C}" dt="2022-04-04T18:16:39.300" v="2" actId="478"/>
          <ac:spMkLst>
            <pc:docMk/>
            <pc:sldMk cId="2944052208" sldId="4136"/>
            <ac:spMk id="10" creationId="{ED115F7B-0342-4BDF-A826-8E5311CEEDE8}"/>
          </ac:spMkLst>
        </pc:spChg>
        <pc:spChg chg="del">
          <ac:chgData name="Diogo Barcellos Ferreira" userId="50e2b48e-e9ef-4e99-b859-412c664da0db" providerId="ADAL" clId="{5F4E1CFC-5FCE-4538-A621-BAA00336BC6C}" dt="2022-04-04T18:16:39.300" v="2" actId="478"/>
          <ac:spMkLst>
            <pc:docMk/>
            <pc:sldMk cId="2944052208" sldId="4136"/>
            <ac:spMk id="11" creationId="{8EB2517B-7CBC-4BC7-B514-C6AD8740EBD8}"/>
          </ac:spMkLst>
        </pc:spChg>
        <pc:spChg chg="del">
          <ac:chgData name="Diogo Barcellos Ferreira" userId="50e2b48e-e9ef-4e99-b859-412c664da0db" providerId="ADAL" clId="{5F4E1CFC-5FCE-4538-A621-BAA00336BC6C}" dt="2022-04-04T18:16:39.300" v="2" actId="478"/>
          <ac:spMkLst>
            <pc:docMk/>
            <pc:sldMk cId="2944052208" sldId="4136"/>
            <ac:spMk id="12" creationId="{BBE842FF-EE81-46A8-8AF7-2B7BFB3E22DC}"/>
          </ac:spMkLst>
        </pc:spChg>
        <pc:spChg chg="del">
          <ac:chgData name="Diogo Barcellos Ferreira" userId="50e2b48e-e9ef-4e99-b859-412c664da0db" providerId="ADAL" clId="{5F4E1CFC-5FCE-4538-A621-BAA00336BC6C}" dt="2022-04-04T18:16:39.300" v="2" actId="478"/>
          <ac:spMkLst>
            <pc:docMk/>
            <pc:sldMk cId="2944052208" sldId="4136"/>
            <ac:spMk id="13" creationId="{5B19C2B5-4C5E-4355-9B49-6B100A58AC53}"/>
          </ac:spMkLst>
        </pc:spChg>
        <pc:spChg chg="del">
          <ac:chgData name="Diogo Barcellos Ferreira" userId="50e2b48e-e9ef-4e99-b859-412c664da0db" providerId="ADAL" clId="{5F4E1CFC-5FCE-4538-A621-BAA00336BC6C}" dt="2022-04-04T18:16:39.300" v="2" actId="478"/>
          <ac:spMkLst>
            <pc:docMk/>
            <pc:sldMk cId="2944052208" sldId="4136"/>
            <ac:spMk id="14" creationId="{D26717E7-6DD0-4EE8-9DAF-B3213F146456}"/>
          </ac:spMkLst>
        </pc:spChg>
        <pc:spChg chg="del">
          <ac:chgData name="Diogo Barcellos Ferreira" userId="50e2b48e-e9ef-4e99-b859-412c664da0db" providerId="ADAL" clId="{5F4E1CFC-5FCE-4538-A621-BAA00336BC6C}" dt="2022-04-04T18:16:39.300" v="2" actId="478"/>
          <ac:spMkLst>
            <pc:docMk/>
            <pc:sldMk cId="2944052208" sldId="4136"/>
            <ac:spMk id="17" creationId="{7D374E87-5DC1-4A8F-9351-8E06E09756B2}"/>
          </ac:spMkLst>
        </pc:spChg>
        <pc:spChg chg="del">
          <ac:chgData name="Diogo Barcellos Ferreira" userId="50e2b48e-e9ef-4e99-b859-412c664da0db" providerId="ADAL" clId="{5F4E1CFC-5FCE-4538-A621-BAA00336BC6C}" dt="2022-04-04T18:16:39.300" v="2" actId="478"/>
          <ac:spMkLst>
            <pc:docMk/>
            <pc:sldMk cId="2944052208" sldId="4136"/>
            <ac:spMk id="18" creationId="{5D5B14B6-67FE-470C-8C48-ADFB9245C0A6}"/>
          </ac:spMkLst>
        </pc:spChg>
        <pc:spChg chg="del">
          <ac:chgData name="Diogo Barcellos Ferreira" userId="50e2b48e-e9ef-4e99-b859-412c664da0db" providerId="ADAL" clId="{5F4E1CFC-5FCE-4538-A621-BAA00336BC6C}" dt="2022-04-04T18:16:39.300" v="2" actId="478"/>
          <ac:spMkLst>
            <pc:docMk/>
            <pc:sldMk cId="2944052208" sldId="4136"/>
            <ac:spMk id="19" creationId="{72547D00-F9A4-409A-801E-81F33898E98F}"/>
          </ac:spMkLst>
        </pc:spChg>
        <pc:spChg chg="del">
          <ac:chgData name="Diogo Barcellos Ferreira" userId="50e2b48e-e9ef-4e99-b859-412c664da0db" providerId="ADAL" clId="{5F4E1CFC-5FCE-4538-A621-BAA00336BC6C}" dt="2022-04-04T18:16:39.300" v="2" actId="478"/>
          <ac:spMkLst>
            <pc:docMk/>
            <pc:sldMk cId="2944052208" sldId="4136"/>
            <ac:spMk id="20" creationId="{B217B65D-FEE5-4AC3-8C69-3F139BB3B84B}"/>
          </ac:spMkLst>
        </pc:spChg>
        <pc:spChg chg="del">
          <ac:chgData name="Diogo Barcellos Ferreira" userId="50e2b48e-e9ef-4e99-b859-412c664da0db" providerId="ADAL" clId="{5F4E1CFC-5FCE-4538-A621-BAA00336BC6C}" dt="2022-04-04T18:16:39.300" v="2" actId="478"/>
          <ac:spMkLst>
            <pc:docMk/>
            <pc:sldMk cId="2944052208" sldId="4136"/>
            <ac:spMk id="21" creationId="{9FB448F4-3E80-4DB0-925E-B09552FD3310}"/>
          </ac:spMkLst>
        </pc:spChg>
        <pc:spChg chg="del">
          <ac:chgData name="Diogo Barcellos Ferreira" userId="50e2b48e-e9ef-4e99-b859-412c664da0db" providerId="ADAL" clId="{5F4E1CFC-5FCE-4538-A621-BAA00336BC6C}" dt="2022-04-04T18:16:39.300" v="2" actId="478"/>
          <ac:spMkLst>
            <pc:docMk/>
            <pc:sldMk cId="2944052208" sldId="4136"/>
            <ac:spMk id="22" creationId="{FD8B8DFE-E634-4AE5-8A52-A7F9CB728CDE}"/>
          </ac:spMkLst>
        </pc:spChg>
        <pc:spChg chg="del">
          <ac:chgData name="Diogo Barcellos Ferreira" userId="50e2b48e-e9ef-4e99-b859-412c664da0db" providerId="ADAL" clId="{5F4E1CFC-5FCE-4538-A621-BAA00336BC6C}" dt="2022-04-04T18:16:39.300" v="2" actId="478"/>
          <ac:spMkLst>
            <pc:docMk/>
            <pc:sldMk cId="2944052208" sldId="4136"/>
            <ac:spMk id="26" creationId="{D174C91E-36F0-437D-A0B3-119C7A8A7B55}"/>
          </ac:spMkLst>
        </pc:spChg>
        <pc:spChg chg="del">
          <ac:chgData name="Diogo Barcellos Ferreira" userId="50e2b48e-e9ef-4e99-b859-412c664da0db" providerId="ADAL" clId="{5F4E1CFC-5FCE-4538-A621-BAA00336BC6C}" dt="2022-04-04T18:16:39.300" v="2" actId="478"/>
          <ac:spMkLst>
            <pc:docMk/>
            <pc:sldMk cId="2944052208" sldId="4136"/>
            <ac:spMk id="30" creationId="{EB39F9CB-5D15-4175-928E-9A1C01EAEADA}"/>
          </ac:spMkLst>
        </pc:spChg>
        <pc:spChg chg="add mod">
          <ac:chgData name="Diogo Barcellos Ferreira" userId="50e2b48e-e9ef-4e99-b859-412c664da0db" providerId="ADAL" clId="{5F4E1CFC-5FCE-4538-A621-BAA00336BC6C}" dt="2022-04-04T18:17:30.707" v="10"/>
          <ac:spMkLst>
            <pc:docMk/>
            <pc:sldMk cId="2944052208" sldId="4136"/>
            <ac:spMk id="31" creationId="{47FA3777-31BB-4282-8987-741DB58C7C30}"/>
          </ac:spMkLst>
        </pc:spChg>
        <pc:spChg chg="del">
          <ac:chgData name="Diogo Barcellos Ferreira" userId="50e2b48e-e9ef-4e99-b859-412c664da0db" providerId="ADAL" clId="{5F4E1CFC-5FCE-4538-A621-BAA00336BC6C}" dt="2022-04-04T18:16:39.300" v="2" actId="478"/>
          <ac:spMkLst>
            <pc:docMk/>
            <pc:sldMk cId="2944052208" sldId="4136"/>
            <ac:spMk id="32" creationId="{40255D20-BCB6-494B-8538-55EFCBF5653B}"/>
          </ac:spMkLst>
        </pc:spChg>
        <pc:spChg chg="del">
          <ac:chgData name="Diogo Barcellos Ferreira" userId="50e2b48e-e9ef-4e99-b859-412c664da0db" providerId="ADAL" clId="{5F4E1CFC-5FCE-4538-A621-BAA00336BC6C}" dt="2022-04-04T18:16:39.300" v="2" actId="478"/>
          <ac:spMkLst>
            <pc:docMk/>
            <pc:sldMk cId="2944052208" sldId="4136"/>
            <ac:spMk id="33" creationId="{163ACF0E-16FB-4B5D-A38A-4F259BBA26A8}"/>
          </ac:spMkLst>
        </pc:spChg>
        <pc:spChg chg="del">
          <ac:chgData name="Diogo Barcellos Ferreira" userId="50e2b48e-e9ef-4e99-b859-412c664da0db" providerId="ADAL" clId="{5F4E1CFC-5FCE-4538-A621-BAA00336BC6C}" dt="2022-04-04T18:16:39.300" v="2" actId="478"/>
          <ac:spMkLst>
            <pc:docMk/>
            <pc:sldMk cId="2944052208" sldId="4136"/>
            <ac:spMk id="34" creationId="{EF92A1FD-ACEA-4943-88DF-B793F4CCBA75}"/>
          </ac:spMkLst>
        </pc:spChg>
        <pc:spChg chg="del">
          <ac:chgData name="Diogo Barcellos Ferreira" userId="50e2b48e-e9ef-4e99-b859-412c664da0db" providerId="ADAL" clId="{5F4E1CFC-5FCE-4538-A621-BAA00336BC6C}" dt="2022-04-04T18:16:39.300" v="2" actId="478"/>
          <ac:spMkLst>
            <pc:docMk/>
            <pc:sldMk cId="2944052208" sldId="4136"/>
            <ac:spMk id="35" creationId="{EE28715A-54EF-4116-8683-7D7C5238D111}"/>
          </ac:spMkLst>
        </pc:spChg>
        <pc:spChg chg="del">
          <ac:chgData name="Diogo Barcellos Ferreira" userId="50e2b48e-e9ef-4e99-b859-412c664da0db" providerId="ADAL" clId="{5F4E1CFC-5FCE-4538-A621-BAA00336BC6C}" dt="2022-04-04T18:16:39.300" v="2" actId="478"/>
          <ac:spMkLst>
            <pc:docMk/>
            <pc:sldMk cId="2944052208" sldId="4136"/>
            <ac:spMk id="36" creationId="{67D0D5CF-063D-471B-A553-B4303014F5BD}"/>
          </ac:spMkLst>
        </pc:spChg>
        <pc:spChg chg="del">
          <ac:chgData name="Diogo Barcellos Ferreira" userId="50e2b48e-e9ef-4e99-b859-412c664da0db" providerId="ADAL" clId="{5F4E1CFC-5FCE-4538-A621-BAA00336BC6C}" dt="2022-04-04T21:00:12.312" v="71" actId="478"/>
          <ac:spMkLst>
            <pc:docMk/>
            <pc:sldMk cId="2944052208" sldId="4136"/>
            <ac:spMk id="38" creationId="{B0733CA7-594A-4F32-90D6-25FA17E46E8E}"/>
          </ac:spMkLst>
        </pc:spChg>
        <pc:spChg chg="add mod">
          <ac:chgData name="Diogo Barcellos Ferreira" userId="50e2b48e-e9ef-4e99-b859-412c664da0db" providerId="ADAL" clId="{5F4E1CFC-5FCE-4538-A621-BAA00336BC6C}" dt="2022-04-04T18:17:30.707" v="10"/>
          <ac:spMkLst>
            <pc:docMk/>
            <pc:sldMk cId="2944052208" sldId="4136"/>
            <ac:spMk id="39" creationId="{7BD6DC46-59B0-47BC-B5D0-F8A1177145B7}"/>
          </ac:spMkLst>
        </pc:spChg>
        <pc:picChg chg="add mod">
          <ac:chgData name="Diogo Barcellos Ferreira" userId="50e2b48e-e9ef-4e99-b859-412c664da0db" providerId="ADAL" clId="{5F4E1CFC-5FCE-4538-A621-BAA00336BC6C}" dt="2022-04-04T18:17:30.707" v="10"/>
          <ac:picMkLst>
            <pc:docMk/>
            <pc:sldMk cId="2944052208" sldId="4136"/>
            <ac:picMk id="40" creationId="{B6230F4D-A365-4FA5-8ACE-857FAF675234}"/>
          </ac:picMkLst>
        </pc:picChg>
        <pc:cxnChg chg="del">
          <ac:chgData name="Diogo Barcellos Ferreira" userId="50e2b48e-e9ef-4e99-b859-412c664da0db" providerId="ADAL" clId="{5F4E1CFC-5FCE-4538-A621-BAA00336BC6C}" dt="2022-04-04T18:16:39.300" v="2" actId="478"/>
          <ac:cxnSpMkLst>
            <pc:docMk/>
            <pc:sldMk cId="2944052208" sldId="4136"/>
            <ac:cxnSpMk id="24" creationId="{32DEDFE6-27F6-4879-A191-D42D8D759D9B}"/>
          </ac:cxnSpMkLst>
        </pc:cxnChg>
        <pc:cxnChg chg="del">
          <ac:chgData name="Diogo Barcellos Ferreira" userId="50e2b48e-e9ef-4e99-b859-412c664da0db" providerId="ADAL" clId="{5F4E1CFC-5FCE-4538-A621-BAA00336BC6C}" dt="2022-04-04T18:16:39.300" v="2" actId="478"/>
          <ac:cxnSpMkLst>
            <pc:docMk/>
            <pc:sldMk cId="2944052208" sldId="4136"/>
            <ac:cxnSpMk id="37" creationId="{22324A42-BEBA-4D8F-87F0-E7E65BEF692F}"/>
          </ac:cxnSpMkLst>
        </pc:cxnChg>
      </pc:sldChg>
      <pc:sldChg chg="add">
        <pc:chgData name="Diogo Barcellos Ferreira" userId="50e2b48e-e9ef-4e99-b859-412c664da0db" providerId="ADAL" clId="{5F4E1CFC-5FCE-4538-A621-BAA00336BC6C}" dt="2022-04-05T11:50:59.379" v="130" actId="2890"/>
        <pc:sldMkLst>
          <pc:docMk/>
          <pc:sldMk cId="2567824260" sldId="4137"/>
        </pc:sldMkLst>
      </pc:sldChg>
      <pc:sldChg chg="modSp add mod">
        <pc:chgData name="Diogo Barcellos Ferreira" userId="50e2b48e-e9ef-4e99-b859-412c664da0db" providerId="ADAL" clId="{5F4E1CFC-5FCE-4538-A621-BAA00336BC6C}" dt="2022-04-05T11:57:06.927" v="466" actId="20577"/>
        <pc:sldMkLst>
          <pc:docMk/>
          <pc:sldMk cId="999627796" sldId="4138"/>
        </pc:sldMkLst>
        <pc:spChg chg="mod">
          <ac:chgData name="Diogo Barcellos Ferreira" userId="50e2b48e-e9ef-4e99-b859-412c664da0db" providerId="ADAL" clId="{5F4E1CFC-5FCE-4538-A621-BAA00336BC6C}" dt="2022-04-05T11:57:06.927" v="466" actId="20577"/>
          <ac:spMkLst>
            <pc:docMk/>
            <pc:sldMk cId="999627796" sldId="4138"/>
            <ac:spMk id="2" creationId="{00000000-0000-0000-0000-000000000000}"/>
          </ac:spMkLst>
        </pc:spChg>
      </pc:sldChg>
      <pc:sldChg chg="modSp add mod modAnim">
        <pc:chgData name="Diogo Barcellos Ferreira" userId="50e2b48e-e9ef-4e99-b859-412c664da0db" providerId="ADAL" clId="{5F4E1CFC-5FCE-4538-A621-BAA00336BC6C}" dt="2022-04-05T12:11:47.019" v="805" actId="113"/>
        <pc:sldMkLst>
          <pc:docMk/>
          <pc:sldMk cId="3713106269" sldId="4139"/>
        </pc:sldMkLst>
        <pc:spChg chg="mod">
          <ac:chgData name="Diogo Barcellos Ferreira" userId="50e2b48e-e9ef-4e99-b859-412c664da0db" providerId="ADAL" clId="{5F4E1CFC-5FCE-4538-A621-BAA00336BC6C}" dt="2022-04-05T12:11:47.019" v="805" actId="113"/>
          <ac:spMkLst>
            <pc:docMk/>
            <pc:sldMk cId="3713106269" sldId="4139"/>
            <ac:spMk id="2" creationId="{00000000-0000-0000-0000-000000000000}"/>
          </ac:spMkLst>
        </pc:spChg>
      </pc:sldChg>
      <pc:sldChg chg="new del">
        <pc:chgData name="Diogo Barcellos Ferreira" userId="50e2b48e-e9ef-4e99-b859-412c664da0db" providerId="ADAL" clId="{5F4E1CFC-5FCE-4538-A621-BAA00336BC6C}" dt="2022-04-05T11:57:31.274" v="468" actId="680"/>
        <pc:sldMkLst>
          <pc:docMk/>
          <pc:sldMk cId="3777859350" sldId="4139"/>
        </pc:sldMkLst>
      </pc:sldChg>
      <pc:sldChg chg="new del">
        <pc:chgData name="Diogo Barcellos Ferreira" userId="50e2b48e-e9ef-4e99-b859-412c664da0db" providerId="ADAL" clId="{5F4E1CFC-5FCE-4538-A621-BAA00336BC6C}" dt="2022-04-05T11:58:46.529" v="528" actId="680"/>
        <pc:sldMkLst>
          <pc:docMk/>
          <pc:sldMk cId="3098144456" sldId="4140"/>
        </pc:sldMkLst>
      </pc:sldChg>
      <pc:sldChg chg="addSp delSp modSp add mod delAnim modAnim">
        <pc:chgData name="Diogo Barcellos Ferreira" userId="50e2b48e-e9ef-4e99-b859-412c664da0db" providerId="ADAL" clId="{5F4E1CFC-5FCE-4538-A621-BAA00336BC6C}" dt="2022-04-05T12:22:15.530" v="831" actId="113"/>
        <pc:sldMkLst>
          <pc:docMk/>
          <pc:sldMk cId="4131257081" sldId="4140"/>
        </pc:sldMkLst>
        <pc:spChg chg="mod">
          <ac:chgData name="Diogo Barcellos Ferreira" userId="50e2b48e-e9ef-4e99-b859-412c664da0db" providerId="ADAL" clId="{5F4E1CFC-5FCE-4538-A621-BAA00336BC6C}" dt="2022-04-05T12:00:49.430" v="581" actId="1076"/>
          <ac:spMkLst>
            <pc:docMk/>
            <pc:sldMk cId="4131257081" sldId="4140"/>
            <ac:spMk id="2" creationId="{00000000-0000-0000-0000-000000000000}"/>
          </ac:spMkLst>
        </pc:spChg>
        <pc:spChg chg="add mod">
          <ac:chgData name="Diogo Barcellos Ferreira" userId="50e2b48e-e9ef-4e99-b859-412c664da0db" providerId="ADAL" clId="{5F4E1CFC-5FCE-4538-A621-BAA00336BC6C}" dt="2022-04-05T12:02:34.570" v="601" actId="1076"/>
          <ac:spMkLst>
            <pc:docMk/>
            <pc:sldMk cId="4131257081" sldId="4140"/>
            <ac:spMk id="3" creationId="{7C2A707E-8636-4158-8D6C-643665BA4B22}"/>
          </ac:spMkLst>
        </pc:spChg>
        <pc:spChg chg="add del mod">
          <ac:chgData name="Diogo Barcellos Ferreira" userId="50e2b48e-e9ef-4e99-b859-412c664da0db" providerId="ADAL" clId="{5F4E1CFC-5FCE-4538-A621-BAA00336BC6C}" dt="2022-04-05T12:14:09.410" v="808" actId="478"/>
          <ac:spMkLst>
            <pc:docMk/>
            <pc:sldMk cId="4131257081" sldId="4140"/>
            <ac:spMk id="5" creationId="{718AACAB-A948-4B90-89B9-08F082069F89}"/>
          </ac:spMkLst>
        </pc:spChg>
        <pc:spChg chg="add del mod">
          <ac:chgData name="Diogo Barcellos Ferreira" userId="50e2b48e-e9ef-4e99-b859-412c664da0db" providerId="ADAL" clId="{5F4E1CFC-5FCE-4538-A621-BAA00336BC6C}" dt="2022-04-05T12:02:02.628" v="591" actId="478"/>
          <ac:spMkLst>
            <pc:docMk/>
            <pc:sldMk cId="4131257081" sldId="4140"/>
            <ac:spMk id="6" creationId="{731CF53A-4994-4F6F-8872-D04EA9A034E5}"/>
          </ac:spMkLst>
        </pc:spChg>
        <pc:spChg chg="add mod">
          <ac:chgData name="Diogo Barcellos Ferreira" userId="50e2b48e-e9ef-4e99-b859-412c664da0db" providerId="ADAL" clId="{5F4E1CFC-5FCE-4538-A621-BAA00336BC6C}" dt="2022-04-05T12:22:15.530" v="831" actId="113"/>
          <ac:spMkLst>
            <pc:docMk/>
            <pc:sldMk cId="4131257081" sldId="4140"/>
            <ac:spMk id="7" creationId="{CE88BC33-4AEC-4239-A8E7-6AC1E51B5C34}"/>
          </ac:spMkLst>
        </pc:spChg>
        <pc:spChg chg="add mod">
          <ac:chgData name="Diogo Barcellos Ferreira" userId="50e2b48e-e9ef-4e99-b859-412c664da0db" providerId="ADAL" clId="{5F4E1CFC-5FCE-4538-A621-BAA00336BC6C}" dt="2022-04-05T12:03:50.898" v="616" actId="20577"/>
          <ac:spMkLst>
            <pc:docMk/>
            <pc:sldMk cId="4131257081" sldId="4140"/>
            <ac:spMk id="8" creationId="{3A29D118-AC4B-4085-8C12-4E839EEF5466}"/>
          </ac:spMkLst>
        </pc:spChg>
        <pc:picChg chg="add mod">
          <ac:chgData name="Diogo Barcellos Ferreira" userId="50e2b48e-e9ef-4e99-b859-412c664da0db" providerId="ADAL" clId="{5F4E1CFC-5FCE-4538-A621-BAA00336BC6C}" dt="2022-04-05T12:03:38.605" v="609" actId="1076"/>
          <ac:picMkLst>
            <pc:docMk/>
            <pc:sldMk cId="4131257081" sldId="4140"/>
            <ac:picMk id="4" creationId="{98B23D28-6680-4BC5-ABB2-B2854D6264CD}"/>
          </ac:picMkLst>
        </pc:picChg>
      </pc:sldChg>
      <pc:sldChg chg="addSp modSp add mod modAnim">
        <pc:chgData name="Diogo Barcellos Ferreira" userId="50e2b48e-e9ef-4e99-b859-412c664da0db" providerId="ADAL" clId="{5F4E1CFC-5FCE-4538-A621-BAA00336BC6C}" dt="2022-04-05T12:21:53.596" v="830"/>
        <pc:sldMkLst>
          <pc:docMk/>
          <pc:sldMk cId="1156080598" sldId="4141"/>
        </pc:sldMkLst>
        <pc:spChg chg="mod">
          <ac:chgData name="Diogo Barcellos Ferreira" userId="50e2b48e-e9ef-4e99-b859-412c664da0db" providerId="ADAL" clId="{5F4E1CFC-5FCE-4538-A621-BAA00336BC6C}" dt="2022-04-05T12:21:13.545" v="825" actId="164"/>
          <ac:spMkLst>
            <pc:docMk/>
            <pc:sldMk cId="1156080598" sldId="4141"/>
            <ac:spMk id="2" creationId="{00000000-0000-0000-0000-000000000000}"/>
          </ac:spMkLst>
        </pc:spChg>
        <pc:spChg chg="add mod">
          <ac:chgData name="Diogo Barcellos Ferreira" userId="50e2b48e-e9ef-4e99-b859-412c664da0db" providerId="ADAL" clId="{5F4E1CFC-5FCE-4538-A621-BAA00336BC6C}" dt="2022-04-05T12:21:24.349" v="826" actId="164"/>
          <ac:spMkLst>
            <pc:docMk/>
            <pc:sldMk cId="1156080598" sldId="4141"/>
            <ac:spMk id="3" creationId="{743C8D4B-0671-4217-B6FC-D5BD73B653F9}"/>
          </ac:spMkLst>
        </pc:spChg>
        <pc:spChg chg="add mod">
          <ac:chgData name="Diogo Barcellos Ferreira" userId="50e2b48e-e9ef-4e99-b859-412c664da0db" providerId="ADAL" clId="{5F4E1CFC-5FCE-4538-A621-BAA00336BC6C}" dt="2022-04-05T12:21:40.816" v="827" actId="164"/>
          <ac:spMkLst>
            <pc:docMk/>
            <pc:sldMk cId="1156080598" sldId="4141"/>
            <ac:spMk id="4" creationId="{C45211A4-2E9C-4C49-849B-1BC22DEFAFB8}"/>
          </ac:spMkLst>
        </pc:spChg>
        <pc:spChg chg="add mod">
          <ac:chgData name="Diogo Barcellos Ferreira" userId="50e2b48e-e9ef-4e99-b859-412c664da0db" providerId="ADAL" clId="{5F4E1CFC-5FCE-4538-A621-BAA00336BC6C}" dt="2022-04-05T12:08:48.174" v="780" actId="20577"/>
          <ac:spMkLst>
            <pc:docMk/>
            <pc:sldMk cId="1156080598" sldId="4141"/>
            <ac:spMk id="5" creationId="{6F8422F2-ED9A-4D38-BBAA-8174D382BED5}"/>
          </ac:spMkLst>
        </pc:spChg>
        <pc:grpChg chg="add mod">
          <ac:chgData name="Diogo Barcellos Ferreira" userId="50e2b48e-e9ef-4e99-b859-412c664da0db" providerId="ADAL" clId="{5F4E1CFC-5FCE-4538-A621-BAA00336BC6C}" dt="2022-04-05T12:21:13.545" v="825" actId="164"/>
          <ac:grpSpMkLst>
            <pc:docMk/>
            <pc:sldMk cId="1156080598" sldId="4141"/>
            <ac:grpSpMk id="6" creationId="{CFBF728E-2C6B-4312-AB7C-3C743F091BC6}"/>
          </ac:grpSpMkLst>
        </pc:grpChg>
        <pc:grpChg chg="add mod">
          <ac:chgData name="Diogo Barcellos Ferreira" userId="50e2b48e-e9ef-4e99-b859-412c664da0db" providerId="ADAL" clId="{5F4E1CFC-5FCE-4538-A621-BAA00336BC6C}" dt="2022-04-05T12:21:24.349" v="826" actId="164"/>
          <ac:grpSpMkLst>
            <pc:docMk/>
            <pc:sldMk cId="1156080598" sldId="4141"/>
            <ac:grpSpMk id="8" creationId="{35A3DF40-6BA8-4D72-901A-63481AA8ABD8}"/>
          </ac:grpSpMkLst>
        </pc:grpChg>
        <pc:grpChg chg="add mod">
          <ac:chgData name="Diogo Barcellos Ferreira" userId="50e2b48e-e9ef-4e99-b859-412c664da0db" providerId="ADAL" clId="{5F4E1CFC-5FCE-4538-A621-BAA00336BC6C}" dt="2022-04-05T12:21:40.816" v="827" actId="164"/>
          <ac:grpSpMkLst>
            <pc:docMk/>
            <pc:sldMk cId="1156080598" sldId="4141"/>
            <ac:grpSpMk id="10" creationId="{FE440DE0-61F4-44BA-85AE-650AC880691E}"/>
          </ac:grpSpMkLst>
        </pc:grpChg>
        <pc:picChg chg="mod">
          <ac:chgData name="Diogo Barcellos Ferreira" userId="50e2b48e-e9ef-4e99-b859-412c664da0db" providerId="ADAL" clId="{5F4E1CFC-5FCE-4538-A621-BAA00336BC6C}" dt="2022-04-05T12:21:40.816" v="827" actId="164"/>
          <ac:picMkLst>
            <pc:docMk/>
            <pc:sldMk cId="1156080598" sldId="4141"/>
            <ac:picMk id="7" creationId="{F70C88E3-4A67-4ACD-90F4-F3E89D148EE1}"/>
          </ac:picMkLst>
        </pc:picChg>
        <pc:picChg chg="mod">
          <ac:chgData name="Diogo Barcellos Ferreira" userId="50e2b48e-e9ef-4e99-b859-412c664da0db" providerId="ADAL" clId="{5F4E1CFC-5FCE-4538-A621-BAA00336BC6C}" dt="2022-04-05T12:21:24.349" v="826" actId="164"/>
          <ac:picMkLst>
            <pc:docMk/>
            <pc:sldMk cId="1156080598" sldId="4141"/>
            <ac:picMk id="9" creationId="{950CA89D-8FDA-447E-B0EB-6460F4451724}"/>
          </ac:picMkLst>
        </pc:picChg>
        <pc:picChg chg="mod">
          <ac:chgData name="Diogo Barcellos Ferreira" userId="50e2b48e-e9ef-4e99-b859-412c664da0db" providerId="ADAL" clId="{5F4E1CFC-5FCE-4538-A621-BAA00336BC6C}" dt="2022-04-05T12:21:13.545" v="825" actId="164"/>
          <ac:picMkLst>
            <pc:docMk/>
            <pc:sldMk cId="1156080598" sldId="4141"/>
            <ac:picMk id="11" creationId="{371B0BC5-96D2-4419-8EE7-A045599ED6EA}"/>
          </ac:picMkLst>
        </pc:picChg>
      </pc:sldChg>
      <pc:sldChg chg="modSp add ord">
        <pc:chgData name="Diogo Barcellos Ferreira" userId="50e2b48e-e9ef-4e99-b859-412c664da0db" providerId="ADAL" clId="{5F4E1CFC-5FCE-4538-A621-BAA00336BC6C}" dt="2022-04-05T12:33:45.174" v="993"/>
        <pc:sldMkLst>
          <pc:docMk/>
          <pc:sldMk cId="3312730573" sldId="4142"/>
        </pc:sldMkLst>
        <pc:spChg chg="mod">
          <ac:chgData name="Diogo Barcellos Ferreira" userId="50e2b48e-e9ef-4e99-b859-412c664da0db" providerId="ADAL" clId="{5F4E1CFC-5FCE-4538-A621-BAA00336BC6C}" dt="2022-04-05T12:33:36.370" v="991" actId="20577"/>
          <ac:spMkLst>
            <pc:docMk/>
            <pc:sldMk cId="3312730573" sldId="4142"/>
            <ac:spMk id="3" creationId="{84FCEC01-D8E4-4C86-A456-0CC19438EE23}"/>
          </ac:spMkLst>
        </pc:spChg>
      </pc:sldChg>
      <pc:sldMasterChg chg="delSldLayout">
        <pc:chgData name="Diogo Barcellos Ferreira" userId="50e2b48e-e9ef-4e99-b859-412c664da0db" providerId="ADAL" clId="{5F4E1CFC-5FCE-4538-A621-BAA00336BC6C}" dt="2022-04-04T18:17:35.433" v="13" actId="47"/>
        <pc:sldMasterMkLst>
          <pc:docMk/>
          <pc:sldMasterMk cId="0" sldId="2147483648"/>
        </pc:sldMasterMkLst>
        <pc:sldLayoutChg chg="del">
          <pc:chgData name="Diogo Barcellos Ferreira" userId="50e2b48e-e9ef-4e99-b859-412c664da0db" providerId="ADAL" clId="{5F4E1CFC-5FCE-4538-A621-BAA00336BC6C}" dt="2022-04-04T18:17:35.433" v="13" actId="47"/>
          <pc:sldLayoutMkLst>
            <pc:docMk/>
            <pc:sldMasterMk cId="0" sldId="2147483648"/>
            <pc:sldLayoutMk cId="1326106413" sldId="2147483660"/>
          </pc:sldLayoutMkLst>
        </pc:sldLayoutChg>
      </pc:sldMasterChg>
    </pc:docChg>
  </pc:docChgLst>
  <pc:docChgLst>
    <pc:chgData name="Cássio Leandro Cossenzo" userId="5dd6ead8-7e4e-4d8a-901b-030e16aa485e" providerId="ADAL" clId="{0962FDD2-B75D-42F6-9F44-3D4F314D6C52}"/>
    <pc:docChg chg="modSld sldOrd">
      <pc:chgData name="Cássio Leandro Cossenzo" userId="5dd6ead8-7e4e-4d8a-901b-030e16aa485e" providerId="ADAL" clId="{0962FDD2-B75D-42F6-9F44-3D4F314D6C52}" dt="2022-04-01T18:42:31.585" v="1"/>
      <pc:docMkLst>
        <pc:docMk/>
      </pc:docMkLst>
      <pc:sldChg chg="ord">
        <pc:chgData name="Cássio Leandro Cossenzo" userId="5dd6ead8-7e4e-4d8a-901b-030e16aa485e" providerId="ADAL" clId="{0962FDD2-B75D-42F6-9F44-3D4F314D6C52}" dt="2022-04-01T18:42:31.585" v="1"/>
        <pc:sldMkLst>
          <pc:docMk/>
          <pc:sldMk cId="3856168656" sldId="4131"/>
        </pc:sldMkLst>
      </pc:sldChg>
    </pc:docChg>
  </pc:docChgLst>
  <pc:docChgLst>
    <pc:chgData name="Diogo Barcellos Ferreira" userId="50e2b48e-e9ef-4e99-b859-412c664da0db" providerId="ADAL" clId="{FF60A735-DC4D-49A6-AE9E-CE3D74AEE198}"/>
    <pc:docChg chg="undo custSel addSld delSld modSld sldOrd">
      <pc:chgData name="Diogo Barcellos Ferreira" userId="50e2b48e-e9ef-4e99-b859-412c664da0db" providerId="ADAL" clId="{FF60A735-DC4D-49A6-AE9E-CE3D74AEE198}" dt="2022-04-04T13:47:41.653" v="3749" actId="14100"/>
      <pc:docMkLst>
        <pc:docMk/>
      </pc:docMkLst>
      <pc:sldChg chg="modSp mod">
        <pc:chgData name="Diogo Barcellos Ferreira" userId="50e2b48e-e9ef-4e99-b859-412c664da0db" providerId="ADAL" clId="{FF60A735-DC4D-49A6-AE9E-CE3D74AEE198}" dt="2022-03-31T18:22:07.789" v="1137" actId="122"/>
        <pc:sldMkLst>
          <pc:docMk/>
          <pc:sldMk cId="0" sldId="260"/>
        </pc:sldMkLst>
        <pc:spChg chg="mod">
          <ac:chgData name="Diogo Barcellos Ferreira" userId="50e2b48e-e9ef-4e99-b859-412c664da0db" providerId="ADAL" clId="{FF60A735-DC4D-49A6-AE9E-CE3D74AEE198}" dt="2022-03-31T18:22:07.789" v="1137" actId="122"/>
          <ac:spMkLst>
            <pc:docMk/>
            <pc:sldMk cId="0" sldId="260"/>
            <ac:spMk id="2" creationId="{00000000-0000-0000-0000-000000000000}"/>
          </ac:spMkLst>
        </pc:spChg>
      </pc:sldChg>
      <pc:sldChg chg="modSp mod">
        <pc:chgData name="Diogo Barcellos Ferreira" userId="50e2b48e-e9ef-4e99-b859-412c664da0db" providerId="ADAL" clId="{FF60A735-DC4D-49A6-AE9E-CE3D74AEE198}" dt="2022-03-30T11:46:38.581" v="3" actId="6549"/>
        <pc:sldMkLst>
          <pc:docMk/>
          <pc:sldMk cId="0" sldId="262"/>
        </pc:sldMkLst>
        <pc:spChg chg="mod">
          <ac:chgData name="Diogo Barcellos Ferreira" userId="50e2b48e-e9ef-4e99-b859-412c664da0db" providerId="ADAL" clId="{FF60A735-DC4D-49A6-AE9E-CE3D74AEE198}" dt="2022-03-30T11:46:02.322" v="0" actId="20577"/>
          <ac:spMkLst>
            <pc:docMk/>
            <pc:sldMk cId="0" sldId="262"/>
            <ac:spMk id="2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3-30T11:46:38.581" v="3" actId="6549"/>
          <ac:spMkLst>
            <pc:docMk/>
            <pc:sldMk cId="0" sldId="262"/>
            <ac:spMk id="3" creationId="{00000000-0000-0000-0000-000000000000}"/>
          </ac:spMkLst>
        </pc:spChg>
      </pc:sldChg>
      <pc:sldChg chg="addSp delSp modSp mod ord addCm delCm modCm">
        <pc:chgData name="Diogo Barcellos Ferreira" userId="50e2b48e-e9ef-4e99-b859-412c664da0db" providerId="ADAL" clId="{FF60A735-DC4D-49A6-AE9E-CE3D74AEE198}" dt="2022-04-04T13:44:38.938" v="3726"/>
        <pc:sldMkLst>
          <pc:docMk/>
          <pc:sldMk cId="0" sldId="263"/>
        </pc:sldMkLst>
        <pc:spChg chg="mod">
          <ac:chgData name="Diogo Barcellos Ferreira" userId="50e2b48e-e9ef-4e99-b859-412c664da0db" providerId="ADAL" clId="{FF60A735-DC4D-49A6-AE9E-CE3D74AEE198}" dt="2022-04-01T20:32:22.896" v="3411" actId="20577"/>
          <ac:spMkLst>
            <pc:docMk/>
            <pc:sldMk cId="0" sldId="263"/>
            <ac:spMk id="2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4T13:16:45.047" v="3423" actId="1076"/>
          <ac:spMkLst>
            <pc:docMk/>
            <pc:sldMk cId="0" sldId="263"/>
            <ac:spMk id="32" creationId="{971AA656-5C12-44F2-98B9-65A5FE83DC71}"/>
          </ac:spMkLst>
        </pc:spChg>
        <pc:spChg chg="add del">
          <ac:chgData name="Diogo Barcellos Ferreira" userId="50e2b48e-e9ef-4e99-b859-412c664da0db" providerId="ADAL" clId="{FF60A735-DC4D-49A6-AE9E-CE3D74AEE198}" dt="2022-04-01T17:08:36.574" v="3184" actId="478"/>
          <ac:spMkLst>
            <pc:docMk/>
            <pc:sldMk cId="0" sldId="263"/>
            <ac:spMk id="33" creationId="{C322AB8F-E99A-457A-ACF7-EF954737A365}"/>
          </ac:spMkLst>
        </pc:spChg>
        <pc:spChg chg="mod">
          <ac:chgData name="Diogo Barcellos Ferreira" userId="50e2b48e-e9ef-4e99-b859-412c664da0db" providerId="ADAL" clId="{FF60A735-DC4D-49A6-AE9E-CE3D74AEE198}" dt="2022-04-04T13:16:45.047" v="3423" actId="1076"/>
          <ac:spMkLst>
            <pc:docMk/>
            <pc:sldMk cId="0" sldId="263"/>
            <ac:spMk id="34" creationId="{358C9598-5020-43E9-9473-C834E9BBA337}"/>
          </ac:spMkLst>
        </pc:spChg>
        <pc:grpChg chg="mod">
          <ac:chgData name="Diogo Barcellos Ferreira" userId="50e2b48e-e9ef-4e99-b859-412c664da0db" providerId="ADAL" clId="{FF60A735-DC4D-49A6-AE9E-CE3D74AEE198}" dt="2022-04-04T13:16:45.047" v="3423" actId="1076"/>
          <ac:grpSpMkLst>
            <pc:docMk/>
            <pc:sldMk cId="0" sldId="263"/>
            <ac:grpSpMk id="3" creationId="{372AB2A6-872E-4BD4-A32C-AF5245673656}"/>
          </ac:grpSpMkLst>
        </pc:grpChg>
        <pc:grpChg chg="mod">
          <ac:chgData name="Diogo Barcellos Ferreira" userId="50e2b48e-e9ef-4e99-b859-412c664da0db" providerId="ADAL" clId="{FF60A735-DC4D-49A6-AE9E-CE3D74AEE198}" dt="2022-04-04T13:16:45.047" v="3423" actId="1076"/>
          <ac:grpSpMkLst>
            <pc:docMk/>
            <pc:sldMk cId="0" sldId="263"/>
            <ac:grpSpMk id="6" creationId="{17B976FF-9495-421F-8DE4-1141978272A4}"/>
          </ac:grpSpMkLst>
        </pc:grpChg>
        <pc:grpChg chg="mod">
          <ac:chgData name="Diogo Barcellos Ferreira" userId="50e2b48e-e9ef-4e99-b859-412c664da0db" providerId="ADAL" clId="{FF60A735-DC4D-49A6-AE9E-CE3D74AEE198}" dt="2022-04-04T13:16:45.047" v="3423" actId="1076"/>
          <ac:grpSpMkLst>
            <pc:docMk/>
            <pc:sldMk cId="0" sldId="263"/>
            <ac:grpSpMk id="22" creationId="{4907F336-6344-49C1-845D-D85924FAAEFC}"/>
          </ac:grpSpMkLst>
        </pc:grpChg>
      </pc:sldChg>
      <pc:sldChg chg="addSp delSp modSp mod">
        <pc:chgData name="Diogo Barcellos Ferreira" userId="50e2b48e-e9ef-4e99-b859-412c664da0db" providerId="ADAL" clId="{FF60A735-DC4D-49A6-AE9E-CE3D74AEE198}" dt="2022-04-04T13:12:50.594" v="3416" actId="403"/>
        <pc:sldMkLst>
          <pc:docMk/>
          <pc:sldMk cId="0" sldId="264"/>
        </pc:sldMkLst>
        <pc:spChg chg="mod">
          <ac:chgData name="Diogo Barcellos Ferreira" userId="50e2b48e-e9ef-4e99-b859-412c664da0db" providerId="ADAL" clId="{FF60A735-DC4D-49A6-AE9E-CE3D74AEE198}" dt="2022-04-04T13:12:43.399" v="3415" actId="403"/>
          <ac:spMkLst>
            <pc:docMk/>
            <pc:sldMk cId="0" sldId="264"/>
            <ac:spMk id="2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1T17:16:23.432" v="3246" actId="115"/>
          <ac:spMkLst>
            <pc:docMk/>
            <pc:sldMk cId="0" sldId="264"/>
            <ac:spMk id="12" creationId="{BBE842FF-EE81-46A8-8AF7-2B7BFB3E22DC}"/>
          </ac:spMkLst>
        </pc:spChg>
        <pc:spChg chg="mod">
          <ac:chgData name="Diogo Barcellos Ferreira" userId="50e2b48e-e9ef-4e99-b859-412c664da0db" providerId="ADAL" clId="{FF60A735-DC4D-49A6-AE9E-CE3D74AEE198}" dt="2022-04-01T17:16:36.997" v="3250" actId="113"/>
          <ac:spMkLst>
            <pc:docMk/>
            <pc:sldMk cId="0" sldId="264"/>
            <ac:spMk id="13" creationId="{5B19C2B5-4C5E-4355-9B49-6B100A58AC53}"/>
          </ac:spMkLst>
        </pc:spChg>
        <pc:spChg chg="mod">
          <ac:chgData name="Diogo Barcellos Ferreira" userId="50e2b48e-e9ef-4e99-b859-412c664da0db" providerId="ADAL" clId="{FF60A735-DC4D-49A6-AE9E-CE3D74AEE198}" dt="2022-04-01T17:16:39.903" v="3251" actId="113"/>
          <ac:spMkLst>
            <pc:docMk/>
            <pc:sldMk cId="0" sldId="264"/>
            <ac:spMk id="14" creationId="{D26717E7-6DD0-4EE8-9DAF-B3213F146456}"/>
          </ac:spMkLst>
        </pc:spChg>
        <pc:spChg chg="del">
          <ac:chgData name="Diogo Barcellos Ferreira" userId="50e2b48e-e9ef-4e99-b859-412c664da0db" providerId="ADAL" clId="{FF60A735-DC4D-49A6-AE9E-CE3D74AEE198}" dt="2022-04-01T17:15:51.510" v="3239" actId="478"/>
          <ac:spMkLst>
            <pc:docMk/>
            <pc:sldMk cId="0" sldId="264"/>
            <ac:spMk id="15" creationId="{F05698A5-D08E-4B74-AD1E-9B15E177848A}"/>
          </ac:spMkLst>
        </pc:spChg>
        <pc:spChg chg="del">
          <ac:chgData name="Diogo Barcellos Ferreira" userId="50e2b48e-e9ef-4e99-b859-412c664da0db" providerId="ADAL" clId="{FF60A735-DC4D-49A6-AE9E-CE3D74AEE198}" dt="2022-04-01T17:16:18.073" v="3244" actId="478"/>
          <ac:spMkLst>
            <pc:docMk/>
            <pc:sldMk cId="0" sldId="264"/>
            <ac:spMk id="16" creationId="{EBD4A165-27BE-4298-9AB5-4597F0D5026F}"/>
          </ac:spMkLst>
        </pc:spChg>
        <pc:spChg chg="mod">
          <ac:chgData name="Diogo Barcellos Ferreira" userId="50e2b48e-e9ef-4e99-b859-412c664da0db" providerId="ADAL" clId="{FF60A735-DC4D-49A6-AE9E-CE3D74AEE198}" dt="2022-04-01T17:17:25.807" v="3272" actId="20577"/>
          <ac:spMkLst>
            <pc:docMk/>
            <pc:sldMk cId="0" sldId="264"/>
            <ac:spMk id="22" creationId="{FD8B8DFE-E634-4AE5-8A52-A7F9CB728CDE}"/>
          </ac:spMkLst>
        </pc:spChg>
        <pc:spChg chg="mod">
          <ac:chgData name="Diogo Barcellos Ferreira" userId="50e2b48e-e9ef-4e99-b859-412c664da0db" providerId="ADAL" clId="{FF60A735-DC4D-49A6-AE9E-CE3D74AEE198}" dt="2022-04-01T17:16:55.894" v="3256" actId="403"/>
          <ac:spMkLst>
            <pc:docMk/>
            <pc:sldMk cId="0" sldId="264"/>
            <ac:spMk id="26" creationId="{D174C91E-36F0-437D-A0B3-119C7A8A7B55}"/>
          </ac:spMkLst>
        </pc:spChg>
        <pc:spChg chg="add mod ord">
          <ac:chgData name="Diogo Barcellos Ferreira" userId="50e2b48e-e9ef-4e99-b859-412c664da0db" providerId="ADAL" clId="{FF60A735-DC4D-49A6-AE9E-CE3D74AEE198}" dt="2022-04-01T17:14:47.053" v="3213" actId="1076"/>
          <ac:spMkLst>
            <pc:docMk/>
            <pc:sldMk cId="0" sldId="264"/>
            <ac:spMk id="30" creationId="{EB39F9CB-5D15-4175-928E-9A1C01EAEADA}"/>
          </ac:spMkLst>
        </pc:spChg>
        <pc:spChg chg="mod">
          <ac:chgData name="Diogo Barcellos Ferreira" userId="50e2b48e-e9ef-4e99-b859-412c664da0db" providerId="ADAL" clId="{FF60A735-DC4D-49A6-AE9E-CE3D74AEE198}" dt="2022-04-01T17:19:09.998" v="3289" actId="113"/>
          <ac:spMkLst>
            <pc:docMk/>
            <pc:sldMk cId="0" sldId="264"/>
            <ac:spMk id="32" creationId="{40255D20-BCB6-494B-8538-55EFCBF5653B}"/>
          </ac:spMkLst>
        </pc:spChg>
        <pc:spChg chg="mod">
          <ac:chgData name="Diogo Barcellos Ferreira" userId="50e2b48e-e9ef-4e99-b859-412c664da0db" providerId="ADAL" clId="{FF60A735-DC4D-49A6-AE9E-CE3D74AEE198}" dt="2022-04-01T17:18:50.305" v="3287" actId="14100"/>
          <ac:spMkLst>
            <pc:docMk/>
            <pc:sldMk cId="0" sldId="264"/>
            <ac:spMk id="33" creationId="{163ACF0E-16FB-4B5D-A38A-4F259BBA26A8}"/>
          </ac:spMkLst>
        </pc:spChg>
        <pc:spChg chg="add mod">
          <ac:chgData name="Diogo Barcellos Ferreira" userId="50e2b48e-e9ef-4e99-b859-412c664da0db" providerId="ADAL" clId="{FF60A735-DC4D-49A6-AE9E-CE3D74AEE198}" dt="2022-04-01T17:16:33.489" v="3249" actId="113"/>
          <ac:spMkLst>
            <pc:docMk/>
            <pc:sldMk cId="0" sldId="264"/>
            <ac:spMk id="34" creationId="{EF92A1FD-ACEA-4943-88DF-B793F4CCBA75}"/>
          </ac:spMkLst>
        </pc:spChg>
        <pc:spChg chg="add mod">
          <ac:chgData name="Diogo Barcellos Ferreira" userId="50e2b48e-e9ef-4e99-b859-412c664da0db" providerId="ADAL" clId="{FF60A735-DC4D-49A6-AE9E-CE3D74AEE198}" dt="2022-04-01T17:16:30.002" v="3248" actId="1076"/>
          <ac:spMkLst>
            <pc:docMk/>
            <pc:sldMk cId="0" sldId="264"/>
            <ac:spMk id="35" creationId="{EE28715A-54EF-4116-8683-7D7C5238D111}"/>
          </ac:spMkLst>
        </pc:spChg>
        <pc:spChg chg="add mod">
          <ac:chgData name="Diogo Barcellos Ferreira" userId="50e2b48e-e9ef-4e99-b859-412c664da0db" providerId="ADAL" clId="{FF60A735-DC4D-49A6-AE9E-CE3D74AEE198}" dt="2022-04-01T17:17:43.786" v="3274" actId="1076"/>
          <ac:spMkLst>
            <pc:docMk/>
            <pc:sldMk cId="0" sldId="264"/>
            <ac:spMk id="36" creationId="{67D0D5CF-063D-471B-A553-B4303014F5BD}"/>
          </ac:spMkLst>
        </pc:spChg>
        <pc:spChg chg="add mod">
          <ac:chgData name="Diogo Barcellos Ferreira" userId="50e2b48e-e9ef-4e99-b859-412c664da0db" providerId="ADAL" clId="{FF60A735-DC4D-49A6-AE9E-CE3D74AEE198}" dt="2022-04-04T13:12:50.594" v="3416" actId="403"/>
          <ac:spMkLst>
            <pc:docMk/>
            <pc:sldMk cId="0" sldId="264"/>
            <ac:spMk id="38" creationId="{B0733CA7-594A-4F32-90D6-25FA17E46E8E}"/>
          </ac:spMkLst>
        </pc:spChg>
        <pc:spChg chg="del">
          <ac:chgData name="Diogo Barcellos Ferreira" userId="50e2b48e-e9ef-4e99-b859-412c664da0db" providerId="ADAL" clId="{FF60A735-DC4D-49A6-AE9E-CE3D74AEE198}" dt="2022-04-01T17:15:00.795" v="3216" actId="478"/>
          <ac:spMkLst>
            <pc:docMk/>
            <pc:sldMk cId="0" sldId="264"/>
            <ac:spMk id="43" creationId="{F8EA6624-C731-40B3-A256-63AF0B441AE6}"/>
          </ac:spMkLst>
        </pc:spChg>
        <pc:spChg chg="del mod">
          <ac:chgData name="Diogo Barcellos Ferreira" userId="50e2b48e-e9ef-4e99-b859-412c664da0db" providerId="ADAL" clId="{FF60A735-DC4D-49A6-AE9E-CE3D74AEE198}" dt="2022-04-01T17:13:51.437" v="3192" actId="478"/>
          <ac:spMkLst>
            <pc:docMk/>
            <pc:sldMk cId="0" sldId="264"/>
            <ac:spMk id="44" creationId="{8227BA88-E287-4C84-BF6B-8E240FBD8622}"/>
          </ac:spMkLst>
        </pc:spChg>
        <pc:cxnChg chg="add mod">
          <ac:chgData name="Diogo Barcellos Ferreira" userId="50e2b48e-e9ef-4e99-b859-412c664da0db" providerId="ADAL" clId="{FF60A735-DC4D-49A6-AE9E-CE3D74AEE198}" dt="2022-04-01T17:14:55.306" v="3215" actId="14100"/>
          <ac:cxnSpMkLst>
            <pc:docMk/>
            <pc:sldMk cId="0" sldId="264"/>
            <ac:cxnSpMk id="24" creationId="{32DEDFE6-27F6-4879-A191-D42D8D759D9B}"/>
          </ac:cxnSpMkLst>
        </pc:cxnChg>
        <pc:cxnChg chg="add mod">
          <ac:chgData name="Diogo Barcellos Ferreira" userId="50e2b48e-e9ef-4e99-b859-412c664da0db" providerId="ADAL" clId="{FF60A735-DC4D-49A6-AE9E-CE3D74AEE198}" dt="2022-04-01T17:17:43.786" v="3274" actId="1076"/>
          <ac:cxnSpMkLst>
            <pc:docMk/>
            <pc:sldMk cId="0" sldId="264"/>
            <ac:cxnSpMk id="37" creationId="{22324A42-BEBA-4D8F-87F0-E7E65BEF692F}"/>
          </ac:cxnSpMkLst>
        </pc:cxnChg>
      </pc:sldChg>
      <pc:sldChg chg="delSp modSp mod ord delAnim">
        <pc:chgData name="Diogo Barcellos Ferreira" userId="50e2b48e-e9ef-4e99-b859-412c664da0db" providerId="ADAL" clId="{FF60A735-DC4D-49A6-AE9E-CE3D74AEE198}" dt="2022-04-04T13:13:44.023" v="3417" actId="20577"/>
        <pc:sldMkLst>
          <pc:docMk/>
          <pc:sldMk cId="0" sldId="265"/>
        </pc:sldMkLst>
        <pc:spChg chg="del">
          <ac:chgData name="Diogo Barcellos Ferreira" userId="50e2b48e-e9ef-4e99-b859-412c664da0db" providerId="ADAL" clId="{FF60A735-DC4D-49A6-AE9E-CE3D74AEE198}" dt="2022-04-01T20:31:11.894" v="3362" actId="478"/>
          <ac:spMkLst>
            <pc:docMk/>
            <pc:sldMk cId="0" sldId="265"/>
            <ac:spMk id="2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4-01T20:31:11.894" v="3362" actId="478"/>
          <ac:spMkLst>
            <pc:docMk/>
            <pc:sldMk cId="0" sldId="265"/>
            <ac:spMk id="3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4-01T20:31:11.894" v="3362" actId="478"/>
          <ac:spMkLst>
            <pc:docMk/>
            <pc:sldMk cId="0" sldId="265"/>
            <ac:spMk id="4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4-01T20:31:11.894" v="3362" actId="478"/>
          <ac:spMkLst>
            <pc:docMk/>
            <pc:sldMk cId="0" sldId="265"/>
            <ac:spMk id="5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4-01T20:31:11.894" v="3362" actId="478"/>
          <ac:spMkLst>
            <pc:docMk/>
            <pc:sldMk cId="0" sldId="265"/>
            <ac:spMk id="6" creationId="{00000000-0000-0000-0000-000000000000}"/>
          </ac:spMkLst>
        </pc:spChg>
        <pc:spChg chg="del mod">
          <ac:chgData name="Diogo Barcellos Ferreira" userId="50e2b48e-e9ef-4e99-b859-412c664da0db" providerId="ADAL" clId="{FF60A735-DC4D-49A6-AE9E-CE3D74AEE198}" dt="2022-04-01T20:31:11.894" v="3362" actId="478"/>
          <ac:spMkLst>
            <pc:docMk/>
            <pc:sldMk cId="0" sldId="265"/>
            <ac:spMk id="7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4T13:13:44.023" v="3417" actId="20577"/>
          <ac:spMkLst>
            <pc:docMk/>
            <pc:sldMk cId="0" sldId="265"/>
            <ac:spMk id="10" creationId="{00000000-0000-0000-0000-000000000000}"/>
          </ac:spMkLst>
        </pc:spChg>
        <pc:spChg chg="del mod">
          <ac:chgData name="Diogo Barcellos Ferreira" userId="50e2b48e-e9ef-4e99-b859-412c664da0db" providerId="ADAL" clId="{FF60A735-DC4D-49A6-AE9E-CE3D74AEE198}" dt="2022-04-01T20:31:11.894" v="3362" actId="478"/>
          <ac:spMkLst>
            <pc:docMk/>
            <pc:sldMk cId="0" sldId="265"/>
            <ac:spMk id="11" creationId="{00000000-0000-0000-0000-000000000000}"/>
          </ac:spMkLst>
        </pc:spChg>
        <pc:spChg chg="del mod">
          <ac:chgData name="Diogo Barcellos Ferreira" userId="50e2b48e-e9ef-4e99-b859-412c664da0db" providerId="ADAL" clId="{FF60A735-DC4D-49A6-AE9E-CE3D74AEE198}" dt="2022-04-01T20:31:11.894" v="3362" actId="478"/>
          <ac:spMkLst>
            <pc:docMk/>
            <pc:sldMk cId="0" sldId="265"/>
            <ac:spMk id="12" creationId="{00000000-0000-0000-0000-000000000000}"/>
          </ac:spMkLst>
        </pc:spChg>
        <pc:spChg chg="del mod">
          <ac:chgData name="Diogo Barcellos Ferreira" userId="50e2b48e-e9ef-4e99-b859-412c664da0db" providerId="ADAL" clId="{FF60A735-DC4D-49A6-AE9E-CE3D74AEE198}" dt="2022-04-01T20:31:11.894" v="3362" actId="478"/>
          <ac:spMkLst>
            <pc:docMk/>
            <pc:sldMk cId="0" sldId="265"/>
            <ac:spMk id="13" creationId="{00000000-0000-0000-0000-000000000000}"/>
          </ac:spMkLst>
        </pc:spChg>
        <pc:spChg chg="del mod">
          <ac:chgData name="Diogo Barcellos Ferreira" userId="50e2b48e-e9ef-4e99-b859-412c664da0db" providerId="ADAL" clId="{FF60A735-DC4D-49A6-AE9E-CE3D74AEE198}" dt="2022-04-01T20:31:11.894" v="3362" actId="478"/>
          <ac:spMkLst>
            <pc:docMk/>
            <pc:sldMk cId="0" sldId="265"/>
            <ac:spMk id="14" creationId="{00000000-0000-0000-0000-000000000000}"/>
          </ac:spMkLst>
        </pc:spChg>
        <pc:spChg chg="del mod">
          <ac:chgData name="Diogo Barcellos Ferreira" userId="50e2b48e-e9ef-4e99-b859-412c664da0db" providerId="ADAL" clId="{FF60A735-DC4D-49A6-AE9E-CE3D74AEE198}" dt="2022-04-01T20:31:11.894" v="3362" actId="478"/>
          <ac:spMkLst>
            <pc:docMk/>
            <pc:sldMk cId="0" sldId="265"/>
            <ac:spMk id="15" creationId="{00000000-0000-0000-0000-000000000000}"/>
          </ac:spMkLst>
        </pc:spChg>
        <pc:spChg chg="del mod">
          <ac:chgData name="Diogo Barcellos Ferreira" userId="50e2b48e-e9ef-4e99-b859-412c664da0db" providerId="ADAL" clId="{FF60A735-DC4D-49A6-AE9E-CE3D74AEE198}" dt="2022-04-01T20:31:11.894" v="3362" actId="478"/>
          <ac:spMkLst>
            <pc:docMk/>
            <pc:sldMk cId="0" sldId="265"/>
            <ac:spMk id="16" creationId="{00000000-0000-0000-0000-000000000000}"/>
          </ac:spMkLst>
        </pc:spChg>
        <pc:picChg chg="del">
          <ac:chgData name="Diogo Barcellos Ferreira" userId="50e2b48e-e9ef-4e99-b859-412c664da0db" providerId="ADAL" clId="{FF60A735-DC4D-49A6-AE9E-CE3D74AEE198}" dt="2022-04-01T20:31:11.894" v="3362" actId="478"/>
          <ac:picMkLst>
            <pc:docMk/>
            <pc:sldMk cId="0" sldId="265"/>
            <ac:picMk id="8" creationId="{00000000-0000-0000-0000-000000000000}"/>
          </ac:picMkLst>
        </pc:picChg>
        <pc:picChg chg="del">
          <ac:chgData name="Diogo Barcellos Ferreira" userId="50e2b48e-e9ef-4e99-b859-412c664da0db" providerId="ADAL" clId="{FF60A735-DC4D-49A6-AE9E-CE3D74AEE198}" dt="2022-04-01T20:31:11.894" v="3362" actId="478"/>
          <ac:picMkLst>
            <pc:docMk/>
            <pc:sldMk cId="0" sldId="265"/>
            <ac:picMk id="9" creationId="{00000000-0000-0000-0000-000000000000}"/>
          </ac:picMkLst>
        </pc:picChg>
      </pc:sldChg>
      <pc:sldChg chg="addSp delSp modSp mod ord delAnim">
        <pc:chgData name="Diogo Barcellos Ferreira" userId="50e2b48e-e9ef-4e99-b859-412c664da0db" providerId="ADAL" clId="{FF60A735-DC4D-49A6-AE9E-CE3D74AEE198}" dt="2022-04-04T13:46:04.799" v="3737"/>
        <pc:sldMkLst>
          <pc:docMk/>
          <pc:sldMk cId="0" sldId="266"/>
        </pc:sldMkLst>
        <pc:spChg chg="mod">
          <ac:chgData name="Diogo Barcellos Ferreira" userId="50e2b48e-e9ef-4e99-b859-412c664da0db" providerId="ADAL" clId="{FF60A735-DC4D-49A6-AE9E-CE3D74AEE198}" dt="2022-03-30T11:53:08.263" v="60" actId="20577"/>
          <ac:spMkLst>
            <pc:docMk/>
            <pc:sldMk cId="0" sldId="266"/>
            <ac:spMk id="2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3-30T11:55:28.148" v="153" actId="122"/>
          <ac:spMkLst>
            <pc:docMk/>
            <pc:sldMk cId="0" sldId="266"/>
            <ac:spMk id="4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3-30T11:55:12.640" v="150" actId="1076"/>
          <ac:spMkLst>
            <pc:docMk/>
            <pc:sldMk cId="0" sldId="266"/>
            <ac:spMk id="5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3-30T11:54:45.197" v="143" actId="20578"/>
          <ac:spMkLst>
            <pc:docMk/>
            <pc:sldMk cId="0" sldId="266"/>
            <ac:spMk id="7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3-30T11:54:45.197" v="143" actId="20578"/>
          <ac:spMkLst>
            <pc:docMk/>
            <pc:sldMk cId="0" sldId="266"/>
            <ac:spMk id="8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3-30T11:54:45.197" v="143" actId="20578"/>
          <ac:spMkLst>
            <pc:docMk/>
            <pc:sldMk cId="0" sldId="266"/>
            <ac:spMk id="9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3-30T11:53:25.749" v="66" actId="478"/>
          <ac:spMkLst>
            <pc:docMk/>
            <pc:sldMk cId="0" sldId="266"/>
            <ac:spMk id="10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3-30T11:53:28.722" v="67" actId="478"/>
          <ac:spMkLst>
            <pc:docMk/>
            <pc:sldMk cId="0" sldId="266"/>
            <ac:spMk id="11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3-30T11:54:26.947" v="115" actId="478"/>
          <ac:spMkLst>
            <pc:docMk/>
            <pc:sldMk cId="0" sldId="266"/>
            <ac:spMk id="12" creationId="{00000000-0000-0000-0000-000000000000}"/>
          </ac:spMkLst>
        </pc:spChg>
        <pc:spChg chg="add del mod">
          <ac:chgData name="Diogo Barcellos Ferreira" userId="50e2b48e-e9ef-4e99-b859-412c664da0db" providerId="ADAL" clId="{FF60A735-DC4D-49A6-AE9E-CE3D74AEE198}" dt="2022-04-01T17:24:14.767" v="3320" actId="478"/>
          <ac:spMkLst>
            <pc:docMk/>
            <pc:sldMk cId="0" sldId="266"/>
            <ac:spMk id="13" creationId="{54EA614A-3287-45B8-B080-D6267DFB56FE}"/>
          </ac:spMkLst>
        </pc:spChg>
        <pc:spChg chg="mod">
          <ac:chgData name="Diogo Barcellos Ferreira" userId="50e2b48e-e9ef-4e99-b859-412c664da0db" providerId="ADAL" clId="{FF60A735-DC4D-49A6-AE9E-CE3D74AEE198}" dt="2022-04-01T20:33:19.646" v="3414" actId="1076"/>
          <ac:spMkLst>
            <pc:docMk/>
            <pc:sldMk cId="0" sldId="266"/>
            <ac:spMk id="14" creationId="{A63B939C-81D3-47CE-9754-7C77F2ABC740}"/>
          </ac:spMkLst>
        </pc:spChg>
        <pc:spChg chg="mod">
          <ac:chgData name="Diogo Barcellos Ferreira" userId="50e2b48e-e9ef-4e99-b859-412c664da0db" providerId="ADAL" clId="{FF60A735-DC4D-49A6-AE9E-CE3D74AEE198}" dt="2022-04-01T20:33:19.646" v="3414" actId="1076"/>
          <ac:spMkLst>
            <pc:docMk/>
            <pc:sldMk cId="0" sldId="266"/>
            <ac:spMk id="15" creationId="{CEDFC61F-D4C7-4375-A5F9-5F92CCEF8A48}"/>
          </ac:spMkLst>
        </pc:spChg>
        <pc:spChg chg="mod">
          <ac:chgData name="Diogo Barcellos Ferreira" userId="50e2b48e-e9ef-4e99-b859-412c664da0db" providerId="ADAL" clId="{FF60A735-DC4D-49A6-AE9E-CE3D74AEE198}" dt="2022-04-01T20:33:19.646" v="3414" actId="1076"/>
          <ac:spMkLst>
            <pc:docMk/>
            <pc:sldMk cId="0" sldId="266"/>
            <ac:spMk id="16" creationId="{C15722A7-968D-4D68-A67F-FA8135F1D412}"/>
          </ac:spMkLst>
        </pc:spChg>
        <pc:spChg chg="mod">
          <ac:chgData name="Diogo Barcellos Ferreira" userId="50e2b48e-e9ef-4e99-b859-412c664da0db" providerId="ADAL" clId="{FF60A735-DC4D-49A6-AE9E-CE3D74AEE198}" dt="2022-04-01T17:26:12.322" v="3353" actId="404"/>
          <ac:spMkLst>
            <pc:docMk/>
            <pc:sldMk cId="0" sldId="266"/>
            <ac:spMk id="17" creationId="{ED028384-64D6-420D-B81F-5361AFF56F0B}"/>
          </ac:spMkLst>
        </pc:spChg>
        <pc:spChg chg="mod">
          <ac:chgData name="Diogo Barcellos Ferreira" userId="50e2b48e-e9ef-4e99-b859-412c664da0db" providerId="ADAL" clId="{FF60A735-DC4D-49A6-AE9E-CE3D74AEE198}" dt="2022-04-01T17:26:06.222" v="3350" actId="404"/>
          <ac:spMkLst>
            <pc:docMk/>
            <pc:sldMk cId="0" sldId="266"/>
            <ac:spMk id="18" creationId="{B89BA8EA-EF3D-4000-AEAC-BE20A1309923}"/>
          </ac:spMkLst>
        </pc:spChg>
        <pc:spChg chg="mod">
          <ac:chgData name="Diogo Barcellos Ferreira" userId="50e2b48e-e9ef-4e99-b859-412c664da0db" providerId="ADAL" clId="{FF60A735-DC4D-49A6-AE9E-CE3D74AEE198}" dt="2022-04-01T17:26:18.947" v="3354" actId="404"/>
          <ac:spMkLst>
            <pc:docMk/>
            <pc:sldMk cId="0" sldId="266"/>
            <ac:spMk id="19" creationId="{F2BCE21A-D67E-4FD2-9F2C-933F63BB7DB7}"/>
          </ac:spMkLst>
        </pc:spChg>
        <pc:grpChg chg="mod">
          <ac:chgData name="Diogo Barcellos Ferreira" userId="50e2b48e-e9ef-4e99-b859-412c664da0db" providerId="ADAL" clId="{FF60A735-DC4D-49A6-AE9E-CE3D74AEE198}" dt="2022-03-30T19:05:20.488" v="1087" actId="1076"/>
          <ac:grpSpMkLst>
            <pc:docMk/>
            <pc:sldMk cId="0" sldId="266"/>
            <ac:grpSpMk id="3" creationId="{00000000-0000-0000-0000-000000000000}"/>
          </ac:grpSpMkLst>
        </pc:grpChg>
        <pc:grpChg chg="mod">
          <ac:chgData name="Diogo Barcellos Ferreira" userId="50e2b48e-e9ef-4e99-b859-412c664da0db" providerId="ADAL" clId="{FF60A735-DC4D-49A6-AE9E-CE3D74AEE198}" dt="2022-03-30T11:54:45.197" v="143" actId="20578"/>
          <ac:grpSpMkLst>
            <pc:docMk/>
            <pc:sldMk cId="0" sldId="266"/>
            <ac:grpSpMk id="6" creationId="{00000000-0000-0000-0000-000000000000}"/>
          </ac:grpSpMkLst>
        </pc:grpChg>
        <pc:grpChg chg="mod">
          <ac:chgData name="Diogo Barcellos Ferreira" userId="50e2b48e-e9ef-4e99-b859-412c664da0db" providerId="ADAL" clId="{FF60A735-DC4D-49A6-AE9E-CE3D74AEE198}" dt="2022-04-01T20:33:19.646" v="3414" actId="1076"/>
          <ac:grpSpMkLst>
            <pc:docMk/>
            <pc:sldMk cId="0" sldId="266"/>
            <ac:grpSpMk id="12" creationId="{11986874-784F-4234-A559-BD8D87A7D90D}"/>
          </ac:grpSpMkLst>
        </pc:grpChg>
      </pc:sldChg>
      <pc:sldChg chg="modSp del mod ord">
        <pc:chgData name="Diogo Barcellos Ferreira" userId="50e2b48e-e9ef-4e99-b859-412c664da0db" providerId="ADAL" clId="{FF60A735-DC4D-49A6-AE9E-CE3D74AEE198}" dt="2022-03-30T18:41:35.241" v="1052" actId="47"/>
        <pc:sldMkLst>
          <pc:docMk/>
          <pc:sldMk cId="0" sldId="267"/>
        </pc:sldMkLst>
        <pc:spChg chg="mod">
          <ac:chgData name="Diogo Barcellos Ferreira" userId="50e2b48e-e9ef-4e99-b859-412c664da0db" providerId="ADAL" clId="{FF60A735-DC4D-49A6-AE9E-CE3D74AEE198}" dt="2022-03-30T12:05:53.362" v="338" actId="6549"/>
          <ac:spMkLst>
            <pc:docMk/>
            <pc:sldMk cId="0" sldId="267"/>
            <ac:spMk id="3" creationId="{00000000-0000-0000-0000-000000000000}"/>
          </ac:spMkLst>
        </pc:spChg>
      </pc:sldChg>
      <pc:sldChg chg="del">
        <pc:chgData name="Diogo Barcellos Ferreira" userId="50e2b48e-e9ef-4e99-b859-412c664da0db" providerId="ADAL" clId="{FF60A735-DC4D-49A6-AE9E-CE3D74AEE198}" dt="2022-03-30T11:56:43.952" v="165" actId="47"/>
        <pc:sldMkLst>
          <pc:docMk/>
          <pc:sldMk cId="0" sldId="268"/>
        </pc:sldMkLst>
      </pc:sldChg>
      <pc:sldChg chg="addSp delSp modSp mod">
        <pc:chgData name="Diogo Barcellos Ferreira" userId="50e2b48e-e9ef-4e99-b859-412c664da0db" providerId="ADAL" clId="{FF60A735-DC4D-49A6-AE9E-CE3D74AEE198}" dt="2022-04-01T14:26:50.317" v="2673" actId="1076"/>
        <pc:sldMkLst>
          <pc:docMk/>
          <pc:sldMk cId="0" sldId="269"/>
        </pc:sldMkLst>
        <pc:spChg chg="mod">
          <ac:chgData name="Diogo Barcellos Ferreira" userId="50e2b48e-e9ef-4e99-b859-412c664da0db" providerId="ADAL" clId="{FF60A735-DC4D-49A6-AE9E-CE3D74AEE198}" dt="2022-04-01T14:26:50.317" v="2673" actId="1076"/>
          <ac:spMkLst>
            <pc:docMk/>
            <pc:sldMk cId="0" sldId="269"/>
            <ac:spMk id="2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1T14:26:50.317" v="2673" actId="1076"/>
          <ac:spMkLst>
            <pc:docMk/>
            <pc:sldMk cId="0" sldId="269"/>
            <ac:spMk id="3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1T14:26:50.317" v="2673" actId="1076"/>
          <ac:spMkLst>
            <pc:docMk/>
            <pc:sldMk cId="0" sldId="269"/>
            <ac:spMk id="6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1T14:26:50.317" v="2673" actId="1076"/>
          <ac:spMkLst>
            <pc:docMk/>
            <pc:sldMk cId="0" sldId="269"/>
            <ac:spMk id="7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1T14:26:50.317" v="2673" actId="1076"/>
          <ac:spMkLst>
            <pc:docMk/>
            <pc:sldMk cId="0" sldId="269"/>
            <ac:spMk id="8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1T14:26:50.317" v="2673" actId="1076"/>
          <ac:spMkLst>
            <pc:docMk/>
            <pc:sldMk cId="0" sldId="269"/>
            <ac:spMk id="9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1T14:26:50.317" v="2673" actId="1076"/>
          <ac:spMkLst>
            <pc:docMk/>
            <pc:sldMk cId="0" sldId="269"/>
            <ac:spMk id="10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1T14:26:50.317" v="2673" actId="1076"/>
          <ac:spMkLst>
            <pc:docMk/>
            <pc:sldMk cId="0" sldId="269"/>
            <ac:spMk id="11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1T14:26:50.317" v="2673" actId="1076"/>
          <ac:spMkLst>
            <pc:docMk/>
            <pc:sldMk cId="0" sldId="269"/>
            <ac:spMk id="12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1T14:26:50.317" v="2673" actId="1076"/>
          <ac:spMkLst>
            <pc:docMk/>
            <pc:sldMk cId="0" sldId="269"/>
            <ac:spMk id="13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1T14:26:50.317" v="2673" actId="1076"/>
          <ac:spMkLst>
            <pc:docMk/>
            <pc:sldMk cId="0" sldId="269"/>
            <ac:spMk id="14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1T14:26:50.317" v="2673" actId="1076"/>
          <ac:spMkLst>
            <pc:docMk/>
            <pc:sldMk cId="0" sldId="269"/>
            <ac:spMk id="15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1T14:26:50.317" v="2673" actId="1076"/>
          <ac:spMkLst>
            <pc:docMk/>
            <pc:sldMk cId="0" sldId="269"/>
            <ac:spMk id="16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1T14:26:50.317" v="2673" actId="1076"/>
          <ac:spMkLst>
            <pc:docMk/>
            <pc:sldMk cId="0" sldId="269"/>
            <ac:spMk id="17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1T14:26:50.317" v="2673" actId="1076"/>
          <ac:spMkLst>
            <pc:docMk/>
            <pc:sldMk cId="0" sldId="269"/>
            <ac:spMk id="18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4-01T14:25:41.769" v="2671" actId="478"/>
          <ac:spMkLst>
            <pc:docMk/>
            <pc:sldMk cId="0" sldId="269"/>
            <ac:spMk id="19" creationId="{A18954E5-8D00-446B-9905-5A96F6F6838E}"/>
          </ac:spMkLst>
        </pc:spChg>
        <pc:grpChg chg="mod">
          <ac:chgData name="Diogo Barcellos Ferreira" userId="50e2b48e-e9ef-4e99-b859-412c664da0db" providerId="ADAL" clId="{FF60A735-DC4D-49A6-AE9E-CE3D74AEE198}" dt="2022-04-01T14:26:50.317" v="2673" actId="1076"/>
          <ac:grpSpMkLst>
            <pc:docMk/>
            <pc:sldMk cId="0" sldId="269"/>
            <ac:grpSpMk id="5" creationId="{00000000-0000-0000-0000-000000000000}"/>
          </ac:grpSpMkLst>
        </pc:grpChg>
        <pc:picChg chg="mod">
          <ac:chgData name="Diogo Barcellos Ferreira" userId="50e2b48e-e9ef-4e99-b859-412c664da0db" providerId="ADAL" clId="{FF60A735-DC4D-49A6-AE9E-CE3D74AEE198}" dt="2022-04-01T14:26:50.317" v="2673" actId="1076"/>
          <ac:picMkLst>
            <pc:docMk/>
            <pc:sldMk cId="0" sldId="269"/>
            <ac:picMk id="4" creationId="{00000000-0000-0000-0000-000000000000}"/>
          </ac:picMkLst>
        </pc:picChg>
        <pc:picChg chg="add mod">
          <ac:chgData name="Diogo Barcellos Ferreira" userId="50e2b48e-e9ef-4e99-b859-412c664da0db" providerId="ADAL" clId="{FF60A735-DC4D-49A6-AE9E-CE3D74AEE198}" dt="2022-04-01T14:26:50.317" v="2673" actId="1076"/>
          <ac:picMkLst>
            <pc:docMk/>
            <pc:sldMk cId="0" sldId="269"/>
            <ac:picMk id="21" creationId="{19ACD265-A92E-4314-AF3C-F86608397C1C}"/>
          </ac:picMkLst>
        </pc:picChg>
        <pc:picChg chg="add del mod">
          <ac:chgData name="Diogo Barcellos Ferreira" userId="50e2b48e-e9ef-4e99-b859-412c664da0db" providerId="ADAL" clId="{FF60A735-DC4D-49A6-AE9E-CE3D74AEE198}" dt="2022-04-01T14:21:18.514" v="2649" actId="478"/>
          <ac:picMkLst>
            <pc:docMk/>
            <pc:sldMk cId="0" sldId="269"/>
            <ac:picMk id="23" creationId="{3D3F058A-227A-480A-B62C-FF1195E1B544}"/>
          </ac:picMkLst>
        </pc:picChg>
        <pc:picChg chg="add mod">
          <ac:chgData name="Diogo Barcellos Ferreira" userId="50e2b48e-e9ef-4e99-b859-412c664da0db" providerId="ADAL" clId="{FF60A735-DC4D-49A6-AE9E-CE3D74AEE198}" dt="2022-04-01T14:26:50.317" v="2673" actId="1076"/>
          <ac:picMkLst>
            <pc:docMk/>
            <pc:sldMk cId="0" sldId="269"/>
            <ac:picMk id="25" creationId="{3C72F87E-789E-4A48-8B5B-FE76E023AE0C}"/>
          </ac:picMkLst>
        </pc:picChg>
        <pc:picChg chg="add mod">
          <ac:chgData name="Diogo Barcellos Ferreira" userId="50e2b48e-e9ef-4e99-b859-412c664da0db" providerId="ADAL" clId="{FF60A735-DC4D-49A6-AE9E-CE3D74AEE198}" dt="2022-04-01T14:26:50.317" v="2673" actId="1076"/>
          <ac:picMkLst>
            <pc:docMk/>
            <pc:sldMk cId="0" sldId="269"/>
            <ac:picMk id="27" creationId="{B3C9FAF7-5BF8-4AFB-B430-C5FEE1FD0F3B}"/>
          </ac:picMkLst>
        </pc:picChg>
        <pc:picChg chg="add mod">
          <ac:chgData name="Diogo Barcellos Ferreira" userId="50e2b48e-e9ef-4e99-b859-412c664da0db" providerId="ADAL" clId="{FF60A735-DC4D-49A6-AE9E-CE3D74AEE198}" dt="2022-04-01T14:26:50.317" v="2673" actId="1076"/>
          <ac:picMkLst>
            <pc:docMk/>
            <pc:sldMk cId="0" sldId="269"/>
            <ac:picMk id="29" creationId="{76524E90-9D6A-42FA-8465-CF2132CB36CF}"/>
          </ac:picMkLst>
        </pc:picChg>
        <pc:picChg chg="add mod">
          <ac:chgData name="Diogo Barcellos Ferreira" userId="50e2b48e-e9ef-4e99-b859-412c664da0db" providerId="ADAL" clId="{FF60A735-DC4D-49A6-AE9E-CE3D74AEE198}" dt="2022-04-01T14:26:50.317" v="2673" actId="1076"/>
          <ac:picMkLst>
            <pc:docMk/>
            <pc:sldMk cId="0" sldId="269"/>
            <ac:picMk id="31" creationId="{DC4D0941-BA0F-4941-B5C1-4256447789A4}"/>
          </ac:picMkLst>
        </pc:picChg>
        <pc:picChg chg="add mod">
          <ac:chgData name="Diogo Barcellos Ferreira" userId="50e2b48e-e9ef-4e99-b859-412c664da0db" providerId="ADAL" clId="{FF60A735-DC4D-49A6-AE9E-CE3D74AEE198}" dt="2022-04-01T14:26:50.317" v="2673" actId="1076"/>
          <ac:picMkLst>
            <pc:docMk/>
            <pc:sldMk cId="0" sldId="269"/>
            <ac:picMk id="1026" creationId="{B2323E5D-B4AB-4C99-B5FA-900C2EACB6E0}"/>
          </ac:picMkLst>
        </pc:picChg>
      </pc:sldChg>
      <pc:sldChg chg="addSp delSp modSp mod delAnim modAnim">
        <pc:chgData name="Diogo Barcellos Ferreira" userId="50e2b48e-e9ef-4e99-b859-412c664da0db" providerId="ADAL" clId="{FF60A735-DC4D-49A6-AE9E-CE3D74AEE198}" dt="2022-04-01T15:02:15.283" v="3017" actId="207"/>
        <pc:sldMkLst>
          <pc:docMk/>
          <pc:sldMk cId="0" sldId="270"/>
        </pc:sldMkLst>
        <pc:spChg chg="mod">
          <ac:chgData name="Diogo Barcellos Ferreira" userId="50e2b48e-e9ef-4e99-b859-412c664da0db" providerId="ADAL" clId="{FF60A735-DC4D-49A6-AE9E-CE3D74AEE198}" dt="2022-04-01T14:02:08.890" v="2564" actId="14100"/>
          <ac:spMkLst>
            <pc:docMk/>
            <pc:sldMk cId="0" sldId="270"/>
            <ac:spMk id="2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1T14:02:22.401" v="2567" actId="113"/>
          <ac:spMkLst>
            <pc:docMk/>
            <pc:sldMk cId="0" sldId="270"/>
            <ac:spMk id="3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1T14:13:45.675" v="2612" actId="14100"/>
          <ac:spMkLst>
            <pc:docMk/>
            <pc:sldMk cId="0" sldId="270"/>
            <ac:spMk id="7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1T14:13:42.876" v="2611" actId="14100"/>
          <ac:spMkLst>
            <pc:docMk/>
            <pc:sldMk cId="0" sldId="270"/>
            <ac:spMk id="8" creationId="{00000000-0000-0000-0000-000000000000}"/>
          </ac:spMkLst>
        </pc:spChg>
        <pc:spChg chg="del mod">
          <ac:chgData name="Diogo Barcellos Ferreira" userId="50e2b48e-e9ef-4e99-b859-412c664da0db" providerId="ADAL" clId="{FF60A735-DC4D-49A6-AE9E-CE3D74AEE198}" dt="2022-04-01T13:58:24.850" v="2544" actId="478"/>
          <ac:spMkLst>
            <pc:docMk/>
            <pc:sldMk cId="0" sldId="270"/>
            <ac:spMk id="9" creationId="{00000000-0000-0000-0000-000000000000}"/>
          </ac:spMkLst>
        </pc:spChg>
        <pc:spChg chg="del mod">
          <ac:chgData name="Diogo Barcellos Ferreira" userId="50e2b48e-e9ef-4e99-b859-412c664da0db" providerId="ADAL" clId="{FF60A735-DC4D-49A6-AE9E-CE3D74AEE198}" dt="2022-04-01T13:58:22.867" v="2542" actId="478"/>
          <ac:spMkLst>
            <pc:docMk/>
            <pc:sldMk cId="0" sldId="270"/>
            <ac:spMk id="10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1T13:58:34.181" v="2546" actId="1076"/>
          <ac:spMkLst>
            <pc:docMk/>
            <pc:sldMk cId="0" sldId="270"/>
            <ac:spMk id="11" creationId="{00000000-0000-0000-0000-000000000000}"/>
          </ac:spMkLst>
        </pc:spChg>
        <pc:spChg chg="add del mod">
          <ac:chgData name="Diogo Barcellos Ferreira" userId="50e2b48e-e9ef-4e99-b859-412c664da0db" providerId="ADAL" clId="{FF60A735-DC4D-49A6-AE9E-CE3D74AEE198}" dt="2022-04-01T13:58:48.216" v="2551" actId="1076"/>
          <ac:spMkLst>
            <pc:docMk/>
            <pc:sldMk cId="0" sldId="270"/>
            <ac:spMk id="12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1T13:58:16.135" v="2539" actId="1076"/>
          <ac:spMkLst>
            <pc:docMk/>
            <pc:sldMk cId="0" sldId="270"/>
            <ac:spMk id="13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1T13:59:07.629" v="2557" actId="1076"/>
          <ac:spMkLst>
            <pc:docMk/>
            <pc:sldMk cId="0" sldId="270"/>
            <ac:spMk id="14" creationId="{00000000-0000-0000-0000-000000000000}"/>
          </ac:spMkLst>
        </pc:spChg>
        <pc:spChg chg="del mod">
          <ac:chgData name="Diogo Barcellos Ferreira" userId="50e2b48e-e9ef-4e99-b859-412c664da0db" providerId="ADAL" clId="{FF60A735-DC4D-49A6-AE9E-CE3D74AEE198}" dt="2022-04-01T13:58:23.923" v="2543" actId="478"/>
          <ac:spMkLst>
            <pc:docMk/>
            <pc:sldMk cId="0" sldId="270"/>
            <ac:spMk id="15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1T14:02:02.134" v="2563" actId="1076"/>
          <ac:spMkLst>
            <pc:docMk/>
            <pc:sldMk cId="0" sldId="270"/>
            <ac:spMk id="16" creationId="{00000000-0000-0000-0000-000000000000}"/>
          </ac:spMkLst>
        </pc:spChg>
        <pc:spChg chg="del mod">
          <ac:chgData name="Diogo Barcellos Ferreira" userId="50e2b48e-e9ef-4e99-b859-412c664da0db" providerId="ADAL" clId="{FF60A735-DC4D-49A6-AE9E-CE3D74AEE198}" dt="2022-04-01T14:14:06.005" v="2616" actId="478"/>
          <ac:spMkLst>
            <pc:docMk/>
            <pc:sldMk cId="0" sldId="270"/>
            <ac:spMk id="17" creationId="{5EBCA71B-1805-4583-B73E-26A3AEC83638}"/>
          </ac:spMkLst>
        </pc:spChg>
        <pc:spChg chg="add mod ord">
          <ac:chgData name="Diogo Barcellos Ferreira" userId="50e2b48e-e9ef-4e99-b859-412c664da0db" providerId="ADAL" clId="{FF60A735-DC4D-49A6-AE9E-CE3D74AEE198}" dt="2022-04-01T14:13:40.948" v="2610" actId="14100"/>
          <ac:spMkLst>
            <pc:docMk/>
            <pc:sldMk cId="0" sldId="270"/>
            <ac:spMk id="18" creationId="{C0979747-6863-4C6B-93B4-A8FF6C76B874}"/>
          </ac:spMkLst>
        </pc:spChg>
        <pc:spChg chg="add mod ord">
          <ac:chgData name="Diogo Barcellos Ferreira" userId="50e2b48e-e9ef-4e99-b859-412c664da0db" providerId="ADAL" clId="{FF60A735-DC4D-49A6-AE9E-CE3D74AEE198}" dt="2022-04-01T14:13:37.925" v="2609" actId="14100"/>
          <ac:spMkLst>
            <pc:docMk/>
            <pc:sldMk cId="0" sldId="270"/>
            <ac:spMk id="19" creationId="{3C979DA1-D80E-43CB-85E6-9A1FC6759077}"/>
          </ac:spMkLst>
        </pc:spChg>
        <pc:spChg chg="add mod ord">
          <ac:chgData name="Diogo Barcellos Ferreira" userId="50e2b48e-e9ef-4e99-b859-412c664da0db" providerId="ADAL" clId="{FF60A735-DC4D-49A6-AE9E-CE3D74AEE198}" dt="2022-04-01T14:13:35.019" v="2608" actId="14100"/>
          <ac:spMkLst>
            <pc:docMk/>
            <pc:sldMk cId="0" sldId="270"/>
            <ac:spMk id="20" creationId="{78DFD7E5-7794-43A4-AD97-18F72AD32045}"/>
          </ac:spMkLst>
        </pc:spChg>
        <pc:grpChg chg="mod">
          <ac:chgData name="Diogo Barcellos Ferreira" userId="50e2b48e-e9ef-4e99-b859-412c664da0db" providerId="ADAL" clId="{FF60A735-DC4D-49A6-AE9E-CE3D74AEE198}" dt="2022-03-30T12:05:20.070" v="315" actId="1076"/>
          <ac:grpSpMkLst>
            <pc:docMk/>
            <pc:sldMk cId="0" sldId="270"/>
            <ac:grpSpMk id="5" creationId="{00000000-0000-0000-0000-000000000000}"/>
          </ac:grpSpMkLst>
        </pc:grpChg>
        <pc:picChg chg="mod">
          <ac:chgData name="Diogo Barcellos Ferreira" userId="50e2b48e-e9ef-4e99-b859-412c664da0db" providerId="ADAL" clId="{FF60A735-DC4D-49A6-AE9E-CE3D74AEE198}" dt="2022-03-30T12:05:20.070" v="315" actId="1076"/>
          <ac:picMkLst>
            <pc:docMk/>
            <pc:sldMk cId="0" sldId="270"/>
            <ac:picMk id="4" creationId="{00000000-0000-0000-0000-000000000000}"/>
          </ac:picMkLst>
        </pc:picChg>
        <pc:picChg chg="add del mod">
          <ac:chgData name="Diogo Barcellos Ferreira" userId="50e2b48e-e9ef-4e99-b859-412c664da0db" providerId="ADAL" clId="{FF60A735-DC4D-49A6-AE9E-CE3D74AEE198}" dt="2022-04-01T14:08:41.995" v="2594" actId="478"/>
          <ac:picMkLst>
            <pc:docMk/>
            <pc:sldMk cId="0" sldId="270"/>
            <ac:picMk id="10" creationId="{4ABD3C1F-07D8-4A7F-9E26-26D62BA4EFD2}"/>
          </ac:picMkLst>
        </pc:picChg>
        <pc:picChg chg="add del mod">
          <ac:chgData name="Diogo Barcellos Ferreira" userId="50e2b48e-e9ef-4e99-b859-412c664da0db" providerId="ADAL" clId="{FF60A735-DC4D-49A6-AE9E-CE3D74AEE198}" dt="2022-04-01T15:01:35.292" v="3006" actId="478"/>
          <ac:picMkLst>
            <pc:docMk/>
            <pc:sldMk cId="0" sldId="270"/>
            <ac:picMk id="21" creationId="{C559B081-8C54-4A60-82D1-81FEF2190F5E}"/>
          </ac:picMkLst>
        </pc:picChg>
        <pc:picChg chg="add del mod">
          <ac:chgData name="Diogo Barcellos Ferreira" userId="50e2b48e-e9ef-4e99-b859-412c664da0db" providerId="ADAL" clId="{FF60A735-DC4D-49A6-AE9E-CE3D74AEE198}" dt="2022-04-01T14:06:10.738" v="2576" actId="478"/>
          <ac:picMkLst>
            <pc:docMk/>
            <pc:sldMk cId="0" sldId="270"/>
            <ac:picMk id="22" creationId="{C7324AAC-93A3-4606-A953-1755256545E0}"/>
          </ac:picMkLst>
        </pc:picChg>
        <pc:picChg chg="add mod">
          <ac:chgData name="Diogo Barcellos Ferreira" userId="50e2b48e-e9ef-4e99-b859-412c664da0db" providerId="ADAL" clId="{FF60A735-DC4D-49A6-AE9E-CE3D74AEE198}" dt="2022-04-01T14:13:51.070" v="2613" actId="1076"/>
          <ac:picMkLst>
            <pc:docMk/>
            <pc:sldMk cId="0" sldId="270"/>
            <ac:picMk id="23" creationId="{10D039C6-F738-4796-8518-02547D061FAA}"/>
          </ac:picMkLst>
        </pc:picChg>
        <pc:picChg chg="add del mod">
          <ac:chgData name="Diogo Barcellos Ferreira" userId="50e2b48e-e9ef-4e99-b859-412c664da0db" providerId="ADAL" clId="{FF60A735-DC4D-49A6-AE9E-CE3D74AEE198}" dt="2022-04-01T14:05:51.949" v="2573" actId="478"/>
          <ac:picMkLst>
            <pc:docMk/>
            <pc:sldMk cId="0" sldId="270"/>
            <ac:picMk id="23" creationId="{EE31A0A9-BBBB-41E4-8B5D-7E6EEB0757A2}"/>
          </ac:picMkLst>
        </pc:picChg>
        <pc:picChg chg="add del mod">
          <ac:chgData name="Diogo Barcellos Ferreira" userId="50e2b48e-e9ef-4e99-b859-412c664da0db" providerId="ADAL" clId="{FF60A735-DC4D-49A6-AE9E-CE3D74AEE198}" dt="2022-04-01T14:59:26.649" v="2973" actId="478"/>
          <ac:picMkLst>
            <pc:docMk/>
            <pc:sldMk cId="0" sldId="270"/>
            <ac:picMk id="25" creationId="{3F85F724-2E0A-4953-B332-80BC99216525}"/>
          </ac:picMkLst>
        </pc:picChg>
        <pc:picChg chg="add mod">
          <ac:chgData name="Diogo Barcellos Ferreira" userId="50e2b48e-e9ef-4e99-b859-412c664da0db" providerId="ADAL" clId="{FF60A735-DC4D-49A6-AE9E-CE3D74AEE198}" dt="2022-04-01T14:13:54.061" v="2614" actId="1076"/>
          <ac:picMkLst>
            <pc:docMk/>
            <pc:sldMk cId="0" sldId="270"/>
            <ac:picMk id="26" creationId="{D3197A2D-6872-4B8A-9C13-E69FBEFE115A}"/>
          </ac:picMkLst>
        </pc:picChg>
        <pc:picChg chg="add del mod">
          <ac:chgData name="Diogo Barcellos Ferreira" userId="50e2b48e-e9ef-4e99-b859-412c664da0db" providerId="ADAL" clId="{FF60A735-DC4D-49A6-AE9E-CE3D74AEE198}" dt="2022-04-01T15:01:52.584" v="3009" actId="478"/>
          <ac:picMkLst>
            <pc:docMk/>
            <pc:sldMk cId="0" sldId="270"/>
            <ac:picMk id="27" creationId="{FDC31F54-E145-4727-BB7C-ADE5005A06B4}"/>
          </ac:picMkLst>
        </pc:picChg>
        <pc:picChg chg="add mod">
          <ac:chgData name="Diogo Barcellos Ferreira" userId="50e2b48e-e9ef-4e99-b859-412c664da0db" providerId="ADAL" clId="{FF60A735-DC4D-49A6-AE9E-CE3D74AEE198}" dt="2022-04-01T14:59:39.877" v="2980" actId="207"/>
          <ac:picMkLst>
            <pc:docMk/>
            <pc:sldMk cId="0" sldId="270"/>
            <ac:picMk id="28" creationId="{BD8A99D1-7A87-4E8F-9C0C-D0ECA8E98500}"/>
          </ac:picMkLst>
        </pc:picChg>
        <pc:picChg chg="add mod">
          <ac:chgData name="Diogo Barcellos Ferreira" userId="50e2b48e-e9ef-4e99-b859-412c664da0db" providerId="ADAL" clId="{FF60A735-DC4D-49A6-AE9E-CE3D74AEE198}" dt="2022-04-01T15:02:15.283" v="3017" actId="207"/>
          <ac:picMkLst>
            <pc:docMk/>
            <pc:sldMk cId="0" sldId="270"/>
            <ac:picMk id="29" creationId="{8EE01E06-B4F2-4ED0-9A2D-2467945B973E}"/>
          </ac:picMkLst>
        </pc:picChg>
        <pc:picChg chg="add del mod">
          <ac:chgData name="Diogo Barcellos Ferreira" userId="50e2b48e-e9ef-4e99-b859-412c664da0db" providerId="ADAL" clId="{FF60A735-DC4D-49A6-AE9E-CE3D74AEE198}" dt="2022-04-01T14:07:01.562" v="2582" actId="478"/>
          <ac:picMkLst>
            <pc:docMk/>
            <pc:sldMk cId="0" sldId="270"/>
            <ac:picMk id="29" creationId="{FD6F5A8A-EE52-4A1B-9B10-2255BC632B7A}"/>
          </ac:picMkLst>
        </pc:picChg>
        <pc:picChg chg="add mod">
          <ac:chgData name="Diogo Barcellos Ferreira" userId="50e2b48e-e9ef-4e99-b859-412c664da0db" providerId="ADAL" clId="{FF60A735-DC4D-49A6-AE9E-CE3D74AEE198}" dt="2022-04-01T15:02:06.081" v="3015"/>
          <ac:picMkLst>
            <pc:docMk/>
            <pc:sldMk cId="0" sldId="270"/>
            <ac:picMk id="30" creationId="{E5A5631D-B5A7-4B3F-9E66-647FF1CDE959}"/>
          </ac:picMkLst>
        </pc:picChg>
      </pc:sldChg>
      <pc:sldChg chg="addSp delSp modSp mod delAnim modAnim">
        <pc:chgData name="Diogo Barcellos Ferreira" userId="50e2b48e-e9ef-4e99-b859-412c664da0db" providerId="ADAL" clId="{FF60A735-DC4D-49A6-AE9E-CE3D74AEE198}" dt="2022-04-01T14:39:31.533" v="2772" actId="478"/>
        <pc:sldMkLst>
          <pc:docMk/>
          <pc:sldMk cId="0" sldId="271"/>
        </pc:sldMkLst>
        <pc:spChg chg="mod">
          <ac:chgData name="Diogo Barcellos Ferreira" userId="50e2b48e-e9ef-4e99-b859-412c664da0db" providerId="ADAL" clId="{FF60A735-DC4D-49A6-AE9E-CE3D74AEE198}" dt="2022-04-01T14:34:15.071" v="2675" actId="14100"/>
          <ac:spMkLst>
            <pc:docMk/>
            <pc:sldMk cId="0" sldId="271"/>
            <ac:spMk id="2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1T14:34:19.867" v="2676" actId="14100"/>
          <ac:spMkLst>
            <pc:docMk/>
            <pc:sldMk cId="0" sldId="271"/>
            <ac:spMk id="3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1T14:37:07.705" v="2745" actId="14100"/>
          <ac:spMkLst>
            <pc:docMk/>
            <pc:sldMk cId="0" sldId="271"/>
            <ac:spMk id="7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4-01T14:34:59.465" v="2690" actId="478"/>
          <ac:spMkLst>
            <pc:docMk/>
            <pc:sldMk cId="0" sldId="271"/>
            <ac:spMk id="8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4-01T14:35:00.167" v="2691" actId="478"/>
          <ac:spMkLst>
            <pc:docMk/>
            <pc:sldMk cId="0" sldId="271"/>
            <ac:spMk id="9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4-01T14:35:00.668" v="2692" actId="478"/>
          <ac:spMkLst>
            <pc:docMk/>
            <pc:sldMk cId="0" sldId="271"/>
            <ac:spMk id="10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1T14:38:32.004" v="2759" actId="1076"/>
          <ac:spMkLst>
            <pc:docMk/>
            <pc:sldMk cId="0" sldId="271"/>
            <ac:spMk id="11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1T14:38:27.333" v="2758" actId="1076"/>
          <ac:spMkLst>
            <pc:docMk/>
            <pc:sldMk cId="0" sldId="271"/>
            <ac:spMk id="12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1T14:38:33.877" v="2760" actId="1076"/>
          <ac:spMkLst>
            <pc:docMk/>
            <pc:sldMk cId="0" sldId="271"/>
            <ac:spMk id="13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1T14:38:37.247" v="2761" actId="1076"/>
          <ac:spMkLst>
            <pc:docMk/>
            <pc:sldMk cId="0" sldId="271"/>
            <ac:spMk id="14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4-01T14:35:01.147" v="2693" actId="478"/>
          <ac:spMkLst>
            <pc:docMk/>
            <pc:sldMk cId="0" sldId="271"/>
            <ac:spMk id="15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1T14:36:36.281" v="2736" actId="1076"/>
          <ac:spMkLst>
            <pc:docMk/>
            <pc:sldMk cId="0" sldId="271"/>
            <ac:spMk id="16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4-01T14:39:31.533" v="2772" actId="478"/>
          <ac:spMkLst>
            <pc:docMk/>
            <pc:sldMk cId="0" sldId="271"/>
            <ac:spMk id="17" creationId="{510B4D0F-FAD3-4BE8-8D44-EA47A3697F76}"/>
          </ac:spMkLst>
        </pc:spChg>
        <pc:spChg chg="add del mod">
          <ac:chgData name="Diogo Barcellos Ferreira" userId="50e2b48e-e9ef-4e99-b859-412c664da0db" providerId="ADAL" clId="{FF60A735-DC4D-49A6-AE9E-CE3D74AEE198}" dt="2022-03-30T18:41:17.322" v="1046"/>
          <ac:spMkLst>
            <pc:docMk/>
            <pc:sldMk cId="0" sldId="271"/>
            <ac:spMk id="17" creationId="{70CC3F76-A635-4C69-A063-E009F9BD2CFA}"/>
          </ac:spMkLst>
        </pc:spChg>
        <pc:spChg chg="add mod ord">
          <ac:chgData name="Diogo Barcellos Ferreira" userId="50e2b48e-e9ef-4e99-b859-412c664da0db" providerId="ADAL" clId="{FF60A735-DC4D-49A6-AE9E-CE3D74AEE198}" dt="2022-04-01T14:37:05.869" v="2744" actId="14100"/>
          <ac:spMkLst>
            <pc:docMk/>
            <pc:sldMk cId="0" sldId="271"/>
            <ac:spMk id="18" creationId="{3FBA803E-652A-4599-8851-CAA8AD69DE06}"/>
          </ac:spMkLst>
        </pc:spChg>
        <pc:spChg chg="add mod ord">
          <ac:chgData name="Diogo Barcellos Ferreira" userId="50e2b48e-e9ef-4e99-b859-412c664da0db" providerId="ADAL" clId="{FF60A735-DC4D-49A6-AE9E-CE3D74AEE198}" dt="2022-04-01T14:37:03.894" v="2743" actId="14100"/>
          <ac:spMkLst>
            <pc:docMk/>
            <pc:sldMk cId="0" sldId="271"/>
            <ac:spMk id="19" creationId="{EBC7460A-3ABF-45D3-892B-91DDB1A44147}"/>
          </ac:spMkLst>
        </pc:spChg>
        <pc:spChg chg="add mod ord">
          <ac:chgData name="Diogo Barcellos Ferreira" userId="50e2b48e-e9ef-4e99-b859-412c664da0db" providerId="ADAL" clId="{FF60A735-DC4D-49A6-AE9E-CE3D74AEE198}" dt="2022-04-01T14:37:02.137" v="2742" actId="14100"/>
          <ac:spMkLst>
            <pc:docMk/>
            <pc:sldMk cId="0" sldId="271"/>
            <ac:spMk id="20" creationId="{C66A911A-5BE5-46E0-B1B1-42A356A99778}"/>
          </ac:spMkLst>
        </pc:spChg>
        <pc:spChg chg="add mod ord">
          <ac:chgData name="Diogo Barcellos Ferreira" userId="50e2b48e-e9ef-4e99-b859-412c664da0db" providerId="ADAL" clId="{FF60A735-DC4D-49A6-AE9E-CE3D74AEE198}" dt="2022-04-01T14:37:10.612" v="2746" actId="14100"/>
          <ac:spMkLst>
            <pc:docMk/>
            <pc:sldMk cId="0" sldId="271"/>
            <ac:spMk id="21" creationId="{B4AB077F-DA38-40A2-9274-82D90ED570A6}"/>
          </ac:spMkLst>
        </pc:spChg>
        <pc:grpChg chg="mod">
          <ac:chgData name="Diogo Barcellos Ferreira" userId="50e2b48e-e9ef-4e99-b859-412c664da0db" providerId="ADAL" clId="{FF60A735-DC4D-49A6-AE9E-CE3D74AEE198}" dt="2022-04-01T14:36:42.312" v="2738" actId="14100"/>
          <ac:grpSpMkLst>
            <pc:docMk/>
            <pc:sldMk cId="0" sldId="271"/>
            <ac:grpSpMk id="5" creationId="{00000000-0000-0000-0000-000000000000}"/>
          </ac:grpSpMkLst>
        </pc:grpChg>
        <pc:picChg chg="mod">
          <ac:chgData name="Diogo Barcellos Ferreira" userId="50e2b48e-e9ef-4e99-b859-412c664da0db" providerId="ADAL" clId="{FF60A735-DC4D-49A6-AE9E-CE3D74AEE198}" dt="2022-04-01T14:36:31.486" v="2735" actId="1076"/>
          <ac:picMkLst>
            <pc:docMk/>
            <pc:sldMk cId="0" sldId="271"/>
            <ac:picMk id="4" creationId="{00000000-0000-0000-0000-000000000000}"/>
          </ac:picMkLst>
        </pc:picChg>
        <pc:picChg chg="add mod">
          <ac:chgData name="Diogo Barcellos Ferreira" userId="50e2b48e-e9ef-4e99-b859-412c664da0db" providerId="ADAL" clId="{FF60A735-DC4D-49A6-AE9E-CE3D74AEE198}" dt="2022-04-01T14:37:14.020" v="2747" actId="1076"/>
          <ac:picMkLst>
            <pc:docMk/>
            <pc:sldMk cId="0" sldId="271"/>
            <ac:picMk id="22" creationId="{205B2E8E-A994-4F72-8B8A-70C35257257A}"/>
          </ac:picMkLst>
        </pc:picChg>
        <pc:picChg chg="add mod">
          <ac:chgData name="Diogo Barcellos Ferreira" userId="50e2b48e-e9ef-4e99-b859-412c664da0db" providerId="ADAL" clId="{FF60A735-DC4D-49A6-AE9E-CE3D74AEE198}" dt="2022-04-01T14:37:50.146" v="2752" actId="207"/>
          <ac:picMkLst>
            <pc:docMk/>
            <pc:sldMk cId="0" sldId="271"/>
            <ac:picMk id="24" creationId="{D8B0D2D7-E443-4BC8-8769-71798AA7EEC3}"/>
          </ac:picMkLst>
        </pc:picChg>
        <pc:picChg chg="add mod">
          <ac:chgData name="Diogo Barcellos Ferreira" userId="50e2b48e-e9ef-4e99-b859-412c664da0db" providerId="ADAL" clId="{FF60A735-DC4D-49A6-AE9E-CE3D74AEE198}" dt="2022-04-01T14:38:18.615" v="2757" actId="207"/>
          <ac:picMkLst>
            <pc:docMk/>
            <pc:sldMk cId="0" sldId="271"/>
            <ac:picMk id="26" creationId="{D79FC462-8DDF-45F1-8387-EDF3D736F3D4}"/>
          </ac:picMkLst>
        </pc:picChg>
        <pc:picChg chg="add mod">
          <ac:chgData name="Diogo Barcellos Ferreira" userId="50e2b48e-e9ef-4e99-b859-412c664da0db" providerId="ADAL" clId="{FF60A735-DC4D-49A6-AE9E-CE3D74AEE198}" dt="2022-04-01T14:39:07.390" v="2766" actId="207"/>
          <ac:picMkLst>
            <pc:docMk/>
            <pc:sldMk cId="0" sldId="271"/>
            <ac:picMk id="28" creationId="{22E6791E-0CE1-4D1C-B50D-3AFB8F646D0C}"/>
          </ac:picMkLst>
        </pc:picChg>
        <pc:picChg chg="add mod">
          <ac:chgData name="Diogo Barcellos Ferreira" userId="50e2b48e-e9ef-4e99-b859-412c664da0db" providerId="ADAL" clId="{FF60A735-DC4D-49A6-AE9E-CE3D74AEE198}" dt="2022-04-01T14:39:27.407" v="2771" actId="207"/>
          <ac:picMkLst>
            <pc:docMk/>
            <pc:sldMk cId="0" sldId="271"/>
            <ac:picMk id="30" creationId="{CC5408ED-2F92-4F43-920E-D852E6780424}"/>
          </ac:picMkLst>
        </pc:picChg>
      </pc:sldChg>
      <pc:sldChg chg="addSp delSp modSp mod">
        <pc:chgData name="Diogo Barcellos Ferreira" userId="50e2b48e-e9ef-4e99-b859-412c664da0db" providerId="ADAL" clId="{FF60A735-DC4D-49A6-AE9E-CE3D74AEE198}" dt="2022-03-31T19:51:34.983" v="1964"/>
        <pc:sldMkLst>
          <pc:docMk/>
          <pc:sldMk cId="0" sldId="272"/>
        </pc:sldMkLst>
        <pc:spChg chg="mod">
          <ac:chgData name="Diogo Barcellos Ferreira" userId="50e2b48e-e9ef-4e99-b859-412c664da0db" providerId="ADAL" clId="{FF60A735-DC4D-49A6-AE9E-CE3D74AEE198}" dt="2022-03-30T12:16:13.781" v="743" actId="108"/>
          <ac:spMkLst>
            <pc:docMk/>
            <pc:sldMk cId="0" sldId="272"/>
            <ac:spMk id="2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3-30T12:08:36.672" v="428" actId="1076"/>
          <ac:spMkLst>
            <pc:docMk/>
            <pc:sldMk cId="0" sldId="272"/>
            <ac:spMk id="4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3-30T12:08:36.672" v="428" actId="1076"/>
          <ac:spMkLst>
            <pc:docMk/>
            <pc:sldMk cId="0" sldId="272"/>
            <ac:spMk id="5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3-30T12:08:36.672" v="428" actId="1076"/>
          <ac:spMkLst>
            <pc:docMk/>
            <pc:sldMk cId="0" sldId="272"/>
            <ac:spMk id="6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3-30T12:08:36.672" v="428" actId="1076"/>
          <ac:spMkLst>
            <pc:docMk/>
            <pc:sldMk cId="0" sldId="272"/>
            <ac:spMk id="7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3-30T12:08:36.672" v="428" actId="1076"/>
          <ac:spMkLst>
            <pc:docMk/>
            <pc:sldMk cId="0" sldId="272"/>
            <ac:spMk id="8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3-30T12:08:36.672" v="428" actId="1076"/>
          <ac:spMkLst>
            <pc:docMk/>
            <pc:sldMk cId="0" sldId="272"/>
            <ac:spMk id="9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3-30T12:08:36.672" v="428" actId="1076"/>
          <ac:spMkLst>
            <pc:docMk/>
            <pc:sldMk cId="0" sldId="272"/>
            <ac:spMk id="10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3-30T12:06:32.217" v="344" actId="478"/>
          <ac:spMkLst>
            <pc:docMk/>
            <pc:sldMk cId="0" sldId="272"/>
            <ac:spMk id="11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3-30T12:08:36.672" v="428" actId="1076"/>
          <ac:spMkLst>
            <pc:docMk/>
            <pc:sldMk cId="0" sldId="272"/>
            <ac:spMk id="12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3-30T12:08:36.672" v="428" actId="1076"/>
          <ac:spMkLst>
            <pc:docMk/>
            <pc:sldMk cId="0" sldId="272"/>
            <ac:spMk id="13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3-30T12:08:36.672" v="428" actId="1076"/>
          <ac:spMkLst>
            <pc:docMk/>
            <pc:sldMk cId="0" sldId="272"/>
            <ac:spMk id="14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3-30T12:08:36.672" v="428" actId="1076"/>
          <ac:spMkLst>
            <pc:docMk/>
            <pc:sldMk cId="0" sldId="272"/>
            <ac:spMk id="15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3-30T19:04:40.213" v="1086" actId="1076"/>
          <ac:spMkLst>
            <pc:docMk/>
            <pc:sldMk cId="0" sldId="272"/>
            <ac:spMk id="16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3-30T12:08:36.672" v="428" actId="1076"/>
          <ac:spMkLst>
            <pc:docMk/>
            <pc:sldMk cId="0" sldId="272"/>
            <ac:spMk id="17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3-30T12:11:48.878" v="645" actId="6549"/>
          <ac:spMkLst>
            <pc:docMk/>
            <pc:sldMk cId="0" sldId="272"/>
            <ac:spMk id="18" creationId="{00000000-0000-0000-0000-000000000000}"/>
          </ac:spMkLst>
        </pc:spChg>
        <pc:spChg chg="add del mod">
          <ac:chgData name="Diogo Barcellos Ferreira" userId="50e2b48e-e9ef-4e99-b859-412c664da0db" providerId="ADAL" clId="{FF60A735-DC4D-49A6-AE9E-CE3D74AEE198}" dt="2022-03-31T19:51:34.983" v="1964"/>
          <ac:spMkLst>
            <pc:docMk/>
            <pc:sldMk cId="0" sldId="272"/>
            <ac:spMk id="19" creationId="{5E89F7DD-2C51-4E54-A0C0-06B5A1200294}"/>
          </ac:spMkLst>
        </pc:spChg>
        <pc:picChg chg="mod">
          <ac:chgData name="Diogo Barcellos Ferreira" userId="50e2b48e-e9ef-4e99-b859-412c664da0db" providerId="ADAL" clId="{FF60A735-DC4D-49A6-AE9E-CE3D74AEE198}" dt="2022-03-30T12:08:36.672" v="428" actId="1076"/>
          <ac:picMkLst>
            <pc:docMk/>
            <pc:sldMk cId="0" sldId="272"/>
            <ac:picMk id="3" creationId="{00000000-0000-0000-0000-000000000000}"/>
          </ac:picMkLst>
        </pc:picChg>
      </pc:sldChg>
      <pc:sldChg chg="addSp delSp modSp del mod delAnim">
        <pc:chgData name="Diogo Barcellos Ferreira" userId="50e2b48e-e9ef-4e99-b859-412c664da0db" providerId="ADAL" clId="{FF60A735-DC4D-49A6-AE9E-CE3D74AEE198}" dt="2022-04-01T14:58:49.293" v="2971" actId="47"/>
        <pc:sldMkLst>
          <pc:docMk/>
          <pc:sldMk cId="889083689" sldId="273"/>
        </pc:sldMkLst>
        <pc:spChg chg="del">
          <ac:chgData name="Diogo Barcellos Ferreira" userId="50e2b48e-e9ef-4e99-b859-412c664da0db" providerId="ADAL" clId="{FF60A735-DC4D-49A6-AE9E-CE3D74AEE198}" dt="2022-04-01T14:58:40.218" v="2969" actId="21"/>
          <ac:spMkLst>
            <pc:docMk/>
            <pc:sldMk cId="889083689" sldId="273"/>
            <ac:spMk id="2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4-01T14:58:40.218" v="2969" actId="21"/>
          <ac:spMkLst>
            <pc:docMk/>
            <pc:sldMk cId="889083689" sldId="273"/>
            <ac:spMk id="4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4-01T14:58:40.218" v="2969" actId="21"/>
          <ac:spMkLst>
            <pc:docMk/>
            <pc:sldMk cId="889083689" sldId="273"/>
            <ac:spMk id="5" creationId="{00000000-0000-0000-0000-000000000000}"/>
          </ac:spMkLst>
        </pc:spChg>
        <pc:spChg chg="del mod">
          <ac:chgData name="Diogo Barcellos Ferreira" userId="50e2b48e-e9ef-4e99-b859-412c664da0db" providerId="ADAL" clId="{FF60A735-DC4D-49A6-AE9E-CE3D74AEE198}" dt="2022-04-01T14:58:40.218" v="2969" actId="21"/>
          <ac:spMkLst>
            <pc:docMk/>
            <pc:sldMk cId="889083689" sldId="273"/>
            <ac:spMk id="6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4-01T14:58:40.218" v="2969" actId="21"/>
          <ac:spMkLst>
            <pc:docMk/>
            <pc:sldMk cId="889083689" sldId="273"/>
            <ac:spMk id="7" creationId="{00000000-0000-0000-0000-000000000000}"/>
          </ac:spMkLst>
        </pc:spChg>
        <pc:spChg chg="del mod">
          <ac:chgData name="Diogo Barcellos Ferreira" userId="50e2b48e-e9ef-4e99-b859-412c664da0db" providerId="ADAL" clId="{FF60A735-DC4D-49A6-AE9E-CE3D74AEE198}" dt="2022-04-01T14:58:40.218" v="2969" actId="21"/>
          <ac:spMkLst>
            <pc:docMk/>
            <pc:sldMk cId="889083689" sldId="273"/>
            <ac:spMk id="8" creationId="{00000000-0000-0000-0000-000000000000}"/>
          </ac:spMkLst>
        </pc:spChg>
        <pc:spChg chg="del mod">
          <ac:chgData name="Diogo Barcellos Ferreira" userId="50e2b48e-e9ef-4e99-b859-412c664da0db" providerId="ADAL" clId="{FF60A735-DC4D-49A6-AE9E-CE3D74AEE198}" dt="2022-04-01T14:58:40.218" v="2969" actId="21"/>
          <ac:spMkLst>
            <pc:docMk/>
            <pc:sldMk cId="889083689" sldId="273"/>
            <ac:spMk id="9" creationId="{00000000-0000-0000-0000-000000000000}"/>
          </ac:spMkLst>
        </pc:spChg>
        <pc:spChg chg="del mod">
          <ac:chgData name="Diogo Barcellos Ferreira" userId="50e2b48e-e9ef-4e99-b859-412c664da0db" providerId="ADAL" clId="{FF60A735-DC4D-49A6-AE9E-CE3D74AEE198}" dt="2022-04-01T14:58:40.218" v="2969" actId="21"/>
          <ac:spMkLst>
            <pc:docMk/>
            <pc:sldMk cId="889083689" sldId="273"/>
            <ac:spMk id="10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4-01T14:58:40.218" v="2969" actId="21"/>
          <ac:spMkLst>
            <pc:docMk/>
            <pc:sldMk cId="889083689" sldId="273"/>
            <ac:spMk id="11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4-01T14:58:40.218" v="2969" actId="21"/>
          <ac:spMkLst>
            <pc:docMk/>
            <pc:sldMk cId="889083689" sldId="273"/>
            <ac:spMk id="13" creationId="{00000000-0000-0000-0000-000000000000}"/>
          </ac:spMkLst>
        </pc:spChg>
        <pc:spChg chg="add del mod">
          <ac:chgData name="Diogo Barcellos Ferreira" userId="50e2b48e-e9ef-4e99-b859-412c664da0db" providerId="ADAL" clId="{FF60A735-DC4D-49A6-AE9E-CE3D74AEE198}" dt="2022-04-01T14:58:40.218" v="2969" actId="21"/>
          <ac:spMkLst>
            <pc:docMk/>
            <pc:sldMk cId="889083689" sldId="273"/>
            <ac:spMk id="14" creationId="{A2A85504-5FF3-420C-A298-C34FEAE94E05}"/>
          </ac:spMkLst>
        </pc:spChg>
        <pc:picChg chg="del">
          <ac:chgData name="Diogo Barcellos Ferreira" userId="50e2b48e-e9ef-4e99-b859-412c664da0db" providerId="ADAL" clId="{FF60A735-DC4D-49A6-AE9E-CE3D74AEE198}" dt="2022-04-01T14:58:40.218" v="2969" actId="21"/>
          <ac:picMkLst>
            <pc:docMk/>
            <pc:sldMk cId="889083689" sldId="273"/>
            <ac:picMk id="3" creationId="{00000000-0000-0000-0000-000000000000}"/>
          </ac:picMkLst>
        </pc:picChg>
        <pc:picChg chg="del">
          <ac:chgData name="Diogo Barcellos Ferreira" userId="50e2b48e-e9ef-4e99-b859-412c664da0db" providerId="ADAL" clId="{FF60A735-DC4D-49A6-AE9E-CE3D74AEE198}" dt="2022-04-01T14:58:40.218" v="2969" actId="21"/>
          <ac:picMkLst>
            <pc:docMk/>
            <pc:sldMk cId="889083689" sldId="273"/>
            <ac:picMk id="12" creationId="{00000000-0000-0000-0000-000000000000}"/>
          </ac:picMkLst>
        </pc:picChg>
      </pc:sldChg>
      <pc:sldChg chg="modSp mod">
        <pc:chgData name="Diogo Barcellos Ferreira" userId="50e2b48e-e9ef-4e99-b859-412c664da0db" providerId="ADAL" clId="{FF60A735-DC4D-49A6-AE9E-CE3D74AEE198}" dt="2022-03-31T19:51:16.944" v="1962" actId="1076"/>
        <pc:sldMkLst>
          <pc:docMk/>
          <pc:sldMk cId="0" sldId="274"/>
        </pc:sldMkLst>
        <pc:spChg chg="mod">
          <ac:chgData name="Diogo Barcellos Ferreira" userId="50e2b48e-e9ef-4e99-b859-412c664da0db" providerId="ADAL" clId="{FF60A735-DC4D-49A6-AE9E-CE3D74AEE198}" dt="2022-03-31T19:51:16.944" v="1962" actId="1076"/>
          <ac:spMkLst>
            <pc:docMk/>
            <pc:sldMk cId="0" sldId="274"/>
            <ac:spMk id="2" creationId="{00000000-0000-0000-0000-000000000000}"/>
          </ac:spMkLst>
        </pc:spChg>
      </pc:sldChg>
      <pc:sldChg chg="modSp mod">
        <pc:chgData name="Diogo Barcellos Ferreira" userId="50e2b48e-e9ef-4e99-b859-412c664da0db" providerId="ADAL" clId="{FF60A735-DC4D-49A6-AE9E-CE3D74AEE198}" dt="2022-04-04T13:47:24.954" v="3747" actId="1076"/>
        <pc:sldMkLst>
          <pc:docMk/>
          <pc:sldMk cId="0" sldId="275"/>
        </pc:sldMkLst>
        <pc:spChg chg="mod">
          <ac:chgData name="Diogo Barcellos Ferreira" userId="50e2b48e-e9ef-4e99-b859-412c664da0db" providerId="ADAL" clId="{FF60A735-DC4D-49A6-AE9E-CE3D74AEE198}" dt="2022-04-04T13:47:00.261" v="3738" actId="255"/>
          <ac:spMkLst>
            <pc:docMk/>
            <pc:sldMk cId="0" sldId="275"/>
            <ac:spMk id="3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3-31T19:55:32.447" v="2013" actId="14100"/>
          <ac:spMkLst>
            <pc:docMk/>
            <pc:sldMk cId="0" sldId="275"/>
            <ac:spMk id="4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3-31T19:55:39.978" v="2015" actId="14100"/>
          <ac:spMkLst>
            <pc:docMk/>
            <pc:sldMk cId="0" sldId="275"/>
            <ac:spMk id="5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3-31T19:55:37.546" v="2014" actId="1076"/>
          <ac:spMkLst>
            <pc:docMk/>
            <pc:sldMk cId="0" sldId="275"/>
            <ac:spMk id="6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3-31T19:55:43.866" v="2016" actId="1076"/>
          <ac:spMkLst>
            <pc:docMk/>
            <pc:sldMk cId="0" sldId="275"/>
            <ac:spMk id="7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4T13:47:21.463" v="3746" actId="1076"/>
          <ac:spMkLst>
            <pc:docMk/>
            <pc:sldMk cId="0" sldId="275"/>
            <ac:spMk id="8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4T13:47:16.597" v="3744" actId="1076"/>
          <ac:spMkLst>
            <pc:docMk/>
            <pc:sldMk cId="0" sldId="275"/>
            <ac:spMk id="9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4T13:47:24.954" v="3747" actId="1076"/>
          <ac:spMkLst>
            <pc:docMk/>
            <pc:sldMk cId="0" sldId="275"/>
            <ac:spMk id="10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4T13:47:09.450" v="3741" actId="1076"/>
          <ac:spMkLst>
            <pc:docMk/>
            <pc:sldMk cId="0" sldId="275"/>
            <ac:spMk id="11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4T13:47:06.629" v="3740" actId="1076"/>
          <ac:spMkLst>
            <pc:docMk/>
            <pc:sldMk cId="0" sldId="275"/>
            <ac:spMk id="12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4T13:47:04.787" v="3739" actId="1076"/>
          <ac:spMkLst>
            <pc:docMk/>
            <pc:sldMk cId="0" sldId="275"/>
            <ac:spMk id="13" creationId="{00000000-0000-0000-0000-000000000000}"/>
          </ac:spMkLst>
        </pc:spChg>
      </pc:sldChg>
      <pc:sldChg chg="modSp mod">
        <pc:chgData name="Diogo Barcellos Ferreira" userId="50e2b48e-e9ef-4e99-b859-412c664da0db" providerId="ADAL" clId="{FF60A735-DC4D-49A6-AE9E-CE3D74AEE198}" dt="2022-03-30T19:06:53.447" v="1113" actId="1076"/>
        <pc:sldMkLst>
          <pc:docMk/>
          <pc:sldMk cId="0" sldId="276"/>
        </pc:sldMkLst>
        <pc:spChg chg="mod">
          <ac:chgData name="Diogo Barcellos Ferreira" userId="50e2b48e-e9ef-4e99-b859-412c664da0db" providerId="ADAL" clId="{FF60A735-DC4D-49A6-AE9E-CE3D74AEE198}" dt="2022-03-30T19:06:53.447" v="1113" actId="1076"/>
          <ac:spMkLst>
            <pc:docMk/>
            <pc:sldMk cId="0" sldId="276"/>
            <ac:spMk id="2" creationId="{00000000-0000-0000-0000-000000000000}"/>
          </ac:spMkLst>
        </pc:spChg>
      </pc:sldChg>
      <pc:sldChg chg="addSp delSp modSp mod modAnim">
        <pc:chgData name="Diogo Barcellos Ferreira" userId="50e2b48e-e9ef-4e99-b859-412c664da0db" providerId="ADAL" clId="{FF60A735-DC4D-49A6-AE9E-CE3D74AEE198}" dt="2022-04-01T15:02:26.186" v="3018" actId="478"/>
        <pc:sldMkLst>
          <pc:docMk/>
          <pc:sldMk cId="0" sldId="278"/>
        </pc:sldMkLst>
        <pc:spChg chg="del">
          <ac:chgData name="Diogo Barcellos Ferreira" userId="50e2b48e-e9ef-4e99-b859-412c664da0db" providerId="ADAL" clId="{FF60A735-DC4D-49A6-AE9E-CE3D74AEE198}" dt="2022-03-30T12:49:08.467" v="779" actId="478"/>
          <ac:spMkLst>
            <pc:docMk/>
            <pc:sldMk cId="0" sldId="278"/>
            <ac:spMk id="3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3-30T12:48:49.275" v="778" actId="14100"/>
          <ac:spMkLst>
            <pc:docMk/>
            <pc:sldMk cId="0" sldId="278"/>
            <ac:spMk id="22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4-01T15:02:26.186" v="3018" actId="478"/>
          <ac:spMkLst>
            <pc:docMk/>
            <pc:sldMk cId="0" sldId="278"/>
            <ac:spMk id="39" creationId="{7CD6DE18-6987-4939-BC47-4D0C209E9A9B}"/>
          </ac:spMkLst>
        </pc:spChg>
        <pc:picChg chg="add mod">
          <ac:chgData name="Diogo Barcellos Ferreira" userId="50e2b48e-e9ef-4e99-b859-412c664da0db" providerId="ADAL" clId="{FF60A735-DC4D-49A6-AE9E-CE3D74AEE198}" dt="2022-04-01T15:00:31.370" v="2994" actId="1076"/>
          <ac:picMkLst>
            <pc:docMk/>
            <pc:sldMk cId="0" sldId="278"/>
            <ac:picMk id="40" creationId="{7247870A-C125-459F-B346-D44E34E838C1}"/>
          </ac:picMkLst>
        </pc:picChg>
        <pc:picChg chg="add mod">
          <ac:chgData name="Diogo Barcellos Ferreira" userId="50e2b48e-e9ef-4e99-b859-412c664da0db" providerId="ADAL" clId="{FF60A735-DC4D-49A6-AE9E-CE3D74AEE198}" dt="2022-04-01T15:00:22.898" v="2991" actId="1076"/>
          <ac:picMkLst>
            <pc:docMk/>
            <pc:sldMk cId="0" sldId="278"/>
            <ac:picMk id="41" creationId="{F7692016-A2A8-45D0-84BF-E51EC62901BB}"/>
          </ac:picMkLst>
        </pc:picChg>
        <pc:picChg chg="add mod">
          <ac:chgData name="Diogo Barcellos Ferreira" userId="50e2b48e-e9ef-4e99-b859-412c664da0db" providerId="ADAL" clId="{FF60A735-DC4D-49A6-AE9E-CE3D74AEE198}" dt="2022-04-01T15:01:01.749" v="2998" actId="1076"/>
          <ac:picMkLst>
            <pc:docMk/>
            <pc:sldMk cId="0" sldId="278"/>
            <ac:picMk id="42" creationId="{A89710A9-F69A-4F16-9CB7-0A84C57E3093}"/>
          </ac:picMkLst>
        </pc:picChg>
        <pc:picChg chg="add mod">
          <ac:chgData name="Diogo Barcellos Ferreira" userId="50e2b48e-e9ef-4e99-b859-412c664da0db" providerId="ADAL" clId="{FF60A735-DC4D-49A6-AE9E-CE3D74AEE198}" dt="2022-04-01T15:01:12.613" v="3001" actId="14100"/>
          <ac:picMkLst>
            <pc:docMk/>
            <pc:sldMk cId="0" sldId="278"/>
            <ac:picMk id="43" creationId="{8BD206C2-80F7-4FC8-BD32-888DF75B2E10}"/>
          </ac:picMkLst>
        </pc:picChg>
        <pc:picChg chg="add mod">
          <ac:chgData name="Diogo Barcellos Ferreira" userId="50e2b48e-e9ef-4e99-b859-412c664da0db" providerId="ADAL" clId="{FF60A735-DC4D-49A6-AE9E-CE3D74AEE198}" dt="2022-04-01T15:01:23.788" v="3004" actId="1076"/>
          <ac:picMkLst>
            <pc:docMk/>
            <pc:sldMk cId="0" sldId="278"/>
            <ac:picMk id="44" creationId="{A3F4E82D-C718-431E-AC26-CC71F1349F72}"/>
          </ac:picMkLst>
        </pc:picChg>
      </pc:sldChg>
      <pc:sldChg chg="delSp modSp mod">
        <pc:chgData name="Diogo Barcellos Ferreira" userId="50e2b48e-e9ef-4e99-b859-412c664da0db" providerId="ADAL" clId="{FF60A735-DC4D-49A6-AE9E-CE3D74AEE198}" dt="2022-04-04T13:47:41.653" v="3749" actId="14100"/>
        <pc:sldMkLst>
          <pc:docMk/>
          <pc:sldMk cId="0" sldId="279"/>
        </pc:sldMkLst>
        <pc:spChg chg="mod">
          <ac:chgData name="Diogo Barcellos Ferreira" userId="50e2b48e-e9ef-4e99-b859-412c664da0db" providerId="ADAL" clId="{FF60A735-DC4D-49A6-AE9E-CE3D74AEE198}" dt="2022-04-04T13:47:37.059" v="3748" actId="255"/>
          <ac:spMkLst>
            <pc:docMk/>
            <pc:sldMk cId="0" sldId="279"/>
            <ac:spMk id="3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1T12:37:14.458" v="2419" actId="14100"/>
          <ac:spMkLst>
            <pc:docMk/>
            <pc:sldMk cId="0" sldId="279"/>
            <ac:spMk id="4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1T12:37:17.157" v="2420" actId="14100"/>
          <ac:spMkLst>
            <pc:docMk/>
            <pc:sldMk cId="0" sldId="279"/>
            <ac:spMk id="5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1T12:37:26.923" v="2421" actId="1076"/>
          <ac:spMkLst>
            <pc:docMk/>
            <pc:sldMk cId="0" sldId="279"/>
            <ac:spMk id="8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1T12:37:30.647" v="2422" actId="1076"/>
          <ac:spMkLst>
            <pc:docMk/>
            <pc:sldMk cId="0" sldId="279"/>
            <ac:spMk id="9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4T13:47:37.059" v="3748" actId="255"/>
          <ac:spMkLst>
            <pc:docMk/>
            <pc:sldMk cId="0" sldId="279"/>
            <ac:spMk id="10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4T13:47:37.059" v="3748" actId="255"/>
          <ac:spMkLst>
            <pc:docMk/>
            <pc:sldMk cId="0" sldId="279"/>
            <ac:spMk id="11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4T13:47:37.059" v="3748" actId="255"/>
          <ac:spMkLst>
            <pc:docMk/>
            <pc:sldMk cId="0" sldId="279"/>
            <ac:spMk id="12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4T13:47:37.059" v="3748" actId="255"/>
          <ac:spMkLst>
            <pc:docMk/>
            <pc:sldMk cId="0" sldId="279"/>
            <ac:spMk id="13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4T13:47:41.653" v="3749" actId="14100"/>
          <ac:spMkLst>
            <pc:docMk/>
            <pc:sldMk cId="0" sldId="279"/>
            <ac:spMk id="14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3-30T12:49:30.851" v="780" actId="478"/>
          <ac:spMkLst>
            <pc:docMk/>
            <pc:sldMk cId="0" sldId="279"/>
            <ac:spMk id="15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3-30T12:49:45.635" v="781" actId="478"/>
          <ac:spMkLst>
            <pc:docMk/>
            <pc:sldMk cId="0" sldId="279"/>
            <ac:spMk id="16" creationId="{00000000-0000-0000-0000-000000000000}"/>
          </ac:spMkLst>
        </pc:spChg>
      </pc:sldChg>
      <pc:sldChg chg="modSp mod">
        <pc:chgData name="Diogo Barcellos Ferreira" userId="50e2b48e-e9ef-4e99-b859-412c664da0db" providerId="ADAL" clId="{FF60A735-DC4D-49A6-AE9E-CE3D74AEE198}" dt="2022-03-30T18:37:58.872" v="802" actId="20577"/>
        <pc:sldMkLst>
          <pc:docMk/>
          <pc:sldMk cId="0" sldId="280"/>
        </pc:sldMkLst>
        <pc:spChg chg="mod">
          <ac:chgData name="Diogo Barcellos Ferreira" userId="50e2b48e-e9ef-4e99-b859-412c664da0db" providerId="ADAL" clId="{FF60A735-DC4D-49A6-AE9E-CE3D74AEE198}" dt="2022-03-30T18:37:58.872" v="802" actId="20577"/>
          <ac:spMkLst>
            <pc:docMk/>
            <pc:sldMk cId="0" sldId="280"/>
            <ac:spMk id="2" creationId="{00000000-0000-0000-0000-000000000000}"/>
          </ac:spMkLst>
        </pc:spChg>
      </pc:sldChg>
      <pc:sldChg chg="addSp modSp mod">
        <pc:chgData name="Diogo Barcellos Ferreira" userId="50e2b48e-e9ef-4e99-b859-412c664da0db" providerId="ADAL" clId="{FF60A735-DC4D-49A6-AE9E-CE3D74AEE198}" dt="2022-04-01T12:37:02.407" v="2418" actId="20577"/>
        <pc:sldMkLst>
          <pc:docMk/>
          <pc:sldMk cId="0" sldId="281"/>
        </pc:sldMkLst>
        <pc:spChg chg="add mod">
          <ac:chgData name="Diogo Barcellos Ferreira" userId="50e2b48e-e9ef-4e99-b859-412c664da0db" providerId="ADAL" clId="{FF60A735-DC4D-49A6-AE9E-CE3D74AEE198}" dt="2022-04-01T12:37:02.407" v="2418" actId="20577"/>
          <ac:spMkLst>
            <pc:docMk/>
            <pc:sldMk cId="0" sldId="281"/>
            <ac:spMk id="21" creationId="{12D31C18-FC1E-4D62-B982-E77DAE19482B}"/>
          </ac:spMkLst>
        </pc:spChg>
      </pc:sldChg>
      <pc:sldChg chg="addSp delSp modSp mod">
        <pc:chgData name="Diogo Barcellos Ferreira" userId="50e2b48e-e9ef-4e99-b859-412c664da0db" providerId="ADAL" clId="{FF60A735-DC4D-49A6-AE9E-CE3D74AEE198}" dt="2022-03-31T19:59:42.272" v="2032" actId="478"/>
        <pc:sldMkLst>
          <pc:docMk/>
          <pc:sldMk cId="0" sldId="282"/>
        </pc:sldMkLst>
        <pc:spChg chg="mod">
          <ac:chgData name="Diogo Barcellos Ferreira" userId="50e2b48e-e9ef-4e99-b859-412c664da0db" providerId="ADAL" clId="{FF60A735-DC4D-49A6-AE9E-CE3D74AEE198}" dt="2022-03-30T18:37:10.654" v="796" actId="1076"/>
          <ac:spMkLst>
            <pc:docMk/>
            <pc:sldMk cId="0" sldId="282"/>
            <ac:spMk id="22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3-31T19:56:46.107" v="2021" actId="1076"/>
          <ac:spMkLst>
            <pc:docMk/>
            <pc:sldMk cId="0" sldId="282"/>
            <ac:spMk id="24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3-31T19:56:57.347" v="2024" actId="1076"/>
          <ac:spMkLst>
            <pc:docMk/>
            <pc:sldMk cId="0" sldId="282"/>
            <ac:spMk id="25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3-30T18:36:54.784" v="793" actId="1076"/>
          <ac:spMkLst>
            <pc:docMk/>
            <pc:sldMk cId="0" sldId="282"/>
            <ac:spMk id="27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3-30T18:37:05.374" v="795" actId="1076"/>
          <ac:spMkLst>
            <pc:docMk/>
            <pc:sldMk cId="0" sldId="282"/>
            <ac:spMk id="29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3-31T19:59:42.272" v="2032" actId="478"/>
          <ac:spMkLst>
            <pc:docMk/>
            <pc:sldMk cId="0" sldId="282"/>
            <ac:spMk id="33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3-31T19:59:42.272" v="2032" actId="478"/>
          <ac:spMkLst>
            <pc:docMk/>
            <pc:sldMk cId="0" sldId="282"/>
            <ac:spMk id="34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3-31T19:59:42.272" v="2032" actId="478"/>
          <ac:spMkLst>
            <pc:docMk/>
            <pc:sldMk cId="0" sldId="282"/>
            <ac:spMk id="35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3-31T19:59:42.272" v="2032" actId="478"/>
          <ac:spMkLst>
            <pc:docMk/>
            <pc:sldMk cId="0" sldId="282"/>
            <ac:spMk id="36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3-31T19:59:42.272" v="2032" actId="478"/>
          <ac:spMkLst>
            <pc:docMk/>
            <pc:sldMk cId="0" sldId="282"/>
            <ac:spMk id="43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3-31T19:59:42.272" v="2032" actId="478"/>
          <ac:spMkLst>
            <pc:docMk/>
            <pc:sldMk cId="0" sldId="282"/>
            <ac:spMk id="44" creationId="{00000000-0000-0000-0000-000000000000}"/>
          </ac:spMkLst>
        </pc:spChg>
        <pc:picChg chg="mod">
          <ac:chgData name="Diogo Barcellos Ferreira" userId="50e2b48e-e9ef-4e99-b859-412c664da0db" providerId="ADAL" clId="{FF60A735-DC4D-49A6-AE9E-CE3D74AEE198}" dt="2022-03-31T19:56:35.163" v="2018" actId="1076"/>
          <ac:picMkLst>
            <pc:docMk/>
            <pc:sldMk cId="0" sldId="282"/>
            <ac:picMk id="31" creationId="{00000000-0000-0000-0000-000000000000}"/>
          </ac:picMkLst>
        </pc:picChg>
        <pc:picChg chg="del">
          <ac:chgData name="Diogo Barcellos Ferreira" userId="50e2b48e-e9ef-4e99-b859-412c664da0db" providerId="ADAL" clId="{FF60A735-DC4D-49A6-AE9E-CE3D74AEE198}" dt="2022-03-31T19:59:42.272" v="2032" actId="478"/>
          <ac:picMkLst>
            <pc:docMk/>
            <pc:sldMk cId="0" sldId="282"/>
            <ac:picMk id="37" creationId="{00000000-0000-0000-0000-000000000000}"/>
          </ac:picMkLst>
        </pc:picChg>
        <pc:picChg chg="del">
          <ac:chgData name="Diogo Barcellos Ferreira" userId="50e2b48e-e9ef-4e99-b859-412c664da0db" providerId="ADAL" clId="{FF60A735-DC4D-49A6-AE9E-CE3D74AEE198}" dt="2022-03-31T19:59:42.272" v="2032" actId="478"/>
          <ac:picMkLst>
            <pc:docMk/>
            <pc:sldMk cId="0" sldId="282"/>
            <ac:picMk id="38" creationId="{00000000-0000-0000-0000-000000000000}"/>
          </ac:picMkLst>
        </pc:picChg>
        <pc:picChg chg="add mod">
          <ac:chgData name="Diogo Barcellos Ferreira" userId="50e2b48e-e9ef-4e99-b859-412c664da0db" providerId="ADAL" clId="{FF60A735-DC4D-49A6-AE9E-CE3D74AEE198}" dt="2022-03-31T19:56:39.306" v="2020" actId="1076"/>
          <ac:picMkLst>
            <pc:docMk/>
            <pc:sldMk cId="0" sldId="282"/>
            <ac:picMk id="46" creationId="{D7E4A60F-B623-4F25-BE1D-90AF9FAFB07E}"/>
          </ac:picMkLst>
        </pc:picChg>
        <pc:picChg chg="add mod">
          <ac:chgData name="Diogo Barcellos Ferreira" userId="50e2b48e-e9ef-4e99-b859-412c664da0db" providerId="ADAL" clId="{FF60A735-DC4D-49A6-AE9E-CE3D74AEE198}" dt="2022-03-31T19:56:54.770" v="2023" actId="1076"/>
          <ac:picMkLst>
            <pc:docMk/>
            <pc:sldMk cId="0" sldId="282"/>
            <ac:picMk id="47" creationId="{B090868E-90E1-4D01-976C-EC6D3C856B54}"/>
          </ac:picMkLst>
        </pc:picChg>
      </pc:sldChg>
      <pc:sldChg chg="modSp mod">
        <pc:chgData name="Diogo Barcellos Ferreira" userId="50e2b48e-e9ef-4e99-b859-412c664da0db" providerId="ADAL" clId="{FF60A735-DC4D-49A6-AE9E-CE3D74AEE198}" dt="2022-03-30T18:38:49.247" v="917" actId="1076"/>
        <pc:sldMkLst>
          <pc:docMk/>
          <pc:sldMk cId="0" sldId="283"/>
        </pc:sldMkLst>
        <pc:spChg chg="mod">
          <ac:chgData name="Diogo Barcellos Ferreira" userId="50e2b48e-e9ef-4e99-b859-412c664da0db" providerId="ADAL" clId="{FF60A735-DC4D-49A6-AE9E-CE3D74AEE198}" dt="2022-03-30T18:38:49.247" v="917" actId="1076"/>
          <ac:spMkLst>
            <pc:docMk/>
            <pc:sldMk cId="0" sldId="283"/>
            <ac:spMk id="3" creationId="{00000000-0000-0000-0000-000000000000}"/>
          </ac:spMkLst>
        </pc:spChg>
      </pc:sldChg>
      <pc:sldChg chg="addSp modSp new del mod">
        <pc:chgData name="Diogo Barcellos Ferreira" userId="50e2b48e-e9ef-4e99-b859-412c664da0db" providerId="ADAL" clId="{FF60A735-DC4D-49A6-AE9E-CE3D74AEE198}" dt="2022-03-30T18:41:09.499" v="1044" actId="47"/>
        <pc:sldMkLst>
          <pc:docMk/>
          <pc:sldMk cId="3500939012" sldId="286"/>
        </pc:sldMkLst>
        <pc:spChg chg="add mod">
          <ac:chgData name="Diogo Barcellos Ferreira" userId="50e2b48e-e9ef-4e99-b859-412c664da0db" providerId="ADAL" clId="{FF60A735-DC4D-49A6-AE9E-CE3D74AEE198}" dt="2022-03-30T18:40:35.220" v="1038" actId="20577"/>
          <ac:spMkLst>
            <pc:docMk/>
            <pc:sldMk cId="3500939012" sldId="286"/>
            <ac:spMk id="2" creationId="{A32311E9-0542-44AE-A01C-F4C4E80D6DFC}"/>
          </ac:spMkLst>
        </pc:spChg>
      </pc:sldChg>
      <pc:sldChg chg="addSp delSp modSp add mod ord">
        <pc:chgData name="Diogo Barcellos Ferreira" userId="50e2b48e-e9ef-4e99-b859-412c664da0db" providerId="ADAL" clId="{FF60A735-DC4D-49A6-AE9E-CE3D74AEE198}" dt="2022-04-01T13:26:20.243" v="2445" actId="20577"/>
        <pc:sldMkLst>
          <pc:docMk/>
          <pc:sldMk cId="483461201" sldId="287"/>
        </pc:sldMkLst>
        <pc:spChg chg="del">
          <ac:chgData name="Diogo Barcellos Ferreira" userId="50e2b48e-e9ef-4e99-b859-412c664da0db" providerId="ADAL" clId="{FF60A735-DC4D-49A6-AE9E-CE3D74AEE198}" dt="2022-03-30T18:41:06.544" v="1042" actId="478"/>
          <ac:spMkLst>
            <pc:docMk/>
            <pc:sldMk cId="483461201" sldId="287"/>
            <ac:spMk id="2" creationId="{00000000-0000-0000-0000-000000000000}"/>
          </ac:spMkLst>
        </pc:spChg>
        <pc:spChg chg="add mod">
          <ac:chgData name="Diogo Barcellos Ferreira" userId="50e2b48e-e9ef-4e99-b859-412c664da0db" providerId="ADAL" clId="{FF60A735-DC4D-49A6-AE9E-CE3D74AEE198}" dt="2022-04-01T13:26:20.243" v="2445" actId="20577"/>
          <ac:spMkLst>
            <pc:docMk/>
            <pc:sldMk cId="483461201" sldId="287"/>
            <ac:spMk id="3" creationId="{84C8DA55-5CB3-4F0E-BBD8-2AE18DC66BA9}"/>
          </ac:spMkLst>
        </pc:spChg>
      </pc:sldChg>
      <pc:sldChg chg="addSp delSp modSp add mod ord">
        <pc:chgData name="Diogo Barcellos Ferreira" userId="50e2b48e-e9ef-4e99-b859-412c664da0db" providerId="ADAL" clId="{FF60A735-DC4D-49A6-AE9E-CE3D74AEE198}" dt="2022-03-31T19:50:45.068" v="1961" actId="20577"/>
        <pc:sldMkLst>
          <pc:docMk/>
          <pc:sldMk cId="2285421993" sldId="288"/>
        </pc:sldMkLst>
        <pc:spChg chg="del">
          <ac:chgData name="Diogo Barcellos Ferreira" userId="50e2b48e-e9ef-4e99-b859-412c664da0db" providerId="ADAL" clId="{FF60A735-DC4D-49A6-AE9E-CE3D74AEE198}" dt="2022-03-30T18:41:32.763" v="1050" actId="478"/>
          <ac:spMkLst>
            <pc:docMk/>
            <pc:sldMk cId="2285421993" sldId="288"/>
            <ac:spMk id="2" creationId="{00000000-0000-0000-0000-000000000000}"/>
          </ac:spMkLst>
        </pc:spChg>
        <pc:spChg chg="add mod">
          <ac:chgData name="Diogo Barcellos Ferreira" userId="50e2b48e-e9ef-4e99-b859-412c664da0db" providerId="ADAL" clId="{FF60A735-DC4D-49A6-AE9E-CE3D74AEE198}" dt="2022-03-31T19:50:45.068" v="1961" actId="20577"/>
          <ac:spMkLst>
            <pc:docMk/>
            <pc:sldMk cId="2285421993" sldId="288"/>
            <ac:spMk id="3" creationId="{84FCEC01-D8E4-4C86-A456-0CC19438EE23}"/>
          </ac:spMkLst>
        </pc:spChg>
      </pc:sldChg>
      <pc:sldChg chg="addSp delSp modSp add del mod ord delAnim modAnim">
        <pc:chgData name="Diogo Barcellos Ferreira" userId="50e2b48e-e9ef-4e99-b859-412c664da0db" providerId="ADAL" clId="{FF60A735-DC4D-49A6-AE9E-CE3D74AEE198}" dt="2022-04-01T17:23:01.673" v="3313" actId="47"/>
        <pc:sldMkLst>
          <pc:docMk/>
          <pc:sldMk cId="794470573" sldId="289"/>
        </pc:sldMkLst>
        <pc:spChg chg="del mod">
          <ac:chgData name="Diogo Barcellos Ferreira" userId="50e2b48e-e9ef-4e99-b859-412c664da0db" providerId="ADAL" clId="{FF60A735-DC4D-49A6-AE9E-CE3D74AEE198}" dt="2022-04-01T14:46:53.250" v="2781" actId="478"/>
          <ac:spMkLst>
            <pc:docMk/>
            <pc:sldMk cId="794470573" sldId="289"/>
            <ac:spMk id="2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1T14:47:52.072" v="2843" actId="1076"/>
          <ac:spMkLst>
            <pc:docMk/>
            <pc:sldMk cId="794470573" sldId="289"/>
            <ac:spMk id="3" creationId="{B5708B3B-7E57-4015-BDC0-72C4E9A72778}"/>
          </ac:spMkLst>
        </pc:spChg>
        <pc:spChg chg="del mod">
          <ac:chgData name="Diogo Barcellos Ferreira" userId="50e2b48e-e9ef-4e99-b859-412c664da0db" providerId="ADAL" clId="{FF60A735-DC4D-49A6-AE9E-CE3D74AEE198}" dt="2022-04-01T14:46:53.250" v="2781" actId="478"/>
          <ac:spMkLst>
            <pc:docMk/>
            <pc:sldMk cId="794470573" sldId="289"/>
            <ac:spMk id="4" creationId="{3D3BDFAC-D89E-4B91-ABA8-2D5B4F87279C}"/>
          </ac:spMkLst>
        </pc:spChg>
        <pc:spChg chg="del mod">
          <ac:chgData name="Diogo Barcellos Ferreira" userId="50e2b48e-e9ef-4e99-b859-412c664da0db" providerId="ADAL" clId="{FF60A735-DC4D-49A6-AE9E-CE3D74AEE198}" dt="2022-04-01T14:46:53.250" v="2781" actId="478"/>
          <ac:spMkLst>
            <pc:docMk/>
            <pc:sldMk cId="794470573" sldId="289"/>
            <ac:spMk id="5" creationId="{B162B04F-6470-4FFD-9DD3-A589969E3C14}"/>
          </ac:spMkLst>
        </pc:spChg>
        <pc:spChg chg="add del mod">
          <ac:chgData name="Diogo Barcellos Ferreira" userId="50e2b48e-e9ef-4e99-b859-412c664da0db" providerId="ADAL" clId="{FF60A735-DC4D-49A6-AE9E-CE3D74AEE198}" dt="2022-04-01T14:53:32.582" v="2919"/>
          <ac:spMkLst>
            <pc:docMk/>
            <pc:sldMk cId="794470573" sldId="289"/>
            <ac:spMk id="7" creationId="{709FF8D2-D0C0-40FA-9681-07150BE5BD32}"/>
          </ac:spMkLst>
        </pc:spChg>
        <pc:spChg chg="add mod">
          <ac:chgData name="Diogo Barcellos Ferreira" userId="50e2b48e-e9ef-4e99-b859-412c664da0db" providerId="ADAL" clId="{FF60A735-DC4D-49A6-AE9E-CE3D74AEE198}" dt="2022-04-01T14:56:09.943" v="2952" actId="1076"/>
          <ac:spMkLst>
            <pc:docMk/>
            <pc:sldMk cId="794470573" sldId="289"/>
            <ac:spMk id="8" creationId="{A5BBB2AA-0B91-4C7F-974B-4B96F7BAF07E}"/>
          </ac:spMkLst>
        </pc:spChg>
        <pc:spChg chg="add mod">
          <ac:chgData name="Diogo Barcellos Ferreira" userId="50e2b48e-e9ef-4e99-b859-412c664da0db" providerId="ADAL" clId="{FF60A735-DC4D-49A6-AE9E-CE3D74AEE198}" dt="2022-04-01T14:55:32.417" v="2942" actId="1076"/>
          <ac:spMkLst>
            <pc:docMk/>
            <pc:sldMk cId="794470573" sldId="289"/>
            <ac:spMk id="9" creationId="{BDDAE740-86DD-436F-A1E8-F0658E55FD1A}"/>
          </ac:spMkLst>
        </pc:spChg>
        <pc:spChg chg="add mod">
          <ac:chgData name="Diogo Barcellos Ferreira" userId="50e2b48e-e9ef-4e99-b859-412c664da0db" providerId="ADAL" clId="{FF60A735-DC4D-49A6-AE9E-CE3D74AEE198}" dt="2022-04-01T14:56:13.818" v="2953" actId="1076"/>
          <ac:spMkLst>
            <pc:docMk/>
            <pc:sldMk cId="794470573" sldId="289"/>
            <ac:spMk id="10" creationId="{4863D4F8-7685-46C0-B4D1-DCA3903201FE}"/>
          </ac:spMkLst>
        </pc:spChg>
        <pc:spChg chg="add mod">
          <ac:chgData name="Diogo Barcellos Ferreira" userId="50e2b48e-e9ef-4e99-b859-412c664da0db" providerId="ADAL" clId="{FF60A735-DC4D-49A6-AE9E-CE3D74AEE198}" dt="2022-04-01T14:56:02.519" v="2950" actId="20577"/>
          <ac:spMkLst>
            <pc:docMk/>
            <pc:sldMk cId="794470573" sldId="289"/>
            <ac:spMk id="19" creationId="{D968D8B8-04FD-472F-8CDB-39DA1C6B70F9}"/>
          </ac:spMkLst>
        </pc:spChg>
        <pc:picChg chg="add mod">
          <ac:chgData name="Diogo Barcellos Ferreira" userId="50e2b48e-e9ef-4e99-b859-412c664da0db" providerId="ADAL" clId="{FF60A735-DC4D-49A6-AE9E-CE3D74AEE198}" dt="2022-04-01T14:54:54.005" v="2929" actId="1076"/>
          <ac:picMkLst>
            <pc:docMk/>
            <pc:sldMk cId="794470573" sldId="289"/>
            <ac:picMk id="6" creationId="{7D59AAF6-4622-4A68-9007-867BA5C683EF}"/>
          </ac:picMkLst>
        </pc:picChg>
        <pc:cxnChg chg="add mod">
          <ac:chgData name="Diogo Barcellos Ferreira" userId="50e2b48e-e9ef-4e99-b859-412c664da0db" providerId="ADAL" clId="{FF60A735-DC4D-49A6-AE9E-CE3D74AEE198}" dt="2022-04-01T14:56:06.898" v="2951" actId="1076"/>
          <ac:cxnSpMkLst>
            <pc:docMk/>
            <pc:sldMk cId="794470573" sldId="289"/>
            <ac:cxnSpMk id="12" creationId="{E566E3D5-EBC4-4D09-A9B6-00A60EB28203}"/>
          </ac:cxnSpMkLst>
        </pc:cxnChg>
        <pc:cxnChg chg="add mod">
          <ac:chgData name="Diogo Barcellos Ferreira" userId="50e2b48e-e9ef-4e99-b859-412c664da0db" providerId="ADAL" clId="{FF60A735-DC4D-49A6-AE9E-CE3D74AEE198}" dt="2022-04-01T14:55:30.845" v="2941" actId="1076"/>
          <ac:cxnSpMkLst>
            <pc:docMk/>
            <pc:sldMk cId="794470573" sldId="289"/>
            <ac:cxnSpMk id="14" creationId="{EC6A200B-299B-4D8A-8F4A-A7B0F4E032BC}"/>
          </ac:cxnSpMkLst>
        </pc:cxnChg>
      </pc:sldChg>
      <pc:sldChg chg="modSp add mod">
        <pc:chgData name="Diogo Barcellos Ferreira" userId="50e2b48e-e9ef-4e99-b859-412c664da0db" providerId="ADAL" clId="{FF60A735-DC4D-49A6-AE9E-CE3D74AEE198}" dt="2022-03-31T19:28:00.363" v="1902" actId="20577"/>
        <pc:sldMkLst>
          <pc:docMk/>
          <pc:sldMk cId="55231553" sldId="290"/>
        </pc:sldMkLst>
        <pc:spChg chg="mod">
          <ac:chgData name="Diogo Barcellos Ferreira" userId="50e2b48e-e9ef-4e99-b859-412c664da0db" providerId="ADAL" clId="{FF60A735-DC4D-49A6-AE9E-CE3D74AEE198}" dt="2022-03-31T19:28:00.363" v="1902" actId="20577"/>
          <ac:spMkLst>
            <pc:docMk/>
            <pc:sldMk cId="55231553" sldId="290"/>
            <ac:spMk id="2" creationId="{00000000-0000-0000-0000-000000000000}"/>
          </ac:spMkLst>
        </pc:spChg>
      </pc:sldChg>
      <pc:sldChg chg="del">
        <pc:chgData name="Diogo Barcellos Ferreira" userId="50e2b48e-e9ef-4e99-b859-412c664da0db" providerId="ADAL" clId="{FF60A735-DC4D-49A6-AE9E-CE3D74AEE198}" dt="2022-04-01T14:44:14.250" v="2776" actId="47"/>
        <pc:sldMkLst>
          <pc:docMk/>
          <pc:sldMk cId="450844751" sldId="290"/>
        </pc:sldMkLst>
      </pc:sldChg>
      <pc:sldChg chg="new del">
        <pc:chgData name="Diogo Barcellos Ferreira" userId="50e2b48e-e9ef-4e99-b859-412c664da0db" providerId="ADAL" clId="{FF60A735-DC4D-49A6-AE9E-CE3D74AEE198}" dt="2022-03-31T19:59:14.133" v="2026" actId="680"/>
        <pc:sldMkLst>
          <pc:docMk/>
          <pc:sldMk cId="1167983351" sldId="291"/>
        </pc:sldMkLst>
      </pc:sldChg>
      <pc:sldChg chg="addSp delSp modSp add mod ord modAnim">
        <pc:chgData name="Diogo Barcellos Ferreira" userId="50e2b48e-e9ef-4e99-b859-412c664da0db" providerId="ADAL" clId="{FF60A735-DC4D-49A6-AE9E-CE3D74AEE198}" dt="2022-04-01T16:56:18.956" v="3052" actId="1076"/>
        <pc:sldMkLst>
          <pc:docMk/>
          <pc:sldMk cId="2710639378" sldId="291"/>
        </pc:sldMkLst>
        <pc:spChg chg="del">
          <ac:chgData name="Diogo Barcellos Ferreira" userId="50e2b48e-e9ef-4e99-b859-412c664da0db" providerId="ADAL" clId="{FF60A735-DC4D-49A6-AE9E-CE3D74AEE198}" dt="2022-03-31T19:59:35.642" v="2030" actId="478"/>
          <ac:spMkLst>
            <pc:docMk/>
            <pc:sldMk cId="2710639378" sldId="291"/>
            <ac:spMk id="2" creationId="{00000000-0000-0000-0000-000000000000}"/>
          </ac:spMkLst>
        </pc:spChg>
        <pc:spChg chg="add mod">
          <ac:chgData name="Diogo Barcellos Ferreira" userId="50e2b48e-e9ef-4e99-b859-412c664da0db" providerId="ADAL" clId="{FF60A735-DC4D-49A6-AE9E-CE3D74AEE198}" dt="2022-04-01T16:54:04.722" v="3033" actId="14100"/>
          <ac:spMkLst>
            <pc:docMk/>
            <pc:sldMk cId="2710639378" sldId="291"/>
            <ac:spMk id="3" creationId="{FC7FFA4D-3A33-4C2B-A523-6C65C7735A06}"/>
          </ac:spMkLst>
        </pc:spChg>
        <pc:spChg chg="add mod">
          <ac:chgData name="Diogo Barcellos Ferreira" userId="50e2b48e-e9ef-4e99-b859-412c664da0db" providerId="ADAL" clId="{FF60A735-DC4D-49A6-AE9E-CE3D74AEE198}" dt="2022-03-31T20:11:21.096" v="2400" actId="1076"/>
          <ac:spMkLst>
            <pc:docMk/>
            <pc:sldMk cId="2710639378" sldId="291"/>
            <ac:spMk id="4" creationId="{E166DD30-D19E-4E82-91F0-44E3188080C3}"/>
          </ac:spMkLst>
        </pc:spChg>
        <pc:spChg chg="add mod">
          <ac:chgData name="Diogo Barcellos Ferreira" userId="50e2b48e-e9ef-4e99-b859-412c664da0db" providerId="ADAL" clId="{FF60A735-DC4D-49A6-AE9E-CE3D74AEE198}" dt="2022-03-31T20:11:21.096" v="2400" actId="1076"/>
          <ac:spMkLst>
            <pc:docMk/>
            <pc:sldMk cId="2710639378" sldId="291"/>
            <ac:spMk id="5" creationId="{828DDA5F-CDAB-4CF9-95DD-BEBC898C7499}"/>
          </ac:spMkLst>
        </pc:spChg>
        <pc:spChg chg="add mod">
          <ac:chgData name="Diogo Barcellos Ferreira" userId="50e2b48e-e9ef-4e99-b859-412c664da0db" providerId="ADAL" clId="{FF60A735-DC4D-49A6-AE9E-CE3D74AEE198}" dt="2022-04-01T16:54:06.927" v="3034" actId="1076"/>
          <ac:spMkLst>
            <pc:docMk/>
            <pc:sldMk cId="2710639378" sldId="291"/>
            <ac:spMk id="6" creationId="{DD98B7B2-E061-430A-828C-B815DBEDC123}"/>
          </ac:spMkLst>
        </pc:spChg>
        <pc:spChg chg="add mod">
          <ac:chgData name="Diogo Barcellos Ferreira" userId="50e2b48e-e9ef-4e99-b859-412c664da0db" providerId="ADAL" clId="{FF60A735-DC4D-49A6-AE9E-CE3D74AEE198}" dt="2022-04-01T16:53:56.230" v="3030" actId="1076"/>
          <ac:spMkLst>
            <pc:docMk/>
            <pc:sldMk cId="2710639378" sldId="291"/>
            <ac:spMk id="7" creationId="{12EE60FA-6E02-4E38-81D0-E289922FECD2}"/>
          </ac:spMkLst>
        </pc:spChg>
        <pc:spChg chg="add mod">
          <ac:chgData name="Diogo Barcellos Ferreira" userId="50e2b48e-e9ef-4e99-b859-412c664da0db" providerId="ADAL" clId="{FF60A735-DC4D-49A6-AE9E-CE3D74AEE198}" dt="2022-04-01T16:53:56.230" v="3030" actId="1076"/>
          <ac:spMkLst>
            <pc:docMk/>
            <pc:sldMk cId="2710639378" sldId="291"/>
            <ac:spMk id="8" creationId="{1B42444D-9731-450A-96A1-479FE83ED7E2}"/>
          </ac:spMkLst>
        </pc:spChg>
        <pc:spChg chg="add del mod">
          <ac:chgData name="Diogo Barcellos Ferreira" userId="50e2b48e-e9ef-4e99-b859-412c664da0db" providerId="ADAL" clId="{FF60A735-DC4D-49A6-AE9E-CE3D74AEE198}" dt="2022-03-31T20:01:43.503" v="2040" actId="478"/>
          <ac:spMkLst>
            <pc:docMk/>
            <pc:sldMk cId="2710639378" sldId="291"/>
            <ac:spMk id="9" creationId="{36888DF7-E2B3-40E2-A08A-D1ABA09DEC6A}"/>
          </ac:spMkLst>
        </pc:spChg>
        <pc:spChg chg="add del mod">
          <ac:chgData name="Diogo Barcellos Ferreira" userId="50e2b48e-e9ef-4e99-b859-412c664da0db" providerId="ADAL" clId="{FF60A735-DC4D-49A6-AE9E-CE3D74AEE198}" dt="2022-03-31T20:01:46.366" v="2041" actId="478"/>
          <ac:spMkLst>
            <pc:docMk/>
            <pc:sldMk cId="2710639378" sldId="291"/>
            <ac:spMk id="10" creationId="{20D68B78-A9CA-4E7B-B3BE-B280E4ED6416}"/>
          </ac:spMkLst>
        </pc:spChg>
        <pc:spChg chg="add mod">
          <ac:chgData name="Diogo Barcellos Ferreira" userId="50e2b48e-e9ef-4e99-b859-412c664da0db" providerId="ADAL" clId="{FF60A735-DC4D-49A6-AE9E-CE3D74AEE198}" dt="2022-04-01T16:56:18.956" v="3052" actId="1076"/>
          <ac:spMkLst>
            <pc:docMk/>
            <pc:sldMk cId="2710639378" sldId="291"/>
            <ac:spMk id="13" creationId="{6E917122-59AE-4AF6-A03E-E5BAF5DFED5C}"/>
          </ac:spMkLst>
        </pc:spChg>
        <pc:spChg chg="add mod">
          <ac:chgData name="Diogo Barcellos Ferreira" userId="50e2b48e-e9ef-4e99-b859-412c664da0db" providerId="ADAL" clId="{FF60A735-DC4D-49A6-AE9E-CE3D74AEE198}" dt="2022-04-01T16:56:18.956" v="3052" actId="1076"/>
          <ac:spMkLst>
            <pc:docMk/>
            <pc:sldMk cId="2710639378" sldId="291"/>
            <ac:spMk id="14" creationId="{C2D5E3E8-717D-4DC2-80F9-7F429641F683}"/>
          </ac:spMkLst>
        </pc:spChg>
        <pc:spChg chg="add del mod">
          <ac:chgData name="Diogo Barcellos Ferreira" userId="50e2b48e-e9ef-4e99-b859-412c664da0db" providerId="ADAL" clId="{FF60A735-DC4D-49A6-AE9E-CE3D74AEE198}" dt="2022-03-31T20:03:59.007" v="2061" actId="478"/>
          <ac:spMkLst>
            <pc:docMk/>
            <pc:sldMk cId="2710639378" sldId="291"/>
            <ac:spMk id="15" creationId="{ED9AFFD4-6202-4A1C-859C-460A8B2C539D}"/>
          </ac:spMkLst>
        </pc:spChg>
        <pc:spChg chg="del">
          <ac:chgData name="Diogo Barcellos Ferreira" userId="50e2b48e-e9ef-4e99-b859-412c664da0db" providerId="ADAL" clId="{FF60A735-DC4D-49A6-AE9E-CE3D74AEE198}" dt="2022-04-01T16:53:23.619" v="3023" actId="478"/>
          <ac:spMkLst>
            <pc:docMk/>
            <pc:sldMk cId="2710639378" sldId="291"/>
            <ac:spMk id="16" creationId="{9FF1E9F5-64D8-44B8-A4E8-61C178D6AC82}"/>
          </ac:spMkLst>
        </pc:spChg>
        <pc:spChg chg="add del mod">
          <ac:chgData name="Diogo Barcellos Ferreira" userId="50e2b48e-e9ef-4e99-b859-412c664da0db" providerId="ADAL" clId="{FF60A735-DC4D-49A6-AE9E-CE3D74AEE198}" dt="2022-03-31T20:03:59.007" v="2061" actId="478"/>
          <ac:spMkLst>
            <pc:docMk/>
            <pc:sldMk cId="2710639378" sldId="291"/>
            <ac:spMk id="16" creationId="{C5B5E455-8EDB-4A60-BA8E-5C6355534433}"/>
          </ac:spMkLst>
        </pc:spChg>
        <pc:spChg chg="add mod">
          <ac:chgData name="Diogo Barcellos Ferreira" userId="50e2b48e-e9ef-4e99-b859-412c664da0db" providerId="ADAL" clId="{FF60A735-DC4D-49A6-AE9E-CE3D74AEE198}" dt="2022-04-01T16:54:53.487" v="3043" actId="164"/>
          <ac:spMkLst>
            <pc:docMk/>
            <pc:sldMk cId="2710639378" sldId="291"/>
            <ac:spMk id="18" creationId="{DC65F53C-9132-447A-B589-C4A67C615E73}"/>
          </ac:spMkLst>
        </pc:spChg>
        <pc:spChg chg="add mod ord">
          <ac:chgData name="Diogo Barcellos Ferreira" userId="50e2b48e-e9ef-4e99-b859-412c664da0db" providerId="ADAL" clId="{FF60A735-DC4D-49A6-AE9E-CE3D74AEE198}" dt="2022-04-01T16:56:18.956" v="3052" actId="1076"/>
          <ac:spMkLst>
            <pc:docMk/>
            <pc:sldMk cId="2710639378" sldId="291"/>
            <ac:spMk id="19" creationId="{C5D0604D-8889-4250-A496-CDE389754C14}"/>
          </ac:spMkLst>
        </pc:spChg>
        <pc:spChg chg="add del mod">
          <ac:chgData name="Diogo Barcellos Ferreira" userId="50e2b48e-e9ef-4e99-b859-412c664da0db" providerId="ADAL" clId="{FF60A735-DC4D-49A6-AE9E-CE3D74AEE198}" dt="2022-04-01T16:56:18.956" v="3052" actId="1076"/>
          <ac:spMkLst>
            <pc:docMk/>
            <pc:sldMk cId="2710639378" sldId="291"/>
            <ac:spMk id="20" creationId="{FA236213-1276-4AAC-878C-D8E0EC075562}"/>
          </ac:spMkLst>
        </pc:spChg>
        <pc:spChg chg="add mod">
          <ac:chgData name="Diogo Barcellos Ferreira" userId="50e2b48e-e9ef-4e99-b859-412c664da0db" providerId="ADAL" clId="{FF60A735-DC4D-49A6-AE9E-CE3D74AEE198}" dt="2022-04-01T16:54:09.843" v="3036" actId="1076"/>
          <ac:spMkLst>
            <pc:docMk/>
            <pc:sldMk cId="2710639378" sldId="291"/>
            <ac:spMk id="21" creationId="{0147D59F-A1BE-4383-A3C7-8AAA118E84CC}"/>
          </ac:spMkLst>
        </pc:spChg>
        <pc:spChg chg="add mod">
          <ac:chgData name="Diogo Barcellos Ferreira" userId="50e2b48e-e9ef-4e99-b859-412c664da0db" providerId="ADAL" clId="{FF60A735-DC4D-49A6-AE9E-CE3D74AEE198}" dt="2022-04-01T16:54:53.487" v="3043" actId="164"/>
          <ac:spMkLst>
            <pc:docMk/>
            <pc:sldMk cId="2710639378" sldId="291"/>
            <ac:spMk id="22" creationId="{F470678B-6109-4D62-81FF-594729B3E83F}"/>
          </ac:spMkLst>
        </pc:spChg>
        <pc:spChg chg="add mod">
          <ac:chgData name="Diogo Barcellos Ferreira" userId="50e2b48e-e9ef-4e99-b859-412c664da0db" providerId="ADAL" clId="{FF60A735-DC4D-49A6-AE9E-CE3D74AEE198}" dt="2022-04-01T16:54:40.113" v="3041" actId="164"/>
          <ac:spMkLst>
            <pc:docMk/>
            <pc:sldMk cId="2710639378" sldId="291"/>
            <ac:spMk id="23" creationId="{F59BB1AA-287A-4E1A-8E1B-E61F54FA03DD}"/>
          </ac:spMkLst>
        </pc:spChg>
        <pc:spChg chg="add mod">
          <ac:chgData name="Diogo Barcellos Ferreira" userId="50e2b48e-e9ef-4e99-b859-412c664da0db" providerId="ADAL" clId="{FF60A735-DC4D-49A6-AE9E-CE3D74AEE198}" dt="2022-04-01T16:54:40.113" v="3041" actId="164"/>
          <ac:spMkLst>
            <pc:docMk/>
            <pc:sldMk cId="2710639378" sldId="291"/>
            <ac:spMk id="25" creationId="{24498433-4CD1-4D60-A298-90A81BB42543}"/>
          </ac:spMkLst>
        </pc:spChg>
        <pc:grpChg chg="add mod">
          <ac:chgData name="Diogo Barcellos Ferreira" userId="50e2b48e-e9ef-4e99-b859-412c664da0db" providerId="ADAL" clId="{FF60A735-DC4D-49A6-AE9E-CE3D74AEE198}" dt="2022-04-01T16:55:01.447" v="3045" actId="1076"/>
          <ac:grpSpMkLst>
            <pc:docMk/>
            <pc:sldMk cId="2710639378" sldId="291"/>
            <ac:grpSpMk id="9" creationId="{303FEEFA-9F8C-4172-AC3F-DBFE6E9858A4}"/>
          </ac:grpSpMkLst>
        </pc:grpChg>
        <pc:grpChg chg="add mod">
          <ac:chgData name="Diogo Barcellos Ferreira" userId="50e2b48e-e9ef-4e99-b859-412c664da0db" providerId="ADAL" clId="{FF60A735-DC4D-49A6-AE9E-CE3D74AEE198}" dt="2022-04-01T16:56:08.386" v="3051" actId="1076"/>
          <ac:grpSpMkLst>
            <pc:docMk/>
            <pc:sldMk cId="2710639378" sldId="291"/>
            <ac:grpSpMk id="10" creationId="{0C990F18-50B1-48B4-94A2-C419B3594EFA}"/>
          </ac:grpSpMkLst>
        </pc:grpChg>
        <pc:picChg chg="add del mod">
          <ac:chgData name="Diogo Barcellos Ferreira" userId="50e2b48e-e9ef-4e99-b859-412c664da0db" providerId="ADAL" clId="{FF60A735-DC4D-49A6-AE9E-CE3D74AEE198}" dt="2022-03-31T20:03:14.669" v="2050" actId="478"/>
          <ac:picMkLst>
            <pc:docMk/>
            <pc:sldMk cId="2710639378" sldId="291"/>
            <ac:picMk id="11" creationId="{0F8C47A6-0C4C-4749-B582-FA2D4EEC337C}"/>
          </ac:picMkLst>
        </pc:picChg>
        <pc:picChg chg="add mod">
          <ac:chgData name="Diogo Barcellos Ferreira" userId="50e2b48e-e9ef-4e99-b859-412c664da0db" providerId="ADAL" clId="{FF60A735-DC4D-49A6-AE9E-CE3D74AEE198}" dt="2022-03-31T20:11:21.096" v="2400" actId="1076"/>
          <ac:picMkLst>
            <pc:docMk/>
            <pc:sldMk cId="2710639378" sldId="291"/>
            <ac:picMk id="12" creationId="{FC3D1D49-7F96-48AE-992C-D4623554F4F4}"/>
          </ac:picMkLst>
        </pc:picChg>
        <pc:picChg chg="add del mod">
          <ac:chgData name="Diogo Barcellos Ferreira" userId="50e2b48e-e9ef-4e99-b859-412c664da0db" providerId="ADAL" clId="{FF60A735-DC4D-49A6-AE9E-CE3D74AEE198}" dt="2022-04-01T16:56:18.956" v="3052" actId="1076"/>
          <ac:picMkLst>
            <pc:docMk/>
            <pc:sldMk cId="2710639378" sldId="291"/>
            <ac:picMk id="17" creationId="{17F69DFE-CA54-4E15-804F-01B4DF9A751F}"/>
          </ac:picMkLst>
        </pc:picChg>
        <pc:picChg chg="add del mod">
          <ac:chgData name="Diogo Barcellos Ferreira" userId="50e2b48e-e9ef-4e99-b859-412c664da0db" providerId="ADAL" clId="{FF60A735-DC4D-49A6-AE9E-CE3D74AEE198}" dt="2022-03-31T20:03:59.007" v="2061" actId="478"/>
          <ac:picMkLst>
            <pc:docMk/>
            <pc:sldMk cId="2710639378" sldId="291"/>
            <ac:picMk id="18" creationId="{DCBAB63F-37B4-4A77-AAB3-B1CD8A48A777}"/>
          </ac:picMkLst>
        </pc:picChg>
        <pc:picChg chg="add del mod">
          <ac:chgData name="Diogo Barcellos Ferreira" userId="50e2b48e-e9ef-4e99-b859-412c664da0db" providerId="ADAL" clId="{FF60A735-DC4D-49A6-AE9E-CE3D74AEE198}" dt="2022-03-31T20:03:13.884" v="2049" actId="478"/>
          <ac:picMkLst>
            <pc:docMk/>
            <pc:sldMk cId="2710639378" sldId="291"/>
            <ac:picMk id="22" creationId="{97119127-FA97-4F39-9026-E32C8E323841}"/>
          </ac:picMkLst>
        </pc:picChg>
        <pc:picChg chg="add mod">
          <ac:chgData name="Diogo Barcellos Ferreira" userId="50e2b48e-e9ef-4e99-b859-412c664da0db" providerId="ADAL" clId="{FF60A735-DC4D-49A6-AE9E-CE3D74AEE198}" dt="2022-04-01T16:55:52.034" v="3050" actId="1076"/>
          <ac:picMkLst>
            <pc:docMk/>
            <pc:sldMk cId="2710639378" sldId="291"/>
            <ac:picMk id="26" creationId="{E7C51D13-4E03-4472-BE3E-E227518191C5}"/>
          </ac:picMkLst>
        </pc:picChg>
        <pc:picChg chg="add mod">
          <ac:chgData name="Diogo Barcellos Ferreira" userId="50e2b48e-e9ef-4e99-b859-412c664da0db" providerId="ADAL" clId="{FF60A735-DC4D-49A6-AE9E-CE3D74AEE198}" dt="2022-04-01T16:55:35.059" v="3047" actId="1076"/>
          <ac:picMkLst>
            <pc:docMk/>
            <pc:sldMk cId="2710639378" sldId="291"/>
            <ac:picMk id="27" creationId="{C3382E01-8108-4FCD-8ACF-69647CD8640E}"/>
          </ac:picMkLst>
        </pc:picChg>
        <pc:cxnChg chg="add mod">
          <ac:chgData name="Diogo Barcellos Ferreira" userId="50e2b48e-e9ef-4e99-b859-412c664da0db" providerId="ADAL" clId="{FF60A735-DC4D-49A6-AE9E-CE3D74AEE198}" dt="2022-04-01T16:54:04.722" v="3033" actId="14100"/>
          <ac:cxnSpMkLst>
            <pc:docMk/>
            <pc:sldMk cId="2710639378" sldId="291"/>
            <ac:cxnSpMk id="24" creationId="{1C26F7F8-594D-444C-BF13-05BD578A649E}"/>
          </ac:cxnSpMkLst>
        </pc:cxnChg>
      </pc:sldChg>
      <pc:sldChg chg="addSp delSp modSp add mod modAnim">
        <pc:chgData name="Diogo Barcellos Ferreira" userId="50e2b48e-e9ef-4e99-b859-412c664da0db" providerId="ADAL" clId="{FF60A735-DC4D-49A6-AE9E-CE3D74AEE198}" dt="2022-04-01T16:57:48.928" v="3068" actId="1076"/>
        <pc:sldMkLst>
          <pc:docMk/>
          <pc:sldMk cId="954648538" sldId="292"/>
        </pc:sldMkLst>
        <pc:spChg chg="del mod">
          <ac:chgData name="Diogo Barcellos Ferreira" userId="50e2b48e-e9ef-4e99-b859-412c664da0db" providerId="ADAL" clId="{FF60A735-DC4D-49A6-AE9E-CE3D74AEE198}" dt="2022-03-31T20:05:46.128" v="2078" actId="478"/>
          <ac:spMkLst>
            <pc:docMk/>
            <pc:sldMk cId="954648538" sldId="292"/>
            <ac:spMk id="3" creationId="{FC7FFA4D-3A33-4C2B-A523-6C65C7735A06}"/>
          </ac:spMkLst>
        </pc:spChg>
        <pc:spChg chg="del mod">
          <ac:chgData name="Diogo Barcellos Ferreira" userId="50e2b48e-e9ef-4e99-b859-412c664da0db" providerId="ADAL" clId="{FF60A735-DC4D-49A6-AE9E-CE3D74AEE198}" dt="2022-03-31T20:05:46.128" v="2078" actId="478"/>
          <ac:spMkLst>
            <pc:docMk/>
            <pc:sldMk cId="954648538" sldId="292"/>
            <ac:spMk id="4" creationId="{E166DD30-D19E-4E82-91F0-44E3188080C3}"/>
          </ac:spMkLst>
        </pc:spChg>
        <pc:spChg chg="del mod">
          <ac:chgData name="Diogo Barcellos Ferreira" userId="50e2b48e-e9ef-4e99-b859-412c664da0db" providerId="ADAL" clId="{FF60A735-DC4D-49A6-AE9E-CE3D74AEE198}" dt="2022-03-31T20:05:46.128" v="2078" actId="478"/>
          <ac:spMkLst>
            <pc:docMk/>
            <pc:sldMk cId="954648538" sldId="292"/>
            <ac:spMk id="5" creationId="{828DDA5F-CDAB-4CF9-95DD-BEBC898C7499}"/>
          </ac:spMkLst>
        </pc:spChg>
        <pc:spChg chg="del mod">
          <ac:chgData name="Diogo Barcellos Ferreira" userId="50e2b48e-e9ef-4e99-b859-412c664da0db" providerId="ADAL" clId="{FF60A735-DC4D-49A6-AE9E-CE3D74AEE198}" dt="2022-03-31T20:05:46.128" v="2078" actId="478"/>
          <ac:spMkLst>
            <pc:docMk/>
            <pc:sldMk cId="954648538" sldId="292"/>
            <ac:spMk id="6" creationId="{DD98B7B2-E061-430A-828C-B815DBEDC123}"/>
          </ac:spMkLst>
        </pc:spChg>
        <pc:spChg chg="del mod">
          <ac:chgData name="Diogo Barcellos Ferreira" userId="50e2b48e-e9ef-4e99-b859-412c664da0db" providerId="ADAL" clId="{FF60A735-DC4D-49A6-AE9E-CE3D74AEE198}" dt="2022-03-31T20:05:46.128" v="2078" actId="478"/>
          <ac:spMkLst>
            <pc:docMk/>
            <pc:sldMk cId="954648538" sldId="292"/>
            <ac:spMk id="7" creationId="{12EE60FA-6E02-4E38-81D0-E289922FECD2}"/>
          </ac:spMkLst>
        </pc:spChg>
        <pc:spChg chg="del mod">
          <ac:chgData name="Diogo Barcellos Ferreira" userId="50e2b48e-e9ef-4e99-b859-412c664da0db" providerId="ADAL" clId="{FF60A735-DC4D-49A6-AE9E-CE3D74AEE198}" dt="2022-03-31T20:05:46.128" v="2078" actId="478"/>
          <ac:spMkLst>
            <pc:docMk/>
            <pc:sldMk cId="954648538" sldId="292"/>
            <ac:spMk id="8" creationId="{1B42444D-9731-450A-96A1-479FE83ED7E2}"/>
          </ac:spMkLst>
        </pc:spChg>
        <pc:spChg chg="del mod">
          <ac:chgData name="Diogo Barcellos Ferreira" userId="50e2b48e-e9ef-4e99-b859-412c664da0db" providerId="ADAL" clId="{FF60A735-DC4D-49A6-AE9E-CE3D74AEE198}" dt="2022-03-31T20:05:46.128" v="2078" actId="478"/>
          <ac:spMkLst>
            <pc:docMk/>
            <pc:sldMk cId="954648538" sldId="292"/>
            <ac:spMk id="9" creationId="{36888DF7-E2B3-40E2-A08A-D1ABA09DEC6A}"/>
          </ac:spMkLst>
        </pc:spChg>
        <pc:spChg chg="mod">
          <ac:chgData name="Diogo Barcellos Ferreira" userId="50e2b48e-e9ef-4e99-b859-412c664da0db" providerId="ADAL" clId="{FF60A735-DC4D-49A6-AE9E-CE3D74AEE198}" dt="2022-03-31T20:11:33.271" v="2402" actId="1076"/>
          <ac:spMkLst>
            <pc:docMk/>
            <pc:sldMk cId="954648538" sldId="292"/>
            <ac:spMk id="10" creationId="{20D68B78-A9CA-4E7B-B3BE-B280E4ED6416}"/>
          </ac:spMkLst>
        </pc:spChg>
        <pc:spChg chg="del">
          <ac:chgData name="Diogo Barcellos Ferreira" userId="50e2b48e-e9ef-4e99-b859-412c664da0db" providerId="ADAL" clId="{FF60A735-DC4D-49A6-AE9E-CE3D74AEE198}" dt="2022-03-31T20:05:46.128" v="2078" actId="478"/>
          <ac:spMkLst>
            <pc:docMk/>
            <pc:sldMk cId="954648538" sldId="292"/>
            <ac:spMk id="13" creationId="{6E917122-59AE-4AF6-A03E-E5BAF5DFED5C}"/>
          </ac:spMkLst>
        </pc:spChg>
        <pc:spChg chg="del">
          <ac:chgData name="Diogo Barcellos Ferreira" userId="50e2b48e-e9ef-4e99-b859-412c664da0db" providerId="ADAL" clId="{FF60A735-DC4D-49A6-AE9E-CE3D74AEE198}" dt="2022-03-31T20:05:46.128" v="2078" actId="478"/>
          <ac:spMkLst>
            <pc:docMk/>
            <pc:sldMk cId="954648538" sldId="292"/>
            <ac:spMk id="14" creationId="{C2D5E3E8-717D-4DC2-80F9-7F429641F683}"/>
          </ac:spMkLst>
        </pc:spChg>
        <pc:spChg chg="del">
          <ac:chgData name="Diogo Barcellos Ferreira" userId="50e2b48e-e9ef-4e99-b859-412c664da0db" providerId="ADAL" clId="{FF60A735-DC4D-49A6-AE9E-CE3D74AEE198}" dt="2022-03-31T20:05:46.128" v="2078" actId="478"/>
          <ac:spMkLst>
            <pc:docMk/>
            <pc:sldMk cId="954648538" sldId="292"/>
            <ac:spMk id="15" creationId="{ED9AFFD4-6202-4A1C-859C-460A8B2C539D}"/>
          </ac:spMkLst>
        </pc:spChg>
        <pc:spChg chg="mod">
          <ac:chgData name="Diogo Barcellos Ferreira" userId="50e2b48e-e9ef-4e99-b859-412c664da0db" providerId="ADAL" clId="{FF60A735-DC4D-49A6-AE9E-CE3D74AEE198}" dt="2022-04-01T16:57:48.928" v="3068" actId="1076"/>
          <ac:spMkLst>
            <pc:docMk/>
            <pc:sldMk cId="954648538" sldId="292"/>
            <ac:spMk id="16" creationId="{C5B5E455-8EDB-4A60-BA8E-5C6355534433}"/>
          </ac:spMkLst>
        </pc:spChg>
        <pc:spChg chg="add mod">
          <ac:chgData name="Diogo Barcellos Ferreira" userId="50e2b48e-e9ef-4e99-b859-412c664da0db" providerId="ADAL" clId="{FF60A735-DC4D-49A6-AE9E-CE3D74AEE198}" dt="2022-04-01T16:57:24.174" v="3063" actId="164"/>
          <ac:spMkLst>
            <pc:docMk/>
            <pc:sldMk cId="954648538" sldId="292"/>
            <ac:spMk id="18" creationId="{FCDA4FE0-C70E-4668-82F7-38FE8B92DC02}"/>
          </ac:spMkLst>
        </pc:spChg>
        <pc:spChg chg="del">
          <ac:chgData name="Diogo Barcellos Ferreira" userId="50e2b48e-e9ef-4e99-b859-412c664da0db" providerId="ADAL" clId="{FF60A735-DC4D-49A6-AE9E-CE3D74AEE198}" dt="2022-03-31T20:05:46.128" v="2078" actId="478"/>
          <ac:spMkLst>
            <pc:docMk/>
            <pc:sldMk cId="954648538" sldId="292"/>
            <ac:spMk id="19" creationId="{C5D0604D-8889-4250-A496-CDE389754C14}"/>
          </ac:spMkLst>
        </pc:spChg>
        <pc:spChg chg="add mod">
          <ac:chgData name="Diogo Barcellos Ferreira" userId="50e2b48e-e9ef-4e99-b859-412c664da0db" providerId="ADAL" clId="{FF60A735-DC4D-49A6-AE9E-CE3D74AEE198}" dt="2022-04-01T16:57:24.174" v="3063" actId="164"/>
          <ac:spMkLst>
            <pc:docMk/>
            <pc:sldMk cId="954648538" sldId="292"/>
            <ac:spMk id="19" creationId="{CE05370A-D46F-4A0B-8C1F-1E571DB286B8}"/>
          </ac:spMkLst>
        </pc:spChg>
        <pc:spChg chg="add mod">
          <ac:chgData name="Diogo Barcellos Ferreira" userId="50e2b48e-e9ef-4e99-b859-412c664da0db" providerId="ADAL" clId="{FF60A735-DC4D-49A6-AE9E-CE3D74AEE198}" dt="2022-04-01T16:57:29.786" v="3064" actId="164"/>
          <ac:spMkLst>
            <pc:docMk/>
            <pc:sldMk cId="954648538" sldId="292"/>
            <ac:spMk id="20" creationId="{DFB2E6E9-50CF-402B-9495-06AB1AF2AB67}"/>
          </ac:spMkLst>
        </pc:spChg>
        <pc:spChg chg="del">
          <ac:chgData name="Diogo Barcellos Ferreira" userId="50e2b48e-e9ef-4e99-b859-412c664da0db" providerId="ADAL" clId="{FF60A735-DC4D-49A6-AE9E-CE3D74AEE198}" dt="2022-03-31T20:05:46.128" v="2078" actId="478"/>
          <ac:spMkLst>
            <pc:docMk/>
            <pc:sldMk cId="954648538" sldId="292"/>
            <ac:spMk id="20" creationId="{FA236213-1276-4AAC-878C-D8E0EC075562}"/>
          </ac:spMkLst>
        </pc:spChg>
        <pc:spChg chg="del mod">
          <ac:chgData name="Diogo Barcellos Ferreira" userId="50e2b48e-e9ef-4e99-b859-412c664da0db" providerId="ADAL" clId="{FF60A735-DC4D-49A6-AE9E-CE3D74AEE198}" dt="2022-03-31T20:05:46.128" v="2078" actId="478"/>
          <ac:spMkLst>
            <pc:docMk/>
            <pc:sldMk cId="954648538" sldId="292"/>
            <ac:spMk id="21" creationId="{0147D59F-A1BE-4383-A3C7-8AAA118E84CC}"/>
          </ac:spMkLst>
        </pc:spChg>
        <pc:spChg chg="add mod">
          <ac:chgData name="Diogo Barcellos Ferreira" userId="50e2b48e-e9ef-4e99-b859-412c664da0db" providerId="ADAL" clId="{FF60A735-DC4D-49A6-AE9E-CE3D74AEE198}" dt="2022-04-01T16:57:29.786" v="3064" actId="164"/>
          <ac:spMkLst>
            <pc:docMk/>
            <pc:sldMk cId="954648538" sldId="292"/>
            <ac:spMk id="21" creationId="{9C3A230A-3AB0-49EF-9D11-9B638A2E3DC9}"/>
          </ac:spMkLst>
        </pc:spChg>
        <pc:spChg chg="add mod ord">
          <ac:chgData name="Diogo Barcellos Ferreira" userId="50e2b48e-e9ef-4e99-b859-412c664da0db" providerId="ADAL" clId="{FF60A735-DC4D-49A6-AE9E-CE3D74AEE198}" dt="2022-04-01T16:57:48.928" v="3068" actId="1076"/>
          <ac:spMkLst>
            <pc:docMk/>
            <pc:sldMk cId="954648538" sldId="292"/>
            <ac:spMk id="23" creationId="{E4E6B68D-88D0-4575-9D54-C4DBF8C07CA7}"/>
          </ac:spMkLst>
        </pc:spChg>
        <pc:spChg chg="add mod">
          <ac:chgData name="Diogo Barcellos Ferreira" userId="50e2b48e-e9ef-4e99-b859-412c664da0db" providerId="ADAL" clId="{FF60A735-DC4D-49A6-AE9E-CE3D74AEE198}" dt="2022-04-01T16:56:37.651" v="3053" actId="14100"/>
          <ac:spMkLst>
            <pc:docMk/>
            <pc:sldMk cId="954648538" sldId="292"/>
            <ac:spMk id="24" creationId="{8B7F2250-C360-4582-8645-4D2EF815A059}"/>
          </ac:spMkLst>
        </pc:spChg>
        <pc:spChg chg="add mod">
          <ac:chgData name="Diogo Barcellos Ferreira" userId="50e2b48e-e9ef-4e99-b859-412c664da0db" providerId="ADAL" clId="{FF60A735-DC4D-49A6-AE9E-CE3D74AEE198}" dt="2022-03-31T20:11:33.271" v="2402" actId="1076"/>
          <ac:spMkLst>
            <pc:docMk/>
            <pc:sldMk cId="954648538" sldId="292"/>
            <ac:spMk id="25" creationId="{88A18FBE-482C-4F48-AB4A-93E9C3BF1F9E}"/>
          </ac:spMkLst>
        </pc:spChg>
        <pc:spChg chg="add mod">
          <ac:chgData name="Diogo Barcellos Ferreira" userId="50e2b48e-e9ef-4e99-b859-412c664da0db" providerId="ADAL" clId="{FF60A735-DC4D-49A6-AE9E-CE3D74AEE198}" dt="2022-03-31T20:11:33.271" v="2402" actId="1076"/>
          <ac:spMkLst>
            <pc:docMk/>
            <pc:sldMk cId="954648538" sldId="292"/>
            <ac:spMk id="26" creationId="{0D783C84-6299-4E67-A777-2D7470B66815}"/>
          </ac:spMkLst>
        </pc:spChg>
        <pc:spChg chg="add mod">
          <ac:chgData name="Diogo Barcellos Ferreira" userId="50e2b48e-e9ef-4e99-b859-412c664da0db" providerId="ADAL" clId="{FF60A735-DC4D-49A6-AE9E-CE3D74AEE198}" dt="2022-04-01T16:56:40.774" v="3054" actId="1076"/>
          <ac:spMkLst>
            <pc:docMk/>
            <pc:sldMk cId="954648538" sldId="292"/>
            <ac:spMk id="27" creationId="{09573718-1FAD-4ACA-96D4-F05C57D21451}"/>
          </ac:spMkLst>
        </pc:spChg>
        <pc:spChg chg="add mod">
          <ac:chgData name="Diogo Barcellos Ferreira" userId="50e2b48e-e9ef-4e99-b859-412c664da0db" providerId="ADAL" clId="{FF60A735-DC4D-49A6-AE9E-CE3D74AEE198}" dt="2022-03-31T20:11:33.271" v="2402" actId="1076"/>
          <ac:spMkLst>
            <pc:docMk/>
            <pc:sldMk cId="954648538" sldId="292"/>
            <ac:spMk id="28" creationId="{182BFC2F-860C-4B06-89BC-B11448F8934D}"/>
          </ac:spMkLst>
        </pc:spChg>
        <pc:spChg chg="add del mod">
          <ac:chgData name="Diogo Barcellos Ferreira" userId="50e2b48e-e9ef-4e99-b859-412c664da0db" providerId="ADAL" clId="{FF60A735-DC4D-49A6-AE9E-CE3D74AEE198}" dt="2022-03-31T20:05:31.021" v="2076" actId="478"/>
          <ac:spMkLst>
            <pc:docMk/>
            <pc:sldMk cId="954648538" sldId="292"/>
            <ac:spMk id="29" creationId="{681E27C1-F797-468A-AAF5-0EF41FC7DC4D}"/>
          </ac:spMkLst>
        </pc:spChg>
        <pc:spChg chg="add mod ord">
          <ac:chgData name="Diogo Barcellos Ferreira" userId="50e2b48e-e9ef-4e99-b859-412c664da0db" providerId="ADAL" clId="{FF60A735-DC4D-49A6-AE9E-CE3D74AEE198}" dt="2022-04-01T16:57:48.928" v="3068" actId="1076"/>
          <ac:spMkLst>
            <pc:docMk/>
            <pc:sldMk cId="954648538" sldId="292"/>
            <ac:spMk id="31" creationId="{963CBF24-F4F1-424A-B93D-BCBB18B95E13}"/>
          </ac:spMkLst>
        </pc:spChg>
        <pc:spChg chg="add del mod">
          <ac:chgData name="Diogo Barcellos Ferreira" userId="50e2b48e-e9ef-4e99-b859-412c664da0db" providerId="ADAL" clId="{FF60A735-DC4D-49A6-AE9E-CE3D74AEE198}" dt="2022-03-31T20:05:02.770" v="2067" actId="478"/>
          <ac:spMkLst>
            <pc:docMk/>
            <pc:sldMk cId="954648538" sldId="292"/>
            <ac:spMk id="32" creationId="{F0A45F51-85E8-455C-AF21-F37F45ED2E47}"/>
          </ac:spMkLst>
        </pc:spChg>
        <pc:spChg chg="add mod">
          <ac:chgData name="Diogo Barcellos Ferreira" userId="50e2b48e-e9ef-4e99-b859-412c664da0db" providerId="ADAL" clId="{FF60A735-DC4D-49A6-AE9E-CE3D74AEE198}" dt="2022-04-01T16:57:48.928" v="3068" actId="1076"/>
          <ac:spMkLst>
            <pc:docMk/>
            <pc:sldMk cId="954648538" sldId="292"/>
            <ac:spMk id="34" creationId="{B0594F7C-E8CE-4962-B2F0-E74710CC1150}"/>
          </ac:spMkLst>
        </pc:spChg>
        <pc:spChg chg="add mod">
          <ac:chgData name="Diogo Barcellos Ferreira" userId="50e2b48e-e9ef-4e99-b859-412c664da0db" providerId="ADAL" clId="{FF60A735-DC4D-49A6-AE9E-CE3D74AEE198}" dt="2022-03-31T20:11:26.091" v="2401"/>
          <ac:spMkLst>
            <pc:docMk/>
            <pc:sldMk cId="954648538" sldId="292"/>
            <ac:spMk id="37" creationId="{027E1CDA-DDC7-4EEA-BEF3-B733AA03F6FA}"/>
          </ac:spMkLst>
        </pc:spChg>
        <pc:grpChg chg="add mod">
          <ac:chgData name="Diogo Barcellos Ferreira" userId="50e2b48e-e9ef-4e99-b859-412c664da0db" providerId="ADAL" clId="{FF60A735-DC4D-49A6-AE9E-CE3D74AEE198}" dt="2022-04-01T16:57:24.174" v="3063" actId="164"/>
          <ac:grpSpMkLst>
            <pc:docMk/>
            <pc:sldMk cId="954648538" sldId="292"/>
            <ac:grpSpMk id="4" creationId="{2E38EFB2-9CA7-4851-A162-85D2CC2079FC}"/>
          </ac:grpSpMkLst>
        </pc:grpChg>
        <pc:grpChg chg="add mod">
          <ac:chgData name="Diogo Barcellos Ferreira" userId="50e2b48e-e9ef-4e99-b859-412c664da0db" providerId="ADAL" clId="{FF60A735-DC4D-49A6-AE9E-CE3D74AEE198}" dt="2022-04-01T16:57:29.786" v="3064" actId="164"/>
          <ac:grpSpMkLst>
            <pc:docMk/>
            <pc:sldMk cId="954648538" sldId="292"/>
            <ac:grpSpMk id="5" creationId="{4EAC7475-3433-44A4-9BEF-7B2EF0BDC0C7}"/>
          </ac:grpSpMkLst>
        </pc:grpChg>
        <pc:picChg chg="mod">
          <ac:chgData name="Diogo Barcellos Ferreira" userId="50e2b48e-e9ef-4e99-b859-412c664da0db" providerId="ADAL" clId="{FF60A735-DC4D-49A6-AE9E-CE3D74AEE198}" dt="2022-04-01T16:57:48.928" v="3068" actId="1076"/>
          <ac:picMkLst>
            <pc:docMk/>
            <pc:sldMk cId="954648538" sldId="292"/>
            <ac:picMk id="3" creationId="{3C096E3C-CE08-434B-B219-C2751EDCBD41}"/>
          </ac:picMkLst>
        </pc:picChg>
        <pc:picChg chg="del">
          <ac:chgData name="Diogo Barcellos Ferreira" userId="50e2b48e-e9ef-4e99-b859-412c664da0db" providerId="ADAL" clId="{FF60A735-DC4D-49A6-AE9E-CE3D74AEE198}" dt="2022-03-31T20:05:25.480" v="2075" actId="478"/>
          <ac:picMkLst>
            <pc:docMk/>
            <pc:sldMk cId="954648538" sldId="292"/>
            <ac:picMk id="11" creationId="{0F8C47A6-0C4C-4749-B582-FA2D4EEC337C}"/>
          </ac:picMkLst>
        </pc:picChg>
        <pc:picChg chg="del mod">
          <ac:chgData name="Diogo Barcellos Ferreira" userId="50e2b48e-e9ef-4e99-b859-412c664da0db" providerId="ADAL" clId="{FF60A735-DC4D-49A6-AE9E-CE3D74AEE198}" dt="2022-03-31T20:05:25.480" v="2075" actId="478"/>
          <ac:picMkLst>
            <pc:docMk/>
            <pc:sldMk cId="954648538" sldId="292"/>
            <ac:picMk id="12" creationId="{FC3D1D49-7F96-48AE-992C-D4623554F4F4}"/>
          </ac:picMkLst>
        </pc:picChg>
        <pc:picChg chg="del">
          <ac:chgData name="Diogo Barcellos Ferreira" userId="50e2b48e-e9ef-4e99-b859-412c664da0db" providerId="ADAL" clId="{FF60A735-DC4D-49A6-AE9E-CE3D74AEE198}" dt="2022-03-31T20:05:46.128" v="2078" actId="478"/>
          <ac:picMkLst>
            <pc:docMk/>
            <pc:sldMk cId="954648538" sldId="292"/>
            <ac:picMk id="17" creationId="{17F69DFE-CA54-4E15-804F-01B4DF9A751F}"/>
          </ac:picMkLst>
        </pc:picChg>
        <pc:picChg chg="mod">
          <ac:chgData name="Diogo Barcellos Ferreira" userId="50e2b48e-e9ef-4e99-b859-412c664da0db" providerId="ADAL" clId="{FF60A735-DC4D-49A6-AE9E-CE3D74AEE198}" dt="2022-03-31T20:06:44.678" v="2084" actId="1076"/>
          <ac:picMkLst>
            <pc:docMk/>
            <pc:sldMk cId="954648538" sldId="292"/>
            <ac:picMk id="18" creationId="{DCBAB63F-37B4-4A77-AAB3-B1CD8A48A777}"/>
          </ac:picMkLst>
        </pc:picChg>
        <pc:picChg chg="del">
          <ac:chgData name="Diogo Barcellos Ferreira" userId="50e2b48e-e9ef-4e99-b859-412c664da0db" providerId="ADAL" clId="{FF60A735-DC4D-49A6-AE9E-CE3D74AEE198}" dt="2022-03-31T20:05:25.480" v="2075" actId="478"/>
          <ac:picMkLst>
            <pc:docMk/>
            <pc:sldMk cId="954648538" sldId="292"/>
            <ac:picMk id="22" creationId="{97119127-FA97-4F39-9026-E32C8E323841}"/>
          </ac:picMkLst>
        </pc:picChg>
        <pc:picChg chg="add mod">
          <ac:chgData name="Diogo Barcellos Ferreira" userId="50e2b48e-e9ef-4e99-b859-412c664da0db" providerId="ADAL" clId="{FF60A735-DC4D-49A6-AE9E-CE3D74AEE198}" dt="2022-04-01T16:57:42.073" v="3067" actId="1076"/>
          <ac:picMkLst>
            <pc:docMk/>
            <pc:sldMk cId="954648538" sldId="292"/>
            <ac:picMk id="29" creationId="{FB0A860B-B803-447B-A776-FAC1DDF47E8A}"/>
          </ac:picMkLst>
        </pc:picChg>
        <pc:picChg chg="add del mod">
          <ac:chgData name="Diogo Barcellos Ferreira" userId="50e2b48e-e9ef-4e99-b859-412c664da0db" providerId="ADAL" clId="{FF60A735-DC4D-49A6-AE9E-CE3D74AEE198}" dt="2022-03-31T20:06:06.413" v="2081" actId="478"/>
          <ac:picMkLst>
            <pc:docMk/>
            <pc:sldMk cId="954648538" sldId="292"/>
            <ac:picMk id="30" creationId="{7BC941CC-C010-40A2-A0F6-0B2BE5D30F6E}"/>
          </ac:picMkLst>
        </pc:picChg>
        <pc:picChg chg="add mod">
          <ac:chgData name="Diogo Barcellos Ferreira" userId="50e2b48e-e9ef-4e99-b859-412c664da0db" providerId="ADAL" clId="{FF60A735-DC4D-49A6-AE9E-CE3D74AEE198}" dt="2022-04-01T16:57:37.062" v="3066" actId="1076"/>
          <ac:picMkLst>
            <pc:docMk/>
            <pc:sldMk cId="954648538" sldId="292"/>
            <ac:picMk id="30" creationId="{D738C188-EC41-4B9A-8AB6-766555B7D82C}"/>
          </ac:picMkLst>
        </pc:picChg>
        <pc:picChg chg="add del mod">
          <ac:chgData name="Diogo Barcellos Ferreira" userId="50e2b48e-e9ef-4e99-b859-412c664da0db" providerId="ADAL" clId="{FF60A735-DC4D-49A6-AE9E-CE3D74AEE198}" dt="2022-03-31T20:05:15.743" v="2072" actId="478"/>
          <ac:picMkLst>
            <pc:docMk/>
            <pc:sldMk cId="954648538" sldId="292"/>
            <ac:picMk id="33" creationId="{345F0B9F-FD65-4A95-9AF9-17A33547CA64}"/>
          </ac:picMkLst>
        </pc:picChg>
        <pc:picChg chg="add mod">
          <ac:chgData name="Diogo Barcellos Ferreira" userId="50e2b48e-e9ef-4e99-b859-412c664da0db" providerId="ADAL" clId="{FF60A735-DC4D-49A6-AE9E-CE3D74AEE198}" dt="2022-03-31T20:11:33.271" v="2402" actId="1076"/>
          <ac:picMkLst>
            <pc:docMk/>
            <pc:sldMk cId="954648538" sldId="292"/>
            <ac:picMk id="36" creationId="{CD5273AA-53B2-4EE4-AF16-F6D5EC2261EA}"/>
          </ac:picMkLst>
        </pc:picChg>
        <pc:cxnChg chg="add mod">
          <ac:chgData name="Diogo Barcellos Ferreira" userId="50e2b48e-e9ef-4e99-b859-412c664da0db" providerId="ADAL" clId="{FF60A735-DC4D-49A6-AE9E-CE3D74AEE198}" dt="2022-04-01T16:56:37.651" v="3053" actId="14100"/>
          <ac:cxnSpMkLst>
            <pc:docMk/>
            <pc:sldMk cId="954648538" sldId="292"/>
            <ac:cxnSpMk id="35" creationId="{D0B4BA76-33E0-4FCF-A4F0-428E3FB06D03}"/>
          </ac:cxnSpMkLst>
        </pc:cxnChg>
      </pc:sldChg>
      <pc:sldChg chg="addSp modSp add mod ord">
        <pc:chgData name="Diogo Barcellos Ferreira" userId="50e2b48e-e9ef-4e99-b859-412c664da0db" providerId="ADAL" clId="{FF60A735-DC4D-49A6-AE9E-CE3D74AEE198}" dt="2022-03-31T20:12:02.336" v="2409" actId="1076"/>
        <pc:sldMkLst>
          <pc:docMk/>
          <pc:sldMk cId="1388331601" sldId="293"/>
        </pc:sldMkLst>
        <pc:spChg chg="mod">
          <ac:chgData name="Diogo Barcellos Ferreira" userId="50e2b48e-e9ef-4e99-b859-412c664da0db" providerId="ADAL" clId="{FF60A735-DC4D-49A6-AE9E-CE3D74AEE198}" dt="2022-03-31T20:07:10.694" v="2115" actId="1076"/>
          <ac:spMkLst>
            <pc:docMk/>
            <pc:sldMk cId="1388331601" sldId="293"/>
            <ac:spMk id="2" creationId="{00000000-0000-0000-0000-000000000000}"/>
          </ac:spMkLst>
        </pc:spChg>
        <pc:picChg chg="add mod">
          <ac:chgData name="Diogo Barcellos Ferreira" userId="50e2b48e-e9ef-4e99-b859-412c664da0db" providerId="ADAL" clId="{FF60A735-DC4D-49A6-AE9E-CE3D74AEE198}" dt="2022-03-31T20:12:02.336" v="2409" actId="1076"/>
          <ac:picMkLst>
            <pc:docMk/>
            <pc:sldMk cId="1388331601" sldId="293"/>
            <ac:picMk id="3" creationId="{3D86D954-BB2B-4341-B81E-11A54F2D08CD}"/>
          </ac:picMkLst>
        </pc:picChg>
      </pc:sldChg>
      <pc:sldChg chg="addSp modSp add mod ord">
        <pc:chgData name="Diogo Barcellos Ferreira" userId="50e2b48e-e9ef-4e99-b859-412c664da0db" providerId="ADAL" clId="{FF60A735-DC4D-49A6-AE9E-CE3D74AEE198}" dt="2022-03-31T20:11:44.703" v="2405" actId="1076"/>
        <pc:sldMkLst>
          <pc:docMk/>
          <pc:sldMk cId="452485291" sldId="294"/>
        </pc:sldMkLst>
        <pc:spChg chg="mod">
          <ac:chgData name="Diogo Barcellos Ferreira" userId="50e2b48e-e9ef-4e99-b859-412c664da0db" providerId="ADAL" clId="{FF60A735-DC4D-49A6-AE9E-CE3D74AEE198}" dt="2022-03-31T20:07:19.651" v="2124" actId="6549"/>
          <ac:spMkLst>
            <pc:docMk/>
            <pc:sldMk cId="452485291" sldId="294"/>
            <ac:spMk id="2" creationId="{00000000-0000-0000-0000-000000000000}"/>
          </ac:spMkLst>
        </pc:spChg>
        <pc:picChg chg="add mod">
          <ac:chgData name="Diogo Barcellos Ferreira" userId="50e2b48e-e9ef-4e99-b859-412c664da0db" providerId="ADAL" clId="{FF60A735-DC4D-49A6-AE9E-CE3D74AEE198}" dt="2022-03-31T20:11:44.703" v="2405" actId="1076"/>
          <ac:picMkLst>
            <pc:docMk/>
            <pc:sldMk cId="452485291" sldId="294"/>
            <ac:picMk id="3" creationId="{7A601A65-5411-48C3-A126-E6AEFB375198}"/>
          </ac:picMkLst>
        </pc:picChg>
      </pc:sldChg>
      <pc:sldChg chg="delSp modSp add del mod ord">
        <pc:chgData name="Diogo Barcellos Ferreira" userId="50e2b48e-e9ef-4e99-b859-412c664da0db" providerId="ADAL" clId="{FF60A735-DC4D-49A6-AE9E-CE3D74AEE198}" dt="2022-04-01T14:58:18.451" v="2966" actId="47"/>
        <pc:sldMkLst>
          <pc:docMk/>
          <pc:sldMk cId="3160006510" sldId="369"/>
        </pc:sldMkLst>
        <pc:spChg chg="mod">
          <ac:chgData name="Diogo Barcellos Ferreira" userId="50e2b48e-e9ef-4e99-b859-412c664da0db" providerId="ADAL" clId="{FF60A735-DC4D-49A6-AE9E-CE3D74AEE198}" dt="2022-04-01T14:49:34.222" v="2881" actId="1076"/>
          <ac:spMkLst>
            <pc:docMk/>
            <pc:sldMk cId="3160006510" sldId="369"/>
            <ac:spMk id="11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4-01T14:56:58.861" v="2960" actId="478"/>
          <ac:spMkLst>
            <pc:docMk/>
            <pc:sldMk cId="3160006510" sldId="369"/>
            <ac:spMk id="32" creationId="{58606178-593F-A246-9AAC-311D0E10B2C9}"/>
          </ac:spMkLst>
        </pc:spChg>
        <pc:spChg chg="mod">
          <ac:chgData name="Diogo Barcellos Ferreira" userId="50e2b48e-e9ef-4e99-b859-412c664da0db" providerId="ADAL" clId="{FF60A735-DC4D-49A6-AE9E-CE3D74AEE198}" dt="2022-04-01T14:50:49.753" v="2889" actId="20577"/>
          <ac:spMkLst>
            <pc:docMk/>
            <pc:sldMk cId="3160006510" sldId="369"/>
            <ac:spMk id="35" creationId="{BB77BADF-C969-41D0-84D7-9ADA17380DE1}"/>
          </ac:spMkLst>
        </pc:spChg>
        <pc:spChg chg="mod">
          <ac:chgData name="Diogo Barcellos Ferreira" userId="50e2b48e-e9ef-4e99-b859-412c664da0db" providerId="ADAL" clId="{FF60A735-DC4D-49A6-AE9E-CE3D74AEE198}" dt="2022-04-01T14:51:10.878" v="2909" actId="20577"/>
          <ac:spMkLst>
            <pc:docMk/>
            <pc:sldMk cId="3160006510" sldId="369"/>
            <ac:spMk id="40" creationId="{52A63A69-3B49-4CD3-84E8-36117847AE9B}"/>
          </ac:spMkLst>
        </pc:spChg>
        <pc:spChg chg="mod">
          <ac:chgData name="Diogo Barcellos Ferreira" userId="50e2b48e-e9ef-4e99-b859-412c664da0db" providerId="ADAL" clId="{FF60A735-DC4D-49A6-AE9E-CE3D74AEE198}" dt="2022-04-01T14:51:15.041" v="2914" actId="20577"/>
          <ac:spMkLst>
            <pc:docMk/>
            <pc:sldMk cId="3160006510" sldId="369"/>
            <ac:spMk id="43" creationId="{9958191B-EDEB-4925-8219-0B5C4B44E413}"/>
          </ac:spMkLst>
        </pc:spChg>
        <pc:spChg chg="mod">
          <ac:chgData name="Diogo Barcellos Ferreira" userId="50e2b48e-e9ef-4e99-b859-412c664da0db" providerId="ADAL" clId="{FF60A735-DC4D-49A6-AE9E-CE3D74AEE198}" dt="2022-04-01T14:49:27.137" v="2879" actId="20577"/>
          <ac:spMkLst>
            <pc:docMk/>
            <pc:sldMk cId="3160006510" sldId="369"/>
            <ac:spMk id="46" creationId="{A616A85A-3E65-4043-B8D1-ACED14373023}"/>
          </ac:spMkLst>
        </pc:spChg>
        <pc:spChg chg="mod">
          <ac:chgData name="Diogo Barcellos Ferreira" userId="50e2b48e-e9ef-4e99-b859-412c664da0db" providerId="ADAL" clId="{FF60A735-DC4D-49A6-AE9E-CE3D74AEE198}" dt="2022-04-01T14:49:24.346" v="2877" actId="20577"/>
          <ac:spMkLst>
            <pc:docMk/>
            <pc:sldMk cId="3160006510" sldId="369"/>
            <ac:spMk id="53" creationId="{F3E68906-6B21-4020-AC89-98BC9E9E7A65}"/>
          </ac:spMkLst>
        </pc:spChg>
        <pc:spChg chg="mod">
          <ac:chgData name="Diogo Barcellos Ferreira" userId="50e2b48e-e9ef-4e99-b859-412c664da0db" providerId="ADAL" clId="{FF60A735-DC4D-49A6-AE9E-CE3D74AEE198}" dt="2022-04-01T14:49:21.269" v="2875" actId="20577"/>
          <ac:spMkLst>
            <pc:docMk/>
            <pc:sldMk cId="3160006510" sldId="369"/>
            <ac:spMk id="56" creationId="{AB2003F4-01AF-4B13-8AF3-51563D937911}"/>
          </ac:spMkLst>
        </pc:spChg>
        <pc:spChg chg="mod">
          <ac:chgData name="Diogo Barcellos Ferreira" userId="50e2b48e-e9ef-4e99-b859-412c664da0db" providerId="ADAL" clId="{FF60A735-DC4D-49A6-AE9E-CE3D74AEE198}" dt="2022-04-01T14:51:03.414" v="2894" actId="20577"/>
          <ac:spMkLst>
            <pc:docMk/>
            <pc:sldMk cId="3160006510" sldId="369"/>
            <ac:spMk id="59" creationId="{CCC49D58-13EF-41EC-B199-0CFDB41680D8}"/>
          </ac:spMkLst>
        </pc:spChg>
        <pc:spChg chg="mod">
          <ac:chgData name="Diogo Barcellos Ferreira" userId="50e2b48e-e9ef-4e99-b859-412c664da0db" providerId="ADAL" clId="{FF60A735-DC4D-49A6-AE9E-CE3D74AEE198}" dt="2022-04-01T14:49:00.087" v="2865" actId="6549"/>
          <ac:spMkLst>
            <pc:docMk/>
            <pc:sldMk cId="3160006510" sldId="369"/>
            <ac:spMk id="62" creationId="{380B2103-656A-4399-BF17-1E9BB2F8DB60}"/>
          </ac:spMkLst>
        </pc:spChg>
        <pc:grpChg chg="mod">
          <ac:chgData name="Diogo Barcellos Ferreira" userId="50e2b48e-e9ef-4e99-b859-412c664da0db" providerId="ADAL" clId="{FF60A735-DC4D-49A6-AE9E-CE3D74AEE198}" dt="2022-04-01T14:50:43.985" v="2884" actId="14100"/>
          <ac:grpSpMkLst>
            <pc:docMk/>
            <pc:sldMk cId="3160006510" sldId="369"/>
            <ac:grpSpMk id="52" creationId="{528638BA-968B-42F8-B97F-5D8466665B8B}"/>
          </ac:grpSpMkLst>
        </pc:grpChg>
        <pc:grpChg chg="mod">
          <ac:chgData name="Diogo Barcellos Ferreira" userId="50e2b48e-e9ef-4e99-b859-412c664da0db" providerId="ADAL" clId="{FF60A735-DC4D-49A6-AE9E-CE3D74AEE198}" dt="2022-04-01T14:50:40.245" v="2883" actId="14100"/>
          <ac:grpSpMkLst>
            <pc:docMk/>
            <pc:sldMk cId="3160006510" sldId="369"/>
            <ac:grpSpMk id="55" creationId="{7D0F6388-CE1A-4B17-B1CC-BD65BCAFC3EB}"/>
          </ac:grpSpMkLst>
        </pc:grpChg>
        <pc:cxnChg chg="mod">
          <ac:chgData name="Diogo Barcellos Ferreira" userId="50e2b48e-e9ef-4e99-b859-412c664da0db" providerId="ADAL" clId="{FF60A735-DC4D-49A6-AE9E-CE3D74AEE198}" dt="2022-04-01T14:50:48.112" v="2885" actId="20577"/>
          <ac:cxnSpMkLst>
            <pc:docMk/>
            <pc:sldMk cId="3160006510" sldId="369"/>
            <ac:cxnSpMk id="36" creationId="{62933839-B83D-4204-99B7-E266B2CAD72A}"/>
          </ac:cxnSpMkLst>
        </pc:cxnChg>
        <pc:cxnChg chg="mod">
          <ac:chgData name="Diogo Barcellos Ferreira" userId="50e2b48e-e9ef-4e99-b859-412c664da0db" providerId="ADAL" clId="{FF60A735-DC4D-49A6-AE9E-CE3D74AEE198}" dt="2022-04-01T14:51:14.386" v="2910" actId="20577"/>
          <ac:cxnSpMkLst>
            <pc:docMk/>
            <pc:sldMk cId="3160006510" sldId="369"/>
            <ac:cxnSpMk id="44" creationId="{52414151-3F85-40F5-A63F-E1944AFF91B3}"/>
          </ac:cxnSpMkLst>
        </pc:cxnChg>
        <pc:cxnChg chg="mod">
          <ac:chgData name="Diogo Barcellos Ferreira" userId="50e2b48e-e9ef-4e99-b859-412c664da0db" providerId="ADAL" clId="{FF60A735-DC4D-49A6-AE9E-CE3D74AEE198}" dt="2022-04-01T14:49:09.841" v="2870" actId="20577"/>
          <ac:cxnSpMkLst>
            <pc:docMk/>
            <pc:sldMk cId="3160006510" sldId="369"/>
            <ac:cxnSpMk id="49" creationId="{8B17E9BB-47F5-46D8-9D14-2E156988D5EC}"/>
          </ac:cxnSpMkLst>
        </pc:cxnChg>
        <pc:cxnChg chg="mod">
          <ac:chgData name="Diogo Barcellos Ferreira" userId="50e2b48e-e9ef-4e99-b859-412c664da0db" providerId="ADAL" clId="{FF60A735-DC4D-49A6-AE9E-CE3D74AEE198}" dt="2022-04-01T14:49:04.952" v="2866" actId="20577"/>
          <ac:cxnSpMkLst>
            <pc:docMk/>
            <pc:sldMk cId="3160006510" sldId="369"/>
            <ac:cxnSpMk id="54" creationId="{7FE150D1-4D24-4131-B4D4-D56A9409ED68}"/>
          </ac:cxnSpMkLst>
        </pc:cxnChg>
        <pc:cxnChg chg="mod">
          <ac:chgData name="Diogo Barcellos Ferreira" userId="50e2b48e-e9ef-4e99-b859-412c664da0db" providerId="ADAL" clId="{FF60A735-DC4D-49A6-AE9E-CE3D74AEE198}" dt="2022-04-01T14:48:33.476" v="2844" actId="20577"/>
          <ac:cxnSpMkLst>
            <pc:docMk/>
            <pc:sldMk cId="3160006510" sldId="369"/>
            <ac:cxnSpMk id="57" creationId="{8CCC15FE-78D9-485B-BB5B-342DAB93C6FF}"/>
          </ac:cxnSpMkLst>
        </pc:cxnChg>
        <pc:cxnChg chg="mod">
          <ac:chgData name="Diogo Barcellos Ferreira" userId="50e2b48e-e9ef-4e99-b859-412c664da0db" providerId="ADAL" clId="{FF60A735-DC4D-49A6-AE9E-CE3D74AEE198}" dt="2022-04-01T14:51:01.795" v="2890" actId="20577"/>
          <ac:cxnSpMkLst>
            <pc:docMk/>
            <pc:sldMk cId="3160006510" sldId="369"/>
            <ac:cxnSpMk id="60" creationId="{3CC9C6B5-1297-4BC5-BFF7-80D22477D590}"/>
          </ac:cxnSpMkLst>
        </pc:cxnChg>
        <pc:cxnChg chg="mod">
          <ac:chgData name="Diogo Barcellos Ferreira" userId="50e2b48e-e9ef-4e99-b859-412c664da0db" providerId="ADAL" clId="{FF60A735-DC4D-49A6-AE9E-CE3D74AEE198}" dt="2022-04-01T14:48:39.151" v="2848" actId="20577"/>
          <ac:cxnSpMkLst>
            <pc:docMk/>
            <pc:sldMk cId="3160006510" sldId="369"/>
            <ac:cxnSpMk id="63" creationId="{77D294C8-0AE6-4FAD-BCB1-84CB030B7F90}"/>
          </ac:cxnSpMkLst>
        </pc:cxnChg>
      </pc:sldChg>
      <pc:sldChg chg="add del">
        <pc:chgData name="Diogo Barcellos Ferreira" userId="50e2b48e-e9ef-4e99-b859-412c664da0db" providerId="ADAL" clId="{FF60A735-DC4D-49A6-AE9E-CE3D74AEE198}" dt="2022-04-01T12:49:35.175" v="2442" actId="47"/>
        <pc:sldMkLst>
          <pc:docMk/>
          <pc:sldMk cId="2334427644" sldId="3311"/>
        </pc:sldMkLst>
      </pc:sldChg>
      <pc:sldChg chg="add del">
        <pc:chgData name="Diogo Barcellos Ferreira" userId="50e2b48e-e9ef-4e99-b859-412c664da0db" providerId="ADAL" clId="{FF60A735-DC4D-49A6-AE9E-CE3D74AEE198}" dt="2022-04-01T12:49:34.920" v="2440" actId="47"/>
        <pc:sldMkLst>
          <pc:docMk/>
          <pc:sldMk cId="3145960110" sldId="3317"/>
        </pc:sldMkLst>
      </pc:sldChg>
      <pc:sldChg chg="add del">
        <pc:chgData name="Diogo Barcellos Ferreira" userId="50e2b48e-e9ef-4e99-b859-412c664da0db" providerId="ADAL" clId="{FF60A735-DC4D-49A6-AE9E-CE3D74AEE198}" dt="2022-04-01T12:49:35.059" v="2441" actId="47"/>
        <pc:sldMkLst>
          <pc:docMk/>
          <pc:sldMk cId="2634779488" sldId="3326"/>
        </pc:sldMkLst>
      </pc:sldChg>
      <pc:sldChg chg="modSp mod">
        <pc:chgData name="Diogo Barcellos Ferreira" userId="50e2b48e-e9ef-4e99-b859-412c664da0db" providerId="ADAL" clId="{FF60A735-DC4D-49A6-AE9E-CE3D74AEE198}" dt="2022-04-01T17:12:47.270" v="3188" actId="1076"/>
        <pc:sldMkLst>
          <pc:docMk/>
          <pc:sldMk cId="190334849" sldId="4112"/>
        </pc:sldMkLst>
        <pc:spChg chg="mod">
          <ac:chgData name="Diogo Barcellos Ferreira" userId="50e2b48e-e9ef-4e99-b859-412c664da0db" providerId="ADAL" clId="{FF60A735-DC4D-49A6-AE9E-CE3D74AEE198}" dt="2022-04-01T13:42:15.618" v="2447" actId="14100"/>
          <ac:spMkLst>
            <pc:docMk/>
            <pc:sldMk cId="190334849" sldId="4112"/>
            <ac:spMk id="75" creationId="{E6AF012B-5EE2-5449-A313-9F8F97DB70E1}"/>
          </ac:spMkLst>
        </pc:spChg>
        <pc:picChg chg="mod">
          <ac:chgData name="Diogo Barcellos Ferreira" userId="50e2b48e-e9ef-4e99-b859-412c664da0db" providerId="ADAL" clId="{FF60A735-DC4D-49A6-AE9E-CE3D74AEE198}" dt="2022-04-01T17:12:47.270" v="3188" actId="1076"/>
          <ac:picMkLst>
            <pc:docMk/>
            <pc:sldMk cId="190334849" sldId="4112"/>
            <ac:picMk id="3" creationId="{BF71C6D7-1E0B-4608-9749-89875ABD5470}"/>
          </ac:picMkLst>
        </pc:picChg>
      </pc:sldChg>
      <pc:sldChg chg="add del">
        <pc:chgData name="Diogo Barcellos Ferreira" userId="50e2b48e-e9ef-4e99-b859-412c664da0db" providerId="ADAL" clId="{FF60A735-DC4D-49A6-AE9E-CE3D74AEE198}" dt="2022-04-01T12:49:34.757" v="2439" actId="47"/>
        <pc:sldMkLst>
          <pc:docMk/>
          <pc:sldMk cId="1139059983" sldId="4117"/>
        </pc:sldMkLst>
      </pc:sldChg>
      <pc:sldChg chg="add del">
        <pc:chgData name="Diogo Barcellos Ferreira" userId="50e2b48e-e9ef-4e99-b859-412c664da0db" providerId="ADAL" clId="{FF60A735-DC4D-49A6-AE9E-CE3D74AEE198}" dt="2022-04-01T12:49:34.588" v="2438" actId="47"/>
        <pc:sldMkLst>
          <pc:docMk/>
          <pc:sldMk cId="1084196996" sldId="4125"/>
        </pc:sldMkLst>
      </pc:sldChg>
      <pc:sldChg chg="modSp mod">
        <pc:chgData name="Diogo Barcellos Ferreira" userId="50e2b48e-e9ef-4e99-b859-412c664da0db" providerId="ADAL" clId="{FF60A735-DC4D-49A6-AE9E-CE3D74AEE198}" dt="2022-04-01T13:43:16.865" v="2450" actId="403"/>
        <pc:sldMkLst>
          <pc:docMk/>
          <pc:sldMk cId="2495497490" sldId="4126"/>
        </pc:sldMkLst>
        <pc:spChg chg="mod">
          <ac:chgData name="Diogo Barcellos Ferreira" userId="50e2b48e-e9ef-4e99-b859-412c664da0db" providerId="ADAL" clId="{FF60A735-DC4D-49A6-AE9E-CE3D74AEE198}" dt="2022-04-01T13:43:16.865" v="2450" actId="403"/>
          <ac:spMkLst>
            <pc:docMk/>
            <pc:sldMk cId="2495497490" sldId="4126"/>
            <ac:spMk id="53" creationId="{763D930A-EEDC-D042-AAF5-F97A8DEBB6E0}"/>
          </ac:spMkLst>
        </pc:spChg>
      </pc:sldChg>
      <pc:sldChg chg="del">
        <pc:chgData name="Diogo Barcellos Ferreira" userId="50e2b48e-e9ef-4e99-b859-412c664da0db" providerId="ADAL" clId="{FF60A735-DC4D-49A6-AE9E-CE3D74AEE198}" dt="2022-04-01T14:58:50.380" v="2972" actId="47"/>
        <pc:sldMkLst>
          <pc:docMk/>
          <pc:sldMk cId="1981461621" sldId="4127"/>
        </pc:sldMkLst>
      </pc:sldChg>
      <pc:sldChg chg="addSp delSp modSp add mod delAnim modAnim">
        <pc:chgData name="Diogo Barcellos Ferreira" userId="50e2b48e-e9ef-4e99-b859-412c664da0db" providerId="ADAL" clId="{FF60A735-DC4D-49A6-AE9E-CE3D74AEE198}" dt="2022-04-01T14:44:12.445" v="2775"/>
        <pc:sldMkLst>
          <pc:docMk/>
          <pc:sldMk cId="2538112597" sldId="4128"/>
        </pc:sldMkLst>
        <pc:spChg chg="del">
          <ac:chgData name="Diogo Barcellos Ferreira" userId="50e2b48e-e9ef-4e99-b859-412c664da0db" providerId="ADAL" clId="{FF60A735-DC4D-49A6-AE9E-CE3D74AEE198}" dt="2022-04-01T14:44:07.533" v="2774" actId="478"/>
          <ac:spMkLst>
            <pc:docMk/>
            <pc:sldMk cId="2538112597" sldId="4128"/>
            <ac:spMk id="2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4-01T14:44:07.533" v="2774" actId="478"/>
          <ac:spMkLst>
            <pc:docMk/>
            <pc:sldMk cId="2538112597" sldId="4128"/>
            <ac:spMk id="3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4-01T14:44:07.533" v="2774" actId="478"/>
          <ac:spMkLst>
            <pc:docMk/>
            <pc:sldMk cId="2538112597" sldId="4128"/>
            <ac:spMk id="7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4-01T14:44:07.533" v="2774" actId="478"/>
          <ac:spMkLst>
            <pc:docMk/>
            <pc:sldMk cId="2538112597" sldId="4128"/>
            <ac:spMk id="8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4-01T14:44:07.533" v="2774" actId="478"/>
          <ac:spMkLst>
            <pc:docMk/>
            <pc:sldMk cId="2538112597" sldId="4128"/>
            <ac:spMk id="11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4-01T14:44:07.533" v="2774" actId="478"/>
          <ac:spMkLst>
            <pc:docMk/>
            <pc:sldMk cId="2538112597" sldId="4128"/>
            <ac:spMk id="12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4-01T14:44:07.533" v="2774" actId="478"/>
          <ac:spMkLst>
            <pc:docMk/>
            <pc:sldMk cId="2538112597" sldId="4128"/>
            <ac:spMk id="13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4-01T14:44:07.533" v="2774" actId="478"/>
          <ac:spMkLst>
            <pc:docMk/>
            <pc:sldMk cId="2538112597" sldId="4128"/>
            <ac:spMk id="14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4-01T14:44:07.533" v="2774" actId="478"/>
          <ac:spMkLst>
            <pc:docMk/>
            <pc:sldMk cId="2538112597" sldId="4128"/>
            <ac:spMk id="16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4-01T14:44:07.533" v="2774" actId="478"/>
          <ac:spMkLst>
            <pc:docMk/>
            <pc:sldMk cId="2538112597" sldId="4128"/>
            <ac:spMk id="18" creationId="{C0979747-6863-4C6B-93B4-A8FF6C76B874}"/>
          </ac:spMkLst>
        </pc:spChg>
        <pc:spChg chg="del">
          <ac:chgData name="Diogo Barcellos Ferreira" userId="50e2b48e-e9ef-4e99-b859-412c664da0db" providerId="ADAL" clId="{FF60A735-DC4D-49A6-AE9E-CE3D74AEE198}" dt="2022-04-01T14:44:07.533" v="2774" actId="478"/>
          <ac:spMkLst>
            <pc:docMk/>
            <pc:sldMk cId="2538112597" sldId="4128"/>
            <ac:spMk id="19" creationId="{3C979DA1-D80E-43CB-85E6-9A1FC6759077}"/>
          </ac:spMkLst>
        </pc:spChg>
        <pc:spChg chg="del">
          <ac:chgData name="Diogo Barcellos Ferreira" userId="50e2b48e-e9ef-4e99-b859-412c664da0db" providerId="ADAL" clId="{FF60A735-DC4D-49A6-AE9E-CE3D74AEE198}" dt="2022-04-01T14:44:07.533" v="2774" actId="478"/>
          <ac:spMkLst>
            <pc:docMk/>
            <pc:sldMk cId="2538112597" sldId="4128"/>
            <ac:spMk id="20" creationId="{78DFD7E5-7794-43A4-AD97-18F72AD32045}"/>
          </ac:spMkLst>
        </pc:spChg>
        <pc:spChg chg="add mod">
          <ac:chgData name="Diogo Barcellos Ferreira" userId="50e2b48e-e9ef-4e99-b859-412c664da0db" providerId="ADAL" clId="{FF60A735-DC4D-49A6-AE9E-CE3D74AEE198}" dt="2022-04-01T14:44:12.445" v="2775"/>
          <ac:spMkLst>
            <pc:docMk/>
            <pc:sldMk cId="2538112597" sldId="4128"/>
            <ac:spMk id="22" creationId="{B58CDE02-0D9D-48CB-8982-66FDCB54B08D}"/>
          </ac:spMkLst>
        </pc:spChg>
        <pc:grpChg chg="del">
          <ac:chgData name="Diogo Barcellos Ferreira" userId="50e2b48e-e9ef-4e99-b859-412c664da0db" providerId="ADAL" clId="{FF60A735-DC4D-49A6-AE9E-CE3D74AEE198}" dt="2022-04-01T14:44:07.533" v="2774" actId="478"/>
          <ac:grpSpMkLst>
            <pc:docMk/>
            <pc:sldMk cId="2538112597" sldId="4128"/>
            <ac:grpSpMk id="5" creationId="{00000000-0000-0000-0000-000000000000}"/>
          </ac:grpSpMkLst>
        </pc:grpChg>
        <pc:picChg chg="del">
          <ac:chgData name="Diogo Barcellos Ferreira" userId="50e2b48e-e9ef-4e99-b859-412c664da0db" providerId="ADAL" clId="{FF60A735-DC4D-49A6-AE9E-CE3D74AEE198}" dt="2022-04-01T14:44:07.533" v="2774" actId="478"/>
          <ac:picMkLst>
            <pc:docMk/>
            <pc:sldMk cId="2538112597" sldId="4128"/>
            <ac:picMk id="4" creationId="{00000000-0000-0000-0000-000000000000}"/>
          </ac:picMkLst>
        </pc:picChg>
        <pc:picChg chg="del">
          <ac:chgData name="Diogo Barcellos Ferreira" userId="50e2b48e-e9ef-4e99-b859-412c664da0db" providerId="ADAL" clId="{FF60A735-DC4D-49A6-AE9E-CE3D74AEE198}" dt="2022-04-01T14:44:07.533" v="2774" actId="478"/>
          <ac:picMkLst>
            <pc:docMk/>
            <pc:sldMk cId="2538112597" sldId="4128"/>
            <ac:picMk id="21" creationId="{C559B081-8C54-4A60-82D1-81FEF2190F5E}"/>
          </ac:picMkLst>
        </pc:picChg>
        <pc:picChg chg="del">
          <ac:chgData name="Diogo Barcellos Ferreira" userId="50e2b48e-e9ef-4e99-b859-412c664da0db" providerId="ADAL" clId="{FF60A735-DC4D-49A6-AE9E-CE3D74AEE198}" dt="2022-04-01T14:44:07.533" v="2774" actId="478"/>
          <ac:picMkLst>
            <pc:docMk/>
            <pc:sldMk cId="2538112597" sldId="4128"/>
            <ac:picMk id="23" creationId="{10D039C6-F738-4796-8518-02547D061FAA}"/>
          </ac:picMkLst>
        </pc:picChg>
        <pc:picChg chg="del">
          <ac:chgData name="Diogo Barcellos Ferreira" userId="50e2b48e-e9ef-4e99-b859-412c664da0db" providerId="ADAL" clId="{FF60A735-DC4D-49A6-AE9E-CE3D74AEE198}" dt="2022-04-01T14:44:07.533" v="2774" actId="478"/>
          <ac:picMkLst>
            <pc:docMk/>
            <pc:sldMk cId="2538112597" sldId="4128"/>
            <ac:picMk id="25" creationId="{3F85F724-2E0A-4953-B332-80BC99216525}"/>
          </ac:picMkLst>
        </pc:picChg>
        <pc:picChg chg="del">
          <ac:chgData name="Diogo Barcellos Ferreira" userId="50e2b48e-e9ef-4e99-b859-412c664da0db" providerId="ADAL" clId="{FF60A735-DC4D-49A6-AE9E-CE3D74AEE198}" dt="2022-04-01T14:44:07.533" v="2774" actId="478"/>
          <ac:picMkLst>
            <pc:docMk/>
            <pc:sldMk cId="2538112597" sldId="4128"/>
            <ac:picMk id="26" creationId="{D3197A2D-6872-4B8A-9C13-E69FBEFE115A}"/>
          </ac:picMkLst>
        </pc:picChg>
        <pc:picChg chg="del">
          <ac:chgData name="Diogo Barcellos Ferreira" userId="50e2b48e-e9ef-4e99-b859-412c664da0db" providerId="ADAL" clId="{FF60A735-DC4D-49A6-AE9E-CE3D74AEE198}" dt="2022-04-01T14:44:07.533" v="2774" actId="478"/>
          <ac:picMkLst>
            <pc:docMk/>
            <pc:sldMk cId="2538112597" sldId="4128"/>
            <ac:picMk id="27" creationId="{FDC31F54-E145-4727-BB7C-ADE5005A06B4}"/>
          </ac:picMkLst>
        </pc:picChg>
      </pc:sldChg>
      <pc:sldChg chg="addSp modSp add del mod ord modAnim">
        <pc:chgData name="Diogo Barcellos Ferreira" userId="50e2b48e-e9ef-4e99-b859-412c664da0db" providerId="ADAL" clId="{FF60A735-DC4D-49A6-AE9E-CE3D74AEE198}" dt="2022-04-04T13:44:57.041" v="3729" actId="47"/>
        <pc:sldMkLst>
          <pc:docMk/>
          <pc:sldMk cId="198687695" sldId="4129"/>
        </pc:sldMkLst>
        <pc:spChg chg="mod">
          <ac:chgData name="Diogo Barcellos Ferreira" userId="50e2b48e-e9ef-4e99-b859-412c664da0db" providerId="ADAL" clId="{FF60A735-DC4D-49A6-AE9E-CE3D74AEE198}" dt="2022-04-04T13:32:07.824" v="3692" actId="6549"/>
          <ac:spMkLst>
            <pc:docMk/>
            <pc:sldMk cId="198687695" sldId="4129"/>
            <ac:spMk id="2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4T13:32:56.466" v="3695" actId="6549"/>
          <ac:spMkLst>
            <pc:docMk/>
            <pc:sldMk cId="198687695" sldId="4129"/>
            <ac:spMk id="4" creationId="{3D3BDFAC-D89E-4B91-ABA8-2D5B4F87279C}"/>
          </ac:spMkLst>
        </pc:spChg>
        <pc:spChg chg="mod">
          <ac:chgData name="Diogo Barcellos Ferreira" userId="50e2b48e-e9ef-4e99-b859-412c664da0db" providerId="ADAL" clId="{FF60A735-DC4D-49A6-AE9E-CE3D74AEE198}" dt="2022-04-04T13:31:40.600" v="3651" actId="1076"/>
          <ac:spMkLst>
            <pc:docMk/>
            <pc:sldMk cId="198687695" sldId="4129"/>
            <ac:spMk id="5" creationId="{B162B04F-6470-4FFD-9DD3-A589969E3C14}"/>
          </ac:spMkLst>
        </pc:spChg>
        <pc:spChg chg="add mod">
          <ac:chgData name="Diogo Barcellos Ferreira" userId="50e2b48e-e9ef-4e99-b859-412c664da0db" providerId="ADAL" clId="{FF60A735-DC4D-49A6-AE9E-CE3D74AEE198}" dt="2022-04-04T13:33:11.012" v="3696" actId="6549"/>
          <ac:spMkLst>
            <pc:docMk/>
            <pc:sldMk cId="198687695" sldId="4129"/>
            <ac:spMk id="6" creationId="{830C25CF-C404-4BA9-9FE8-28AC9A28B4C4}"/>
          </ac:spMkLst>
        </pc:spChg>
      </pc:sldChg>
      <pc:sldChg chg="new del">
        <pc:chgData name="Diogo Barcellos Ferreira" userId="50e2b48e-e9ef-4e99-b859-412c664da0db" providerId="ADAL" clId="{FF60A735-DC4D-49A6-AE9E-CE3D74AEE198}" dt="2022-04-01T14:46:11.460" v="2779" actId="47"/>
        <pc:sldMkLst>
          <pc:docMk/>
          <pc:sldMk cId="573443768" sldId="4129"/>
        </pc:sldMkLst>
      </pc:sldChg>
      <pc:sldChg chg="addSp delSp modSp add mod ord delAnim modAnim">
        <pc:chgData name="Diogo Barcellos Ferreira" userId="50e2b48e-e9ef-4e99-b859-412c664da0db" providerId="ADAL" clId="{FF60A735-DC4D-49A6-AE9E-CE3D74AEE198}" dt="2022-04-04T13:44:54.451" v="3728"/>
        <pc:sldMkLst>
          <pc:docMk/>
          <pc:sldMk cId="3819336802" sldId="4130"/>
        </pc:sldMkLst>
        <pc:spChg chg="del">
          <ac:chgData name="Diogo Barcellos Ferreira" userId="50e2b48e-e9ef-4e99-b859-412c664da0db" providerId="ADAL" clId="{FF60A735-DC4D-49A6-AE9E-CE3D74AEE198}" dt="2022-04-01T14:57:13.629" v="2962" actId="478"/>
          <ac:spMkLst>
            <pc:docMk/>
            <pc:sldMk cId="3819336802" sldId="4130"/>
            <ac:spMk id="3" creationId="{B5708B3B-7E57-4015-BDC0-72C4E9A72778}"/>
          </ac:spMkLst>
        </pc:spChg>
        <pc:spChg chg="del">
          <ac:chgData name="Diogo Barcellos Ferreira" userId="50e2b48e-e9ef-4e99-b859-412c664da0db" providerId="ADAL" clId="{FF60A735-DC4D-49A6-AE9E-CE3D74AEE198}" dt="2022-04-01T14:57:13.629" v="2962" actId="478"/>
          <ac:spMkLst>
            <pc:docMk/>
            <pc:sldMk cId="3819336802" sldId="4130"/>
            <ac:spMk id="8" creationId="{A5BBB2AA-0B91-4C7F-974B-4B96F7BAF07E}"/>
          </ac:spMkLst>
        </pc:spChg>
        <pc:spChg chg="del">
          <ac:chgData name="Diogo Barcellos Ferreira" userId="50e2b48e-e9ef-4e99-b859-412c664da0db" providerId="ADAL" clId="{FF60A735-DC4D-49A6-AE9E-CE3D74AEE198}" dt="2022-04-01T14:57:13.629" v="2962" actId="478"/>
          <ac:spMkLst>
            <pc:docMk/>
            <pc:sldMk cId="3819336802" sldId="4130"/>
            <ac:spMk id="9" creationId="{BDDAE740-86DD-436F-A1E8-F0658E55FD1A}"/>
          </ac:spMkLst>
        </pc:spChg>
        <pc:spChg chg="del">
          <ac:chgData name="Diogo Barcellos Ferreira" userId="50e2b48e-e9ef-4e99-b859-412c664da0db" providerId="ADAL" clId="{FF60A735-DC4D-49A6-AE9E-CE3D74AEE198}" dt="2022-04-01T14:57:13.629" v="2962" actId="478"/>
          <ac:spMkLst>
            <pc:docMk/>
            <pc:sldMk cId="3819336802" sldId="4130"/>
            <ac:spMk id="10" creationId="{4863D4F8-7685-46C0-B4D1-DCA3903201FE}"/>
          </ac:spMkLst>
        </pc:spChg>
        <pc:spChg chg="add mod">
          <ac:chgData name="Diogo Barcellos Ferreira" userId="50e2b48e-e9ef-4e99-b859-412c664da0db" providerId="ADAL" clId="{FF60A735-DC4D-49A6-AE9E-CE3D74AEE198}" dt="2022-04-01T17:01:38.256" v="3101" actId="14100"/>
          <ac:spMkLst>
            <pc:docMk/>
            <pc:sldMk cId="3819336802" sldId="4130"/>
            <ac:spMk id="15" creationId="{DD9B4CAD-63F8-489A-8C77-04C30C8E37DE}"/>
          </ac:spMkLst>
        </pc:spChg>
        <pc:spChg chg="add del mod">
          <ac:chgData name="Diogo Barcellos Ferreira" userId="50e2b48e-e9ef-4e99-b859-412c664da0db" providerId="ADAL" clId="{FF60A735-DC4D-49A6-AE9E-CE3D74AEE198}" dt="2022-04-01T17:21:15.503" v="3290" actId="478"/>
          <ac:spMkLst>
            <pc:docMk/>
            <pc:sldMk cId="3819336802" sldId="4130"/>
            <ac:spMk id="16" creationId="{FD6D41CE-F7F0-496B-B87D-32481DB2B6E0}"/>
          </ac:spMkLst>
        </pc:spChg>
        <pc:spChg chg="mod">
          <ac:chgData name="Diogo Barcellos Ferreira" userId="50e2b48e-e9ef-4e99-b859-412c664da0db" providerId="ADAL" clId="{FF60A735-DC4D-49A6-AE9E-CE3D74AEE198}" dt="2022-04-01T14:57:13.930" v="2963"/>
          <ac:spMkLst>
            <pc:docMk/>
            <pc:sldMk cId="3819336802" sldId="4130"/>
            <ac:spMk id="18" creationId="{53172CDB-D490-4C5A-9DAD-DB47A2712A01}"/>
          </ac:spMkLst>
        </pc:spChg>
        <pc:spChg chg="del">
          <ac:chgData name="Diogo Barcellos Ferreira" userId="50e2b48e-e9ef-4e99-b859-412c664da0db" providerId="ADAL" clId="{FF60A735-DC4D-49A6-AE9E-CE3D74AEE198}" dt="2022-04-01T14:57:13.629" v="2962" actId="478"/>
          <ac:spMkLst>
            <pc:docMk/>
            <pc:sldMk cId="3819336802" sldId="4130"/>
            <ac:spMk id="19" creationId="{D968D8B8-04FD-472F-8CDB-39DA1C6B70F9}"/>
          </ac:spMkLst>
        </pc:spChg>
        <pc:spChg chg="mod">
          <ac:chgData name="Diogo Barcellos Ferreira" userId="50e2b48e-e9ef-4e99-b859-412c664da0db" providerId="ADAL" clId="{FF60A735-DC4D-49A6-AE9E-CE3D74AEE198}" dt="2022-04-01T14:57:13.930" v="2963"/>
          <ac:spMkLst>
            <pc:docMk/>
            <pc:sldMk cId="3819336802" sldId="4130"/>
            <ac:spMk id="22" creationId="{35C65F80-AA78-446A-B9EC-83F2BD773315}"/>
          </ac:spMkLst>
        </pc:spChg>
        <pc:spChg chg="mod">
          <ac:chgData name="Diogo Barcellos Ferreira" userId="50e2b48e-e9ef-4e99-b859-412c664da0db" providerId="ADAL" clId="{FF60A735-DC4D-49A6-AE9E-CE3D74AEE198}" dt="2022-04-01T14:57:13.930" v="2963"/>
          <ac:spMkLst>
            <pc:docMk/>
            <pc:sldMk cId="3819336802" sldId="4130"/>
            <ac:spMk id="25" creationId="{17CA9BE6-50B7-4DFD-9D47-3EAE2834F593}"/>
          </ac:spMkLst>
        </pc:spChg>
        <pc:spChg chg="mod">
          <ac:chgData name="Diogo Barcellos Ferreira" userId="50e2b48e-e9ef-4e99-b859-412c664da0db" providerId="ADAL" clId="{FF60A735-DC4D-49A6-AE9E-CE3D74AEE198}" dt="2022-04-01T14:57:13.930" v="2963"/>
          <ac:spMkLst>
            <pc:docMk/>
            <pc:sldMk cId="3819336802" sldId="4130"/>
            <ac:spMk id="28" creationId="{6061A81F-FADE-4835-BDC2-170691C2C880}"/>
          </ac:spMkLst>
        </pc:spChg>
        <pc:spChg chg="mod">
          <ac:chgData name="Diogo Barcellos Ferreira" userId="50e2b48e-e9ef-4e99-b859-412c664da0db" providerId="ADAL" clId="{FF60A735-DC4D-49A6-AE9E-CE3D74AEE198}" dt="2022-04-01T14:57:13.930" v="2963"/>
          <ac:spMkLst>
            <pc:docMk/>
            <pc:sldMk cId="3819336802" sldId="4130"/>
            <ac:spMk id="31" creationId="{2FA67EFB-65C2-4F43-9CBD-B863687BFE21}"/>
          </ac:spMkLst>
        </pc:spChg>
        <pc:spChg chg="mod">
          <ac:chgData name="Diogo Barcellos Ferreira" userId="50e2b48e-e9ef-4e99-b859-412c664da0db" providerId="ADAL" clId="{FF60A735-DC4D-49A6-AE9E-CE3D74AEE198}" dt="2022-04-01T14:57:13.930" v="2963"/>
          <ac:spMkLst>
            <pc:docMk/>
            <pc:sldMk cId="3819336802" sldId="4130"/>
            <ac:spMk id="34" creationId="{D8930C79-79C3-4300-8A33-D32D28DB7A0F}"/>
          </ac:spMkLst>
        </pc:spChg>
        <pc:spChg chg="mod">
          <ac:chgData name="Diogo Barcellos Ferreira" userId="50e2b48e-e9ef-4e99-b859-412c664da0db" providerId="ADAL" clId="{FF60A735-DC4D-49A6-AE9E-CE3D74AEE198}" dt="2022-04-01T14:57:13.930" v="2963"/>
          <ac:spMkLst>
            <pc:docMk/>
            <pc:sldMk cId="3819336802" sldId="4130"/>
            <ac:spMk id="37" creationId="{F4D15EF7-8246-4E85-B7F5-DE1097A4DF72}"/>
          </ac:spMkLst>
        </pc:spChg>
        <pc:spChg chg="mod">
          <ac:chgData name="Diogo Barcellos Ferreira" userId="50e2b48e-e9ef-4e99-b859-412c664da0db" providerId="ADAL" clId="{FF60A735-DC4D-49A6-AE9E-CE3D74AEE198}" dt="2022-04-01T14:57:13.930" v="2963"/>
          <ac:spMkLst>
            <pc:docMk/>
            <pc:sldMk cId="3819336802" sldId="4130"/>
            <ac:spMk id="40" creationId="{B040B4EF-FD59-4E3A-9A52-A32D485666C6}"/>
          </ac:spMkLst>
        </pc:spChg>
        <pc:spChg chg="add mod">
          <ac:chgData name="Diogo Barcellos Ferreira" userId="50e2b48e-e9ef-4e99-b859-412c664da0db" providerId="ADAL" clId="{FF60A735-DC4D-49A6-AE9E-CE3D74AEE198}" dt="2022-04-04T13:33:49.224" v="3697" actId="164"/>
          <ac:spMkLst>
            <pc:docMk/>
            <pc:sldMk cId="3819336802" sldId="4130"/>
            <ac:spMk id="41" creationId="{CF7266CB-D475-4461-9D71-9107D9C78D35}"/>
          </ac:spMkLst>
        </pc:spChg>
        <pc:spChg chg="add mod">
          <ac:chgData name="Diogo Barcellos Ferreira" userId="50e2b48e-e9ef-4e99-b859-412c664da0db" providerId="ADAL" clId="{FF60A735-DC4D-49A6-AE9E-CE3D74AEE198}" dt="2022-04-04T13:36:19.644" v="3708" actId="164"/>
          <ac:spMkLst>
            <pc:docMk/>
            <pc:sldMk cId="3819336802" sldId="4130"/>
            <ac:spMk id="42" creationId="{14C9B8AE-7DC5-492C-88E6-5EFBB2892D95}"/>
          </ac:spMkLst>
        </pc:spChg>
        <pc:spChg chg="add mod ord">
          <ac:chgData name="Diogo Barcellos Ferreira" userId="50e2b48e-e9ef-4e99-b859-412c664da0db" providerId="ADAL" clId="{FF60A735-DC4D-49A6-AE9E-CE3D74AEE198}" dt="2022-04-04T13:36:39.095" v="3711" actId="167"/>
          <ac:spMkLst>
            <pc:docMk/>
            <pc:sldMk cId="3819336802" sldId="4130"/>
            <ac:spMk id="43" creationId="{2530EEEC-F00E-4CD8-8944-33D964B5F282}"/>
          </ac:spMkLst>
        </pc:spChg>
        <pc:spChg chg="add mod ord">
          <ac:chgData name="Diogo Barcellos Ferreira" userId="50e2b48e-e9ef-4e99-b859-412c664da0db" providerId="ADAL" clId="{FF60A735-DC4D-49A6-AE9E-CE3D74AEE198}" dt="2022-04-04T13:37:04.169" v="3714" actId="164"/>
          <ac:spMkLst>
            <pc:docMk/>
            <pc:sldMk cId="3819336802" sldId="4130"/>
            <ac:spMk id="49" creationId="{2BB98E35-4592-4227-A754-EF34A8F6E6A4}"/>
          </ac:spMkLst>
        </pc:spChg>
        <pc:spChg chg="add del mod">
          <ac:chgData name="Diogo Barcellos Ferreira" userId="50e2b48e-e9ef-4e99-b859-412c664da0db" providerId="ADAL" clId="{FF60A735-DC4D-49A6-AE9E-CE3D74AEE198}" dt="2022-04-04T13:34:16.353" v="3701" actId="164"/>
          <ac:spMkLst>
            <pc:docMk/>
            <pc:sldMk cId="3819336802" sldId="4130"/>
            <ac:spMk id="50" creationId="{C7B3C4C6-D904-46E2-A107-D51B5ECF3649}"/>
          </ac:spMkLst>
        </pc:spChg>
        <pc:spChg chg="add mod">
          <ac:chgData name="Diogo Barcellos Ferreira" userId="50e2b48e-e9ef-4e99-b859-412c664da0db" providerId="ADAL" clId="{FF60A735-DC4D-49A6-AE9E-CE3D74AEE198}" dt="2022-04-04T13:34:16.353" v="3701" actId="164"/>
          <ac:spMkLst>
            <pc:docMk/>
            <pc:sldMk cId="3819336802" sldId="4130"/>
            <ac:spMk id="51" creationId="{46026D17-9A2F-447F-9429-36B58F3A446B}"/>
          </ac:spMkLst>
        </pc:spChg>
        <pc:spChg chg="add mod">
          <ac:chgData name="Diogo Barcellos Ferreira" userId="50e2b48e-e9ef-4e99-b859-412c664da0db" providerId="ADAL" clId="{FF60A735-DC4D-49A6-AE9E-CE3D74AEE198}" dt="2022-04-04T13:38:26.850" v="3719" actId="164"/>
          <ac:spMkLst>
            <pc:docMk/>
            <pc:sldMk cId="3819336802" sldId="4130"/>
            <ac:spMk id="52" creationId="{02B157CA-6FEB-4FBF-BE43-4B83FA5F744C}"/>
          </ac:spMkLst>
        </pc:spChg>
        <pc:spChg chg="add mod">
          <ac:chgData name="Diogo Barcellos Ferreira" userId="50e2b48e-e9ef-4e99-b859-412c664da0db" providerId="ADAL" clId="{FF60A735-DC4D-49A6-AE9E-CE3D74AEE198}" dt="2022-04-04T13:38:26.850" v="3719" actId="164"/>
          <ac:spMkLst>
            <pc:docMk/>
            <pc:sldMk cId="3819336802" sldId="4130"/>
            <ac:spMk id="53" creationId="{D286BE0D-8F45-4389-911C-197A3AA4C5F7}"/>
          </ac:spMkLst>
        </pc:spChg>
        <pc:spChg chg="add mod">
          <ac:chgData name="Diogo Barcellos Ferreira" userId="50e2b48e-e9ef-4e99-b859-412c664da0db" providerId="ADAL" clId="{FF60A735-DC4D-49A6-AE9E-CE3D74AEE198}" dt="2022-04-04T13:34:16.353" v="3701" actId="164"/>
          <ac:spMkLst>
            <pc:docMk/>
            <pc:sldMk cId="3819336802" sldId="4130"/>
            <ac:spMk id="54" creationId="{955A94D4-3DAB-4309-9220-A87CBA3B1A5A}"/>
          </ac:spMkLst>
        </pc:spChg>
        <pc:spChg chg="add mod">
          <ac:chgData name="Diogo Barcellos Ferreira" userId="50e2b48e-e9ef-4e99-b859-412c664da0db" providerId="ADAL" clId="{FF60A735-DC4D-49A6-AE9E-CE3D74AEE198}" dt="2022-04-01T17:06:23.720" v="3165"/>
          <ac:spMkLst>
            <pc:docMk/>
            <pc:sldMk cId="3819336802" sldId="4130"/>
            <ac:spMk id="55" creationId="{8FDEF45A-637D-406F-9F1B-9432D9ED19C9}"/>
          </ac:spMkLst>
        </pc:spChg>
        <pc:spChg chg="add mod ord">
          <ac:chgData name="Diogo Barcellos Ferreira" userId="50e2b48e-e9ef-4e99-b859-412c664da0db" providerId="ADAL" clId="{FF60A735-DC4D-49A6-AE9E-CE3D74AEE198}" dt="2022-04-04T13:37:04.169" v="3714" actId="164"/>
          <ac:spMkLst>
            <pc:docMk/>
            <pc:sldMk cId="3819336802" sldId="4130"/>
            <ac:spMk id="56" creationId="{E9AF57B3-69AD-4FE7-99C3-3A2E8E591A1A}"/>
          </ac:spMkLst>
        </pc:spChg>
        <pc:spChg chg="add mod">
          <ac:chgData name="Diogo Barcellos Ferreira" userId="50e2b48e-e9ef-4e99-b859-412c664da0db" providerId="ADAL" clId="{FF60A735-DC4D-49A6-AE9E-CE3D74AEE198}" dt="2022-04-04T13:36:19.644" v="3708" actId="164"/>
          <ac:spMkLst>
            <pc:docMk/>
            <pc:sldMk cId="3819336802" sldId="4130"/>
            <ac:spMk id="57" creationId="{1F22E9A4-C2ED-456B-95E3-091C85280875}"/>
          </ac:spMkLst>
        </pc:spChg>
        <pc:spChg chg="add mod">
          <ac:chgData name="Diogo Barcellos Ferreira" userId="50e2b48e-e9ef-4e99-b859-412c664da0db" providerId="ADAL" clId="{FF60A735-DC4D-49A6-AE9E-CE3D74AEE198}" dt="2022-04-04T13:38:26.850" v="3719" actId="164"/>
          <ac:spMkLst>
            <pc:docMk/>
            <pc:sldMk cId="3819336802" sldId="4130"/>
            <ac:spMk id="58" creationId="{1A31FC64-F756-45B4-9FB2-FF95D937FDF9}"/>
          </ac:spMkLst>
        </pc:spChg>
        <pc:spChg chg="add mod">
          <ac:chgData name="Diogo Barcellos Ferreira" userId="50e2b48e-e9ef-4e99-b859-412c664da0db" providerId="ADAL" clId="{FF60A735-DC4D-49A6-AE9E-CE3D74AEE198}" dt="2022-04-04T13:38:26.850" v="3719" actId="164"/>
          <ac:spMkLst>
            <pc:docMk/>
            <pc:sldMk cId="3819336802" sldId="4130"/>
            <ac:spMk id="61" creationId="{91E70F1B-F2A6-475F-8797-61BB38296E64}"/>
          </ac:spMkLst>
        </pc:spChg>
        <pc:spChg chg="add mod">
          <ac:chgData name="Diogo Barcellos Ferreira" userId="50e2b48e-e9ef-4e99-b859-412c664da0db" providerId="ADAL" clId="{FF60A735-DC4D-49A6-AE9E-CE3D74AEE198}" dt="2022-04-04T13:34:16.353" v="3701" actId="164"/>
          <ac:spMkLst>
            <pc:docMk/>
            <pc:sldMk cId="3819336802" sldId="4130"/>
            <ac:spMk id="63" creationId="{CC31F223-F152-4D05-A32D-8053996CF706}"/>
          </ac:spMkLst>
        </pc:spChg>
        <pc:spChg chg="add mod">
          <ac:chgData name="Diogo Barcellos Ferreira" userId="50e2b48e-e9ef-4e99-b859-412c664da0db" providerId="ADAL" clId="{FF60A735-DC4D-49A6-AE9E-CE3D74AEE198}" dt="2022-04-04T13:34:05.760" v="3699" actId="164"/>
          <ac:spMkLst>
            <pc:docMk/>
            <pc:sldMk cId="3819336802" sldId="4130"/>
            <ac:spMk id="64" creationId="{DA8791C4-A197-4F97-8174-AB52A6E76595}"/>
          </ac:spMkLst>
        </pc:spChg>
        <pc:spChg chg="add mod">
          <ac:chgData name="Diogo Barcellos Ferreira" userId="50e2b48e-e9ef-4e99-b859-412c664da0db" providerId="ADAL" clId="{FF60A735-DC4D-49A6-AE9E-CE3D74AEE198}" dt="2022-04-04T13:36:19.644" v="3708" actId="164"/>
          <ac:spMkLst>
            <pc:docMk/>
            <pc:sldMk cId="3819336802" sldId="4130"/>
            <ac:spMk id="65" creationId="{C3E01C1C-31C5-41DB-A13A-98A2C7D3C78D}"/>
          </ac:spMkLst>
        </pc:spChg>
        <pc:spChg chg="mod ord">
          <ac:chgData name="Diogo Barcellos Ferreira" userId="50e2b48e-e9ef-4e99-b859-412c664da0db" providerId="ADAL" clId="{FF60A735-DC4D-49A6-AE9E-CE3D74AEE198}" dt="2022-04-04T13:36:19.644" v="3708" actId="164"/>
          <ac:spMkLst>
            <pc:docMk/>
            <pc:sldMk cId="3819336802" sldId="4130"/>
            <ac:spMk id="66" creationId="{75C56B15-14DF-4E02-8E38-710D9793AD7A}"/>
          </ac:spMkLst>
        </pc:spChg>
        <pc:spChg chg="mod ord">
          <ac:chgData name="Diogo Barcellos Ferreira" userId="50e2b48e-e9ef-4e99-b859-412c664da0db" providerId="ADAL" clId="{FF60A735-DC4D-49A6-AE9E-CE3D74AEE198}" dt="2022-04-04T13:37:04.169" v="3714" actId="164"/>
          <ac:spMkLst>
            <pc:docMk/>
            <pc:sldMk cId="3819336802" sldId="4130"/>
            <ac:spMk id="68" creationId="{CF4ADB52-96BA-4636-A751-48C06994B8AA}"/>
          </ac:spMkLst>
        </pc:spChg>
        <pc:spChg chg="mod">
          <ac:chgData name="Diogo Barcellos Ferreira" userId="50e2b48e-e9ef-4e99-b859-412c664da0db" providerId="ADAL" clId="{FF60A735-DC4D-49A6-AE9E-CE3D74AEE198}" dt="2022-04-04T13:34:16.353" v="3701" actId="164"/>
          <ac:spMkLst>
            <pc:docMk/>
            <pc:sldMk cId="3819336802" sldId="4130"/>
            <ac:spMk id="69" creationId="{5CCEDF2E-5569-4B39-A823-34B4D5A578DB}"/>
          </ac:spMkLst>
        </pc:spChg>
        <pc:spChg chg="mod">
          <ac:chgData name="Diogo Barcellos Ferreira" userId="50e2b48e-e9ef-4e99-b859-412c664da0db" providerId="ADAL" clId="{FF60A735-DC4D-49A6-AE9E-CE3D74AEE198}" dt="2022-04-04T13:38:26.850" v="3719" actId="164"/>
          <ac:spMkLst>
            <pc:docMk/>
            <pc:sldMk cId="3819336802" sldId="4130"/>
            <ac:spMk id="70" creationId="{87ACF1F9-D02B-4EAD-9FFD-E71526A36929}"/>
          </ac:spMkLst>
        </pc:spChg>
        <pc:spChg chg="mod">
          <ac:chgData name="Diogo Barcellos Ferreira" userId="50e2b48e-e9ef-4e99-b859-412c664da0db" providerId="ADAL" clId="{FF60A735-DC4D-49A6-AE9E-CE3D74AEE198}" dt="2022-04-04T13:33:49.224" v="3697" actId="164"/>
          <ac:spMkLst>
            <pc:docMk/>
            <pc:sldMk cId="3819336802" sldId="4130"/>
            <ac:spMk id="71" creationId="{0717EE31-B250-40FB-87EE-E566F4F26A4E}"/>
          </ac:spMkLst>
        </pc:spChg>
        <pc:spChg chg="mod">
          <ac:chgData name="Diogo Barcellos Ferreira" userId="50e2b48e-e9ef-4e99-b859-412c664da0db" providerId="ADAL" clId="{FF60A735-DC4D-49A6-AE9E-CE3D74AEE198}" dt="2022-04-04T13:34:05.760" v="3699" actId="164"/>
          <ac:spMkLst>
            <pc:docMk/>
            <pc:sldMk cId="3819336802" sldId="4130"/>
            <ac:spMk id="72" creationId="{0A531D75-2AB6-4FAA-A0D7-265F4AA6A1AD}"/>
          </ac:spMkLst>
        </pc:spChg>
        <pc:spChg chg="mod">
          <ac:chgData name="Diogo Barcellos Ferreira" userId="50e2b48e-e9ef-4e99-b859-412c664da0db" providerId="ADAL" clId="{FF60A735-DC4D-49A6-AE9E-CE3D74AEE198}" dt="2022-04-04T13:34:16.353" v="3701" actId="164"/>
          <ac:spMkLst>
            <pc:docMk/>
            <pc:sldMk cId="3819336802" sldId="4130"/>
            <ac:spMk id="73" creationId="{D9C23684-27E5-4002-8660-8524307674F0}"/>
          </ac:spMkLst>
        </pc:spChg>
        <pc:spChg chg="mod">
          <ac:chgData name="Diogo Barcellos Ferreira" userId="50e2b48e-e9ef-4e99-b859-412c664da0db" providerId="ADAL" clId="{FF60A735-DC4D-49A6-AE9E-CE3D74AEE198}" dt="2022-04-04T13:38:26.850" v="3719" actId="164"/>
          <ac:spMkLst>
            <pc:docMk/>
            <pc:sldMk cId="3819336802" sldId="4130"/>
            <ac:spMk id="77" creationId="{CA269E5D-9B36-4329-ACF8-C0C2BFA57F96}"/>
          </ac:spMkLst>
        </pc:spChg>
        <pc:spChg chg="del">
          <ac:chgData name="Diogo Barcellos Ferreira" userId="50e2b48e-e9ef-4e99-b859-412c664da0db" providerId="ADAL" clId="{FF60A735-DC4D-49A6-AE9E-CE3D74AEE198}" dt="2022-04-01T17:05:25.094" v="3147" actId="478"/>
          <ac:spMkLst>
            <pc:docMk/>
            <pc:sldMk cId="3819336802" sldId="4130"/>
            <ac:spMk id="80" creationId="{D27D2EC3-E387-446F-B805-670F8676FA0C}"/>
          </ac:spMkLst>
        </pc:spChg>
        <pc:spChg chg="del">
          <ac:chgData name="Diogo Barcellos Ferreira" userId="50e2b48e-e9ef-4e99-b859-412c664da0db" providerId="ADAL" clId="{FF60A735-DC4D-49A6-AE9E-CE3D74AEE198}" dt="2022-04-01T17:05:25.094" v="3147" actId="478"/>
          <ac:spMkLst>
            <pc:docMk/>
            <pc:sldMk cId="3819336802" sldId="4130"/>
            <ac:spMk id="81" creationId="{574861B8-D974-453F-B11B-BEEF710C0036}"/>
          </ac:spMkLst>
        </pc:spChg>
        <pc:spChg chg="del">
          <ac:chgData name="Diogo Barcellos Ferreira" userId="50e2b48e-e9ef-4e99-b859-412c664da0db" providerId="ADAL" clId="{FF60A735-DC4D-49A6-AE9E-CE3D74AEE198}" dt="2022-04-01T17:05:25.094" v="3147" actId="478"/>
          <ac:spMkLst>
            <pc:docMk/>
            <pc:sldMk cId="3819336802" sldId="4130"/>
            <ac:spMk id="82" creationId="{90A9528E-71B0-4A6E-969B-5087488EC9E8}"/>
          </ac:spMkLst>
        </pc:spChg>
        <pc:spChg chg="del">
          <ac:chgData name="Diogo Barcellos Ferreira" userId="50e2b48e-e9ef-4e99-b859-412c664da0db" providerId="ADAL" clId="{FF60A735-DC4D-49A6-AE9E-CE3D74AEE198}" dt="2022-04-01T17:05:25.094" v="3147" actId="478"/>
          <ac:spMkLst>
            <pc:docMk/>
            <pc:sldMk cId="3819336802" sldId="4130"/>
            <ac:spMk id="83" creationId="{47E0CAB3-3938-423D-BFF9-BB423694E7F4}"/>
          </ac:spMkLst>
        </pc:spChg>
        <pc:spChg chg="del">
          <ac:chgData name="Diogo Barcellos Ferreira" userId="50e2b48e-e9ef-4e99-b859-412c664da0db" providerId="ADAL" clId="{FF60A735-DC4D-49A6-AE9E-CE3D74AEE198}" dt="2022-04-01T17:05:25.094" v="3147" actId="478"/>
          <ac:spMkLst>
            <pc:docMk/>
            <pc:sldMk cId="3819336802" sldId="4130"/>
            <ac:spMk id="84" creationId="{B2033D60-74B1-48E7-98CD-74F10AAC7808}"/>
          </ac:spMkLst>
        </pc:spChg>
        <pc:spChg chg="del">
          <ac:chgData name="Diogo Barcellos Ferreira" userId="50e2b48e-e9ef-4e99-b859-412c664da0db" providerId="ADAL" clId="{FF60A735-DC4D-49A6-AE9E-CE3D74AEE198}" dt="2022-04-01T17:05:25.094" v="3147" actId="478"/>
          <ac:spMkLst>
            <pc:docMk/>
            <pc:sldMk cId="3819336802" sldId="4130"/>
            <ac:spMk id="85" creationId="{87CC6CED-FA83-4ECC-9F45-28A1B867716C}"/>
          </ac:spMkLst>
        </pc:spChg>
        <pc:spChg chg="del">
          <ac:chgData name="Diogo Barcellos Ferreira" userId="50e2b48e-e9ef-4e99-b859-412c664da0db" providerId="ADAL" clId="{FF60A735-DC4D-49A6-AE9E-CE3D74AEE198}" dt="2022-04-01T17:05:25.094" v="3147" actId="478"/>
          <ac:spMkLst>
            <pc:docMk/>
            <pc:sldMk cId="3819336802" sldId="4130"/>
            <ac:spMk id="86" creationId="{AA90F3DA-87E9-418D-8839-49B50229417B}"/>
          </ac:spMkLst>
        </pc:spChg>
        <pc:spChg chg="del">
          <ac:chgData name="Diogo Barcellos Ferreira" userId="50e2b48e-e9ef-4e99-b859-412c664da0db" providerId="ADAL" clId="{FF60A735-DC4D-49A6-AE9E-CE3D74AEE198}" dt="2022-04-01T17:05:35.704" v="3150" actId="478"/>
          <ac:spMkLst>
            <pc:docMk/>
            <pc:sldMk cId="3819336802" sldId="4130"/>
            <ac:spMk id="87" creationId="{469DDA3A-C859-438C-8058-056C89D84273}"/>
          </ac:spMkLst>
        </pc:spChg>
        <pc:grpChg chg="add mod">
          <ac:chgData name="Diogo Barcellos Ferreira" userId="50e2b48e-e9ef-4e99-b859-412c664da0db" providerId="ADAL" clId="{FF60A735-DC4D-49A6-AE9E-CE3D74AEE198}" dt="2022-04-04T13:36:19.644" v="3708" actId="164"/>
          <ac:grpSpMkLst>
            <pc:docMk/>
            <pc:sldMk cId="3819336802" sldId="4130"/>
            <ac:grpSpMk id="2" creationId="{E5D86737-20DB-4913-8B7C-CC71519AE494}"/>
          </ac:grpSpMkLst>
        </pc:grpChg>
        <pc:grpChg chg="add mod">
          <ac:chgData name="Diogo Barcellos Ferreira" userId="50e2b48e-e9ef-4e99-b859-412c664da0db" providerId="ADAL" clId="{FF60A735-DC4D-49A6-AE9E-CE3D74AEE198}" dt="2022-04-04T13:37:04.169" v="3714" actId="164"/>
          <ac:grpSpMkLst>
            <pc:docMk/>
            <pc:sldMk cId="3819336802" sldId="4130"/>
            <ac:grpSpMk id="3" creationId="{E208237F-FC29-4A3E-AC98-AA905B38A339}"/>
          </ac:grpSpMkLst>
        </pc:grpChg>
        <pc:grpChg chg="add mod">
          <ac:chgData name="Diogo Barcellos Ferreira" userId="50e2b48e-e9ef-4e99-b859-412c664da0db" providerId="ADAL" clId="{FF60A735-DC4D-49A6-AE9E-CE3D74AEE198}" dt="2022-04-04T13:38:12.748" v="3717" actId="1076"/>
          <ac:grpSpMkLst>
            <pc:docMk/>
            <pc:sldMk cId="3819336802" sldId="4130"/>
            <ac:grpSpMk id="4" creationId="{87BB5EFC-A0C3-4DFA-87CB-E0EF2DEE601A}"/>
          </ac:grpSpMkLst>
        </pc:grpChg>
        <pc:grpChg chg="add mod">
          <ac:chgData name="Diogo Barcellos Ferreira" userId="50e2b48e-e9ef-4e99-b859-412c664da0db" providerId="ADAL" clId="{FF60A735-DC4D-49A6-AE9E-CE3D74AEE198}" dt="2022-04-04T13:36:19.644" v="3708" actId="164"/>
          <ac:grpSpMkLst>
            <pc:docMk/>
            <pc:sldMk cId="3819336802" sldId="4130"/>
            <ac:grpSpMk id="5" creationId="{CDCF48EE-2D22-42CC-91C6-790B2EBC4CD4}"/>
          </ac:grpSpMkLst>
        </pc:grpChg>
        <pc:grpChg chg="add mod">
          <ac:chgData name="Diogo Barcellos Ferreira" userId="50e2b48e-e9ef-4e99-b859-412c664da0db" providerId="ADAL" clId="{FF60A735-DC4D-49A6-AE9E-CE3D74AEE198}" dt="2022-04-04T13:37:04.169" v="3714" actId="164"/>
          <ac:grpSpMkLst>
            <pc:docMk/>
            <pc:sldMk cId="3819336802" sldId="4130"/>
            <ac:grpSpMk id="6" creationId="{B6AF9811-57AE-4162-B6F1-3EF489101AFE}"/>
          </ac:grpSpMkLst>
        </pc:grpChg>
        <pc:grpChg chg="add mod">
          <ac:chgData name="Diogo Barcellos Ferreira" userId="50e2b48e-e9ef-4e99-b859-412c664da0db" providerId="ADAL" clId="{FF60A735-DC4D-49A6-AE9E-CE3D74AEE198}" dt="2022-04-04T13:38:26.850" v="3719" actId="164"/>
          <ac:grpSpMkLst>
            <pc:docMk/>
            <pc:sldMk cId="3819336802" sldId="4130"/>
            <ac:grpSpMk id="7" creationId="{7EE0C923-ED13-4556-9F9C-CB65DA43341C}"/>
          </ac:grpSpMkLst>
        </pc:grpChg>
        <pc:grpChg chg="add mod">
          <ac:chgData name="Diogo Barcellos Ferreira" userId="50e2b48e-e9ef-4e99-b859-412c664da0db" providerId="ADAL" clId="{FF60A735-DC4D-49A6-AE9E-CE3D74AEE198}" dt="2022-04-01T14:57:25.216" v="2965" actId="1076"/>
          <ac:grpSpMkLst>
            <pc:docMk/>
            <pc:sldMk cId="3819336802" sldId="4130"/>
            <ac:grpSpMk id="17" creationId="{F902E4FE-44E2-4A0C-A9C0-FB1C9DDF18D8}"/>
          </ac:grpSpMkLst>
        </pc:grpChg>
        <pc:grpChg chg="add mod">
          <ac:chgData name="Diogo Barcellos Ferreira" userId="50e2b48e-e9ef-4e99-b859-412c664da0db" providerId="ADAL" clId="{FF60A735-DC4D-49A6-AE9E-CE3D74AEE198}" dt="2022-04-01T14:57:25.216" v="2965" actId="1076"/>
          <ac:grpSpMkLst>
            <pc:docMk/>
            <pc:sldMk cId="3819336802" sldId="4130"/>
            <ac:grpSpMk id="21" creationId="{DCFD7D8E-9FC9-4BA9-B25A-9BDA857E06A6}"/>
          </ac:grpSpMkLst>
        </pc:grpChg>
        <pc:grpChg chg="add mod">
          <ac:chgData name="Diogo Barcellos Ferreira" userId="50e2b48e-e9ef-4e99-b859-412c664da0db" providerId="ADAL" clId="{FF60A735-DC4D-49A6-AE9E-CE3D74AEE198}" dt="2022-04-01T14:57:25.216" v="2965" actId="1076"/>
          <ac:grpSpMkLst>
            <pc:docMk/>
            <pc:sldMk cId="3819336802" sldId="4130"/>
            <ac:grpSpMk id="24" creationId="{8B088682-89FF-4B97-B2B9-4F50582C2CD3}"/>
          </ac:grpSpMkLst>
        </pc:grpChg>
        <pc:grpChg chg="add mod">
          <ac:chgData name="Diogo Barcellos Ferreira" userId="50e2b48e-e9ef-4e99-b859-412c664da0db" providerId="ADAL" clId="{FF60A735-DC4D-49A6-AE9E-CE3D74AEE198}" dt="2022-04-01T14:57:25.216" v="2965" actId="1076"/>
          <ac:grpSpMkLst>
            <pc:docMk/>
            <pc:sldMk cId="3819336802" sldId="4130"/>
            <ac:grpSpMk id="27" creationId="{2F4B5DC2-0009-4D60-8DCB-96A0CF00E849}"/>
          </ac:grpSpMkLst>
        </pc:grpChg>
        <pc:grpChg chg="add mod">
          <ac:chgData name="Diogo Barcellos Ferreira" userId="50e2b48e-e9ef-4e99-b859-412c664da0db" providerId="ADAL" clId="{FF60A735-DC4D-49A6-AE9E-CE3D74AEE198}" dt="2022-04-01T14:57:25.216" v="2965" actId="1076"/>
          <ac:grpSpMkLst>
            <pc:docMk/>
            <pc:sldMk cId="3819336802" sldId="4130"/>
            <ac:grpSpMk id="30" creationId="{E3740B05-3E4F-4F5D-8287-DB9A713700EA}"/>
          </ac:grpSpMkLst>
        </pc:grpChg>
        <pc:grpChg chg="add mod">
          <ac:chgData name="Diogo Barcellos Ferreira" userId="50e2b48e-e9ef-4e99-b859-412c664da0db" providerId="ADAL" clId="{FF60A735-DC4D-49A6-AE9E-CE3D74AEE198}" dt="2022-04-01T14:57:25.216" v="2965" actId="1076"/>
          <ac:grpSpMkLst>
            <pc:docMk/>
            <pc:sldMk cId="3819336802" sldId="4130"/>
            <ac:grpSpMk id="33" creationId="{4FD40991-FC23-4B36-8EC6-62705C033396}"/>
          </ac:grpSpMkLst>
        </pc:grpChg>
        <pc:grpChg chg="add mod">
          <ac:chgData name="Diogo Barcellos Ferreira" userId="50e2b48e-e9ef-4e99-b859-412c664da0db" providerId="ADAL" clId="{FF60A735-DC4D-49A6-AE9E-CE3D74AEE198}" dt="2022-04-01T14:57:25.216" v="2965" actId="1076"/>
          <ac:grpSpMkLst>
            <pc:docMk/>
            <pc:sldMk cId="3819336802" sldId="4130"/>
            <ac:grpSpMk id="36" creationId="{B7EF5071-524D-4C2D-8CC2-671EB0FF7595}"/>
          </ac:grpSpMkLst>
        </pc:grpChg>
        <pc:grpChg chg="add mod">
          <ac:chgData name="Diogo Barcellos Ferreira" userId="50e2b48e-e9ef-4e99-b859-412c664da0db" providerId="ADAL" clId="{FF60A735-DC4D-49A6-AE9E-CE3D74AEE198}" dt="2022-04-01T14:57:25.216" v="2965" actId="1076"/>
          <ac:grpSpMkLst>
            <pc:docMk/>
            <pc:sldMk cId="3819336802" sldId="4130"/>
            <ac:grpSpMk id="39" creationId="{C26342AC-FE57-44BA-B38A-9E2E44F926B8}"/>
          </ac:grpSpMkLst>
        </pc:grpChg>
        <pc:picChg chg="del">
          <ac:chgData name="Diogo Barcellos Ferreira" userId="50e2b48e-e9ef-4e99-b859-412c664da0db" providerId="ADAL" clId="{FF60A735-DC4D-49A6-AE9E-CE3D74AEE198}" dt="2022-04-01T14:57:13.629" v="2962" actId="478"/>
          <ac:picMkLst>
            <pc:docMk/>
            <pc:sldMk cId="3819336802" sldId="4130"/>
            <ac:picMk id="6" creationId="{7D59AAF6-4622-4A68-9007-867BA5C683EF}"/>
          </ac:picMkLst>
        </pc:picChg>
        <pc:picChg chg="add mod modCrop">
          <ac:chgData name="Diogo Barcellos Ferreira" userId="50e2b48e-e9ef-4e99-b859-412c664da0db" providerId="ADAL" clId="{FF60A735-DC4D-49A6-AE9E-CE3D74AEE198}" dt="2022-04-04T13:23:12.910" v="3577" actId="18131"/>
          <ac:picMkLst>
            <pc:docMk/>
            <pc:sldMk cId="3819336802" sldId="4130"/>
            <ac:picMk id="67" creationId="{1EDEB437-CD8E-4D7C-BE92-8E5270EE0D4E}"/>
          </ac:picMkLst>
        </pc:picChg>
        <pc:cxnChg chg="add mod ord">
          <ac:chgData name="Diogo Barcellos Ferreira" userId="50e2b48e-e9ef-4e99-b859-412c664da0db" providerId="ADAL" clId="{FF60A735-DC4D-49A6-AE9E-CE3D74AEE198}" dt="2022-04-04T13:36:19.644" v="3708" actId="164"/>
          <ac:cxnSpMkLst>
            <pc:docMk/>
            <pc:sldMk cId="3819336802" sldId="4130"/>
            <ac:cxnSpMk id="11" creationId="{0C04B359-6CDA-4E83-9EE2-A9EBCF68CB60}"/>
          </ac:cxnSpMkLst>
        </pc:cxnChg>
        <pc:cxnChg chg="del">
          <ac:chgData name="Diogo Barcellos Ferreira" userId="50e2b48e-e9ef-4e99-b859-412c664da0db" providerId="ADAL" clId="{FF60A735-DC4D-49A6-AE9E-CE3D74AEE198}" dt="2022-04-01T14:57:13.629" v="2962" actId="478"/>
          <ac:cxnSpMkLst>
            <pc:docMk/>
            <pc:sldMk cId="3819336802" sldId="4130"/>
            <ac:cxnSpMk id="12" creationId="{E566E3D5-EBC4-4D09-A9B6-00A60EB28203}"/>
          </ac:cxnSpMkLst>
        </pc:cxnChg>
        <pc:cxnChg chg="add del mod">
          <ac:chgData name="Diogo Barcellos Ferreira" userId="50e2b48e-e9ef-4e99-b859-412c664da0db" providerId="ADAL" clId="{FF60A735-DC4D-49A6-AE9E-CE3D74AEE198}" dt="2022-04-01T14:57:19.557" v="2964" actId="478"/>
          <ac:cxnSpMkLst>
            <pc:docMk/>
            <pc:sldMk cId="3819336802" sldId="4130"/>
            <ac:cxnSpMk id="13" creationId="{3D4E2BEB-FF62-44DF-BA67-843EB8433B9E}"/>
          </ac:cxnSpMkLst>
        </pc:cxnChg>
        <pc:cxnChg chg="del">
          <ac:chgData name="Diogo Barcellos Ferreira" userId="50e2b48e-e9ef-4e99-b859-412c664da0db" providerId="ADAL" clId="{FF60A735-DC4D-49A6-AE9E-CE3D74AEE198}" dt="2022-04-01T14:57:13.629" v="2962" actId="478"/>
          <ac:cxnSpMkLst>
            <pc:docMk/>
            <pc:sldMk cId="3819336802" sldId="4130"/>
            <ac:cxnSpMk id="14" creationId="{EC6A200B-299B-4D8A-8F4A-A7B0F4E032BC}"/>
          </ac:cxnSpMkLst>
        </pc:cxnChg>
        <pc:cxnChg chg="mod">
          <ac:chgData name="Diogo Barcellos Ferreira" userId="50e2b48e-e9ef-4e99-b859-412c664da0db" providerId="ADAL" clId="{FF60A735-DC4D-49A6-AE9E-CE3D74AEE198}" dt="2022-04-01T14:57:13.930" v="2963"/>
          <ac:cxnSpMkLst>
            <pc:docMk/>
            <pc:sldMk cId="3819336802" sldId="4130"/>
            <ac:cxnSpMk id="20" creationId="{E4548C01-486C-4599-A07D-920A64991AC3}"/>
          </ac:cxnSpMkLst>
        </pc:cxnChg>
        <pc:cxnChg chg="mod">
          <ac:chgData name="Diogo Barcellos Ferreira" userId="50e2b48e-e9ef-4e99-b859-412c664da0db" providerId="ADAL" clId="{FF60A735-DC4D-49A6-AE9E-CE3D74AEE198}" dt="2022-04-01T14:57:13.930" v="2963"/>
          <ac:cxnSpMkLst>
            <pc:docMk/>
            <pc:sldMk cId="3819336802" sldId="4130"/>
            <ac:cxnSpMk id="23" creationId="{6C1D5F5A-8725-4AE7-8CA4-31ED05C16D05}"/>
          </ac:cxnSpMkLst>
        </pc:cxnChg>
        <pc:cxnChg chg="mod">
          <ac:chgData name="Diogo Barcellos Ferreira" userId="50e2b48e-e9ef-4e99-b859-412c664da0db" providerId="ADAL" clId="{FF60A735-DC4D-49A6-AE9E-CE3D74AEE198}" dt="2022-04-01T14:57:13.930" v="2963"/>
          <ac:cxnSpMkLst>
            <pc:docMk/>
            <pc:sldMk cId="3819336802" sldId="4130"/>
            <ac:cxnSpMk id="26" creationId="{0042A333-F5CE-4FB8-9FB1-1EC9CEBA39E5}"/>
          </ac:cxnSpMkLst>
        </pc:cxnChg>
        <pc:cxnChg chg="mod">
          <ac:chgData name="Diogo Barcellos Ferreira" userId="50e2b48e-e9ef-4e99-b859-412c664da0db" providerId="ADAL" clId="{FF60A735-DC4D-49A6-AE9E-CE3D74AEE198}" dt="2022-04-01T14:57:13.930" v="2963"/>
          <ac:cxnSpMkLst>
            <pc:docMk/>
            <pc:sldMk cId="3819336802" sldId="4130"/>
            <ac:cxnSpMk id="29" creationId="{42E6422E-7F2A-48A8-81F3-E95A7B660A97}"/>
          </ac:cxnSpMkLst>
        </pc:cxnChg>
        <pc:cxnChg chg="mod">
          <ac:chgData name="Diogo Barcellos Ferreira" userId="50e2b48e-e9ef-4e99-b859-412c664da0db" providerId="ADAL" clId="{FF60A735-DC4D-49A6-AE9E-CE3D74AEE198}" dt="2022-04-01T14:57:13.930" v="2963"/>
          <ac:cxnSpMkLst>
            <pc:docMk/>
            <pc:sldMk cId="3819336802" sldId="4130"/>
            <ac:cxnSpMk id="32" creationId="{97A490DF-502E-465D-8B30-0A84F6244040}"/>
          </ac:cxnSpMkLst>
        </pc:cxnChg>
        <pc:cxnChg chg="mod">
          <ac:chgData name="Diogo Barcellos Ferreira" userId="50e2b48e-e9ef-4e99-b859-412c664da0db" providerId="ADAL" clId="{FF60A735-DC4D-49A6-AE9E-CE3D74AEE198}" dt="2022-04-01T14:57:13.930" v="2963"/>
          <ac:cxnSpMkLst>
            <pc:docMk/>
            <pc:sldMk cId="3819336802" sldId="4130"/>
            <ac:cxnSpMk id="35" creationId="{7FB8C49A-C22A-4254-8F83-1EB9D19B3D50}"/>
          </ac:cxnSpMkLst>
        </pc:cxnChg>
        <pc:cxnChg chg="mod">
          <ac:chgData name="Diogo Barcellos Ferreira" userId="50e2b48e-e9ef-4e99-b859-412c664da0db" providerId="ADAL" clId="{FF60A735-DC4D-49A6-AE9E-CE3D74AEE198}" dt="2022-04-01T14:57:13.930" v="2963"/>
          <ac:cxnSpMkLst>
            <pc:docMk/>
            <pc:sldMk cId="3819336802" sldId="4130"/>
            <ac:cxnSpMk id="38" creationId="{DAD076B4-EABD-4B03-BBAF-75B2E4B5C98E}"/>
          </ac:cxnSpMkLst>
        </pc:cxnChg>
        <pc:cxnChg chg="add mod">
          <ac:chgData name="Diogo Barcellos Ferreira" userId="50e2b48e-e9ef-4e99-b859-412c664da0db" providerId="ADAL" clId="{FF60A735-DC4D-49A6-AE9E-CE3D74AEE198}" dt="2022-04-04T13:36:19.644" v="3708" actId="164"/>
          <ac:cxnSpMkLst>
            <pc:docMk/>
            <pc:sldMk cId="3819336802" sldId="4130"/>
            <ac:cxnSpMk id="40" creationId="{0BF0A262-2DF6-4941-B323-8914C3B577CB}"/>
          </ac:cxnSpMkLst>
        </pc:cxnChg>
        <pc:cxnChg chg="mod">
          <ac:chgData name="Diogo Barcellos Ferreira" userId="50e2b48e-e9ef-4e99-b859-412c664da0db" providerId="ADAL" clId="{FF60A735-DC4D-49A6-AE9E-CE3D74AEE198}" dt="2022-04-01T14:57:13.930" v="2963"/>
          <ac:cxnSpMkLst>
            <pc:docMk/>
            <pc:sldMk cId="3819336802" sldId="4130"/>
            <ac:cxnSpMk id="41" creationId="{22E2F56D-02DB-457E-AD9E-69325FD08EC1}"/>
          </ac:cxnSpMkLst>
        </pc:cxnChg>
        <pc:cxnChg chg="mod">
          <ac:chgData name="Diogo Barcellos Ferreira" userId="50e2b48e-e9ef-4e99-b859-412c664da0db" providerId="ADAL" clId="{FF60A735-DC4D-49A6-AE9E-CE3D74AEE198}" dt="2022-04-04T13:33:49.224" v="3697" actId="164"/>
          <ac:cxnSpMkLst>
            <pc:docMk/>
            <pc:sldMk cId="3819336802" sldId="4130"/>
            <ac:cxnSpMk id="44" creationId="{9D3A7B17-E21C-483F-95D7-C68D78B86B85}"/>
          </ac:cxnSpMkLst>
        </pc:cxnChg>
        <pc:cxnChg chg="mod">
          <ac:chgData name="Diogo Barcellos Ferreira" userId="50e2b48e-e9ef-4e99-b859-412c664da0db" providerId="ADAL" clId="{FF60A735-DC4D-49A6-AE9E-CE3D74AEE198}" dt="2022-04-04T13:34:05.760" v="3699" actId="164"/>
          <ac:cxnSpMkLst>
            <pc:docMk/>
            <pc:sldMk cId="3819336802" sldId="4130"/>
            <ac:cxnSpMk id="45" creationId="{ED6422B9-4BAB-48F3-819F-0EDB7C8442A7}"/>
          </ac:cxnSpMkLst>
        </pc:cxnChg>
        <pc:cxnChg chg="mod">
          <ac:chgData name="Diogo Barcellos Ferreira" userId="50e2b48e-e9ef-4e99-b859-412c664da0db" providerId="ADAL" clId="{FF60A735-DC4D-49A6-AE9E-CE3D74AEE198}" dt="2022-04-04T13:34:16.353" v="3701" actId="164"/>
          <ac:cxnSpMkLst>
            <pc:docMk/>
            <pc:sldMk cId="3819336802" sldId="4130"/>
            <ac:cxnSpMk id="46" creationId="{2683BB05-F43D-4762-83A5-6A4C2D189866}"/>
          </ac:cxnSpMkLst>
        </pc:cxnChg>
        <pc:cxnChg chg="mod">
          <ac:chgData name="Diogo Barcellos Ferreira" userId="50e2b48e-e9ef-4e99-b859-412c664da0db" providerId="ADAL" clId="{FF60A735-DC4D-49A6-AE9E-CE3D74AEE198}" dt="2022-04-04T13:38:26.850" v="3719" actId="164"/>
          <ac:cxnSpMkLst>
            <pc:docMk/>
            <pc:sldMk cId="3819336802" sldId="4130"/>
            <ac:cxnSpMk id="47" creationId="{818C6251-4B8C-4C14-B53A-0B3662D260CA}"/>
          </ac:cxnSpMkLst>
        </pc:cxnChg>
        <pc:cxnChg chg="mod">
          <ac:chgData name="Diogo Barcellos Ferreira" userId="50e2b48e-e9ef-4e99-b859-412c664da0db" providerId="ADAL" clId="{FF60A735-DC4D-49A6-AE9E-CE3D74AEE198}" dt="2022-04-04T13:33:49.224" v="3697" actId="164"/>
          <ac:cxnSpMkLst>
            <pc:docMk/>
            <pc:sldMk cId="3819336802" sldId="4130"/>
            <ac:cxnSpMk id="48" creationId="{35E16C8E-FD71-4429-AC98-47149BC65B13}"/>
          </ac:cxnSpMkLst>
        </pc:cxnChg>
        <pc:cxnChg chg="mod">
          <ac:chgData name="Diogo Barcellos Ferreira" userId="50e2b48e-e9ef-4e99-b859-412c664da0db" providerId="ADAL" clId="{FF60A735-DC4D-49A6-AE9E-CE3D74AEE198}" dt="2022-04-04T13:34:05.760" v="3699" actId="164"/>
          <ac:cxnSpMkLst>
            <pc:docMk/>
            <pc:sldMk cId="3819336802" sldId="4130"/>
            <ac:cxnSpMk id="59" creationId="{D481F541-8152-4A73-B79E-1F282EA9CF8F}"/>
          </ac:cxnSpMkLst>
        </pc:cxnChg>
        <pc:cxnChg chg="mod">
          <ac:chgData name="Diogo Barcellos Ferreira" userId="50e2b48e-e9ef-4e99-b859-412c664da0db" providerId="ADAL" clId="{FF60A735-DC4D-49A6-AE9E-CE3D74AEE198}" dt="2022-04-04T13:34:16.353" v="3701" actId="164"/>
          <ac:cxnSpMkLst>
            <pc:docMk/>
            <pc:sldMk cId="3819336802" sldId="4130"/>
            <ac:cxnSpMk id="60" creationId="{6A30175B-2F20-4704-8DBD-C2E2162EA234}"/>
          </ac:cxnSpMkLst>
        </pc:cxnChg>
        <pc:cxnChg chg="mod">
          <ac:chgData name="Diogo Barcellos Ferreira" userId="50e2b48e-e9ef-4e99-b859-412c664da0db" providerId="ADAL" clId="{FF60A735-DC4D-49A6-AE9E-CE3D74AEE198}" dt="2022-04-04T13:38:26.850" v="3719" actId="164"/>
          <ac:cxnSpMkLst>
            <pc:docMk/>
            <pc:sldMk cId="3819336802" sldId="4130"/>
            <ac:cxnSpMk id="62" creationId="{DEF092B0-E3D1-4E85-ACA6-8A2900A120E3}"/>
          </ac:cxnSpMkLst>
        </pc:cxnChg>
        <pc:cxnChg chg="mod">
          <ac:chgData name="Diogo Barcellos Ferreira" userId="50e2b48e-e9ef-4e99-b859-412c664da0db" providerId="ADAL" clId="{FF60A735-DC4D-49A6-AE9E-CE3D74AEE198}" dt="2022-04-04T13:36:19.644" v="3708" actId="164"/>
          <ac:cxnSpMkLst>
            <pc:docMk/>
            <pc:sldMk cId="3819336802" sldId="4130"/>
            <ac:cxnSpMk id="79" creationId="{86FA995C-11D6-4187-AC81-59A3E426833C}"/>
          </ac:cxnSpMkLst>
        </pc:cxnChg>
      </pc:sldChg>
      <pc:sldChg chg="addSp delSp modSp add mod ord delAnim modAnim">
        <pc:chgData name="Diogo Barcellos Ferreira" userId="50e2b48e-e9ef-4e99-b859-412c664da0db" providerId="ADAL" clId="{FF60A735-DC4D-49A6-AE9E-CE3D74AEE198}" dt="2022-04-04T13:44:13.159" v="3722"/>
        <pc:sldMkLst>
          <pc:docMk/>
          <pc:sldMk cId="3856168656" sldId="4131"/>
        </pc:sldMkLst>
        <pc:spChg chg="del">
          <ac:chgData name="Diogo Barcellos Ferreira" userId="50e2b48e-e9ef-4e99-b859-412c664da0db" providerId="ADAL" clId="{FF60A735-DC4D-49A6-AE9E-CE3D74AEE198}" dt="2022-04-01T14:58:33.803" v="2968" actId="478"/>
          <ac:spMkLst>
            <pc:docMk/>
            <pc:sldMk cId="3856168656" sldId="4131"/>
            <ac:spMk id="16" creationId="{FD6D41CE-F7F0-496B-B87D-32481DB2B6E0}"/>
          </ac:spMkLst>
        </pc:spChg>
        <pc:spChg chg="add mod">
          <ac:chgData name="Diogo Barcellos Ferreira" userId="50e2b48e-e9ef-4e99-b859-412c664da0db" providerId="ADAL" clId="{FF60A735-DC4D-49A6-AE9E-CE3D74AEE198}" dt="2022-04-01T14:58:42.261" v="2970"/>
          <ac:spMkLst>
            <pc:docMk/>
            <pc:sldMk cId="3856168656" sldId="4131"/>
            <ac:spMk id="42" creationId="{93CF1425-AFC1-44D8-8143-7424F95AC8B9}"/>
          </ac:spMkLst>
        </pc:spChg>
        <pc:spChg chg="add mod">
          <ac:chgData name="Diogo Barcellos Ferreira" userId="50e2b48e-e9ef-4e99-b859-412c664da0db" providerId="ADAL" clId="{FF60A735-DC4D-49A6-AE9E-CE3D74AEE198}" dt="2022-04-01T14:58:42.261" v="2970"/>
          <ac:spMkLst>
            <pc:docMk/>
            <pc:sldMk cId="3856168656" sldId="4131"/>
            <ac:spMk id="44" creationId="{CC31DA5C-928D-4025-AC65-4DED9BBBFB27}"/>
          </ac:spMkLst>
        </pc:spChg>
        <pc:spChg chg="add mod">
          <ac:chgData name="Diogo Barcellos Ferreira" userId="50e2b48e-e9ef-4e99-b859-412c664da0db" providerId="ADAL" clId="{FF60A735-DC4D-49A6-AE9E-CE3D74AEE198}" dt="2022-04-01T14:58:42.261" v="2970"/>
          <ac:spMkLst>
            <pc:docMk/>
            <pc:sldMk cId="3856168656" sldId="4131"/>
            <ac:spMk id="45" creationId="{7474161E-CAC2-4895-AE95-6199B8725E1B}"/>
          </ac:spMkLst>
        </pc:spChg>
        <pc:spChg chg="add mod">
          <ac:chgData name="Diogo Barcellos Ferreira" userId="50e2b48e-e9ef-4e99-b859-412c664da0db" providerId="ADAL" clId="{FF60A735-DC4D-49A6-AE9E-CE3D74AEE198}" dt="2022-04-01T14:58:42.261" v="2970"/>
          <ac:spMkLst>
            <pc:docMk/>
            <pc:sldMk cId="3856168656" sldId="4131"/>
            <ac:spMk id="46" creationId="{A9D5C0E9-7AB8-4C78-B97C-46EBF001EA7A}"/>
          </ac:spMkLst>
        </pc:spChg>
        <pc:spChg chg="add mod">
          <ac:chgData name="Diogo Barcellos Ferreira" userId="50e2b48e-e9ef-4e99-b859-412c664da0db" providerId="ADAL" clId="{FF60A735-DC4D-49A6-AE9E-CE3D74AEE198}" dt="2022-04-01T14:58:42.261" v="2970"/>
          <ac:spMkLst>
            <pc:docMk/>
            <pc:sldMk cId="3856168656" sldId="4131"/>
            <ac:spMk id="47" creationId="{8E1CF563-1088-4C44-9A0A-5A72EED11233}"/>
          </ac:spMkLst>
        </pc:spChg>
        <pc:spChg chg="add mod">
          <ac:chgData name="Diogo Barcellos Ferreira" userId="50e2b48e-e9ef-4e99-b859-412c664da0db" providerId="ADAL" clId="{FF60A735-DC4D-49A6-AE9E-CE3D74AEE198}" dt="2022-04-01T14:58:42.261" v="2970"/>
          <ac:spMkLst>
            <pc:docMk/>
            <pc:sldMk cId="3856168656" sldId="4131"/>
            <ac:spMk id="48" creationId="{A3D91750-5FFE-4E10-AE92-AF571092B506}"/>
          </ac:spMkLst>
        </pc:spChg>
        <pc:spChg chg="add mod">
          <ac:chgData name="Diogo Barcellos Ferreira" userId="50e2b48e-e9ef-4e99-b859-412c664da0db" providerId="ADAL" clId="{FF60A735-DC4D-49A6-AE9E-CE3D74AEE198}" dt="2022-04-01T14:58:42.261" v="2970"/>
          <ac:spMkLst>
            <pc:docMk/>
            <pc:sldMk cId="3856168656" sldId="4131"/>
            <ac:spMk id="49" creationId="{2D22292B-E6AE-492D-A5A0-F35000B2BFE1}"/>
          </ac:spMkLst>
        </pc:spChg>
        <pc:spChg chg="add mod">
          <ac:chgData name="Diogo Barcellos Ferreira" userId="50e2b48e-e9ef-4e99-b859-412c664da0db" providerId="ADAL" clId="{FF60A735-DC4D-49A6-AE9E-CE3D74AEE198}" dt="2022-04-01T14:58:42.261" v="2970"/>
          <ac:spMkLst>
            <pc:docMk/>
            <pc:sldMk cId="3856168656" sldId="4131"/>
            <ac:spMk id="50" creationId="{D50A7815-F37B-4481-86DC-509FCCF04A4A}"/>
          </ac:spMkLst>
        </pc:spChg>
        <pc:spChg chg="add mod">
          <ac:chgData name="Diogo Barcellos Ferreira" userId="50e2b48e-e9ef-4e99-b859-412c664da0db" providerId="ADAL" clId="{FF60A735-DC4D-49A6-AE9E-CE3D74AEE198}" dt="2022-04-01T14:58:42.261" v="2970"/>
          <ac:spMkLst>
            <pc:docMk/>
            <pc:sldMk cId="3856168656" sldId="4131"/>
            <ac:spMk id="51" creationId="{74F744AD-7307-4FC9-A521-410D4336ED1E}"/>
          </ac:spMkLst>
        </pc:spChg>
        <pc:spChg chg="add mod">
          <ac:chgData name="Diogo Barcellos Ferreira" userId="50e2b48e-e9ef-4e99-b859-412c664da0db" providerId="ADAL" clId="{FF60A735-DC4D-49A6-AE9E-CE3D74AEE198}" dt="2022-04-01T14:58:42.261" v="2970"/>
          <ac:spMkLst>
            <pc:docMk/>
            <pc:sldMk cId="3856168656" sldId="4131"/>
            <ac:spMk id="53" creationId="{2B621637-B852-4E28-86A5-015D5674027F}"/>
          </ac:spMkLst>
        </pc:spChg>
        <pc:spChg chg="add mod">
          <ac:chgData name="Diogo Barcellos Ferreira" userId="50e2b48e-e9ef-4e99-b859-412c664da0db" providerId="ADAL" clId="{FF60A735-DC4D-49A6-AE9E-CE3D74AEE198}" dt="2022-04-01T14:58:42.261" v="2970"/>
          <ac:spMkLst>
            <pc:docMk/>
            <pc:sldMk cId="3856168656" sldId="4131"/>
            <ac:spMk id="54" creationId="{229E21BD-959C-4129-B24B-99FF09C2356D}"/>
          </ac:spMkLst>
        </pc:spChg>
        <pc:grpChg chg="del">
          <ac:chgData name="Diogo Barcellos Ferreira" userId="50e2b48e-e9ef-4e99-b859-412c664da0db" providerId="ADAL" clId="{FF60A735-DC4D-49A6-AE9E-CE3D74AEE198}" dt="2022-04-01T14:58:33.803" v="2968" actId="478"/>
          <ac:grpSpMkLst>
            <pc:docMk/>
            <pc:sldMk cId="3856168656" sldId="4131"/>
            <ac:grpSpMk id="17" creationId="{F902E4FE-44E2-4A0C-A9C0-FB1C9DDF18D8}"/>
          </ac:grpSpMkLst>
        </pc:grpChg>
        <pc:grpChg chg="del">
          <ac:chgData name="Diogo Barcellos Ferreira" userId="50e2b48e-e9ef-4e99-b859-412c664da0db" providerId="ADAL" clId="{FF60A735-DC4D-49A6-AE9E-CE3D74AEE198}" dt="2022-04-01T14:58:33.803" v="2968" actId="478"/>
          <ac:grpSpMkLst>
            <pc:docMk/>
            <pc:sldMk cId="3856168656" sldId="4131"/>
            <ac:grpSpMk id="21" creationId="{DCFD7D8E-9FC9-4BA9-B25A-9BDA857E06A6}"/>
          </ac:grpSpMkLst>
        </pc:grpChg>
        <pc:grpChg chg="del">
          <ac:chgData name="Diogo Barcellos Ferreira" userId="50e2b48e-e9ef-4e99-b859-412c664da0db" providerId="ADAL" clId="{FF60A735-DC4D-49A6-AE9E-CE3D74AEE198}" dt="2022-04-01T14:58:33.803" v="2968" actId="478"/>
          <ac:grpSpMkLst>
            <pc:docMk/>
            <pc:sldMk cId="3856168656" sldId="4131"/>
            <ac:grpSpMk id="24" creationId="{8B088682-89FF-4B97-B2B9-4F50582C2CD3}"/>
          </ac:grpSpMkLst>
        </pc:grpChg>
        <pc:grpChg chg="del">
          <ac:chgData name="Diogo Barcellos Ferreira" userId="50e2b48e-e9ef-4e99-b859-412c664da0db" providerId="ADAL" clId="{FF60A735-DC4D-49A6-AE9E-CE3D74AEE198}" dt="2022-04-01T14:58:33.803" v="2968" actId="478"/>
          <ac:grpSpMkLst>
            <pc:docMk/>
            <pc:sldMk cId="3856168656" sldId="4131"/>
            <ac:grpSpMk id="27" creationId="{2F4B5DC2-0009-4D60-8DCB-96A0CF00E849}"/>
          </ac:grpSpMkLst>
        </pc:grpChg>
        <pc:grpChg chg="del">
          <ac:chgData name="Diogo Barcellos Ferreira" userId="50e2b48e-e9ef-4e99-b859-412c664da0db" providerId="ADAL" clId="{FF60A735-DC4D-49A6-AE9E-CE3D74AEE198}" dt="2022-04-01T14:58:33.803" v="2968" actId="478"/>
          <ac:grpSpMkLst>
            <pc:docMk/>
            <pc:sldMk cId="3856168656" sldId="4131"/>
            <ac:grpSpMk id="30" creationId="{E3740B05-3E4F-4F5D-8287-DB9A713700EA}"/>
          </ac:grpSpMkLst>
        </pc:grpChg>
        <pc:grpChg chg="del">
          <ac:chgData name="Diogo Barcellos Ferreira" userId="50e2b48e-e9ef-4e99-b859-412c664da0db" providerId="ADAL" clId="{FF60A735-DC4D-49A6-AE9E-CE3D74AEE198}" dt="2022-04-01T14:58:33.803" v="2968" actId="478"/>
          <ac:grpSpMkLst>
            <pc:docMk/>
            <pc:sldMk cId="3856168656" sldId="4131"/>
            <ac:grpSpMk id="33" creationId="{4FD40991-FC23-4B36-8EC6-62705C033396}"/>
          </ac:grpSpMkLst>
        </pc:grpChg>
        <pc:grpChg chg="del">
          <ac:chgData name="Diogo Barcellos Ferreira" userId="50e2b48e-e9ef-4e99-b859-412c664da0db" providerId="ADAL" clId="{FF60A735-DC4D-49A6-AE9E-CE3D74AEE198}" dt="2022-04-01T14:58:33.803" v="2968" actId="478"/>
          <ac:grpSpMkLst>
            <pc:docMk/>
            <pc:sldMk cId="3856168656" sldId="4131"/>
            <ac:grpSpMk id="36" creationId="{B7EF5071-524D-4C2D-8CC2-671EB0FF7595}"/>
          </ac:grpSpMkLst>
        </pc:grpChg>
        <pc:grpChg chg="del">
          <ac:chgData name="Diogo Barcellos Ferreira" userId="50e2b48e-e9ef-4e99-b859-412c664da0db" providerId="ADAL" clId="{FF60A735-DC4D-49A6-AE9E-CE3D74AEE198}" dt="2022-04-01T14:58:33.803" v="2968" actId="478"/>
          <ac:grpSpMkLst>
            <pc:docMk/>
            <pc:sldMk cId="3856168656" sldId="4131"/>
            <ac:grpSpMk id="39" creationId="{C26342AC-FE57-44BA-B38A-9E2E44F926B8}"/>
          </ac:grpSpMkLst>
        </pc:grpChg>
        <pc:picChg chg="add mod">
          <ac:chgData name="Diogo Barcellos Ferreira" userId="50e2b48e-e9ef-4e99-b859-412c664da0db" providerId="ADAL" clId="{FF60A735-DC4D-49A6-AE9E-CE3D74AEE198}" dt="2022-04-01T14:58:42.261" v="2970"/>
          <ac:picMkLst>
            <pc:docMk/>
            <pc:sldMk cId="3856168656" sldId="4131"/>
            <ac:picMk id="43" creationId="{C9657466-F3C1-4C34-80B7-AC4112562EC5}"/>
          </ac:picMkLst>
        </pc:picChg>
        <pc:picChg chg="add mod">
          <ac:chgData name="Diogo Barcellos Ferreira" userId="50e2b48e-e9ef-4e99-b859-412c664da0db" providerId="ADAL" clId="{FF60A735-DC4D-49A6-AE9E-CE3D74AEE198}" dt="2022-04-01T14:58:42.261" v="2970"/>
          <ac:picMkLst>
            <pc:docMk/>
            <pc:sldMk cId="3856168656" sldId="4131"/>
            <ac:picMk id="52" creationId="{7922C5CD-0C31-45D3-91BF-03CFFDA6B8B3}"/>
          </ac:picMkLst>
        </pc:picChg>
        <pc:cxnChg chg="del">
          <ac:chgData name="Diogo Barcellos Ferreira" userId="50e2b48e-e9ef-4e99-b859-412c664da0db" providerId="ADAL" clId="{FF60A735-DC4D-49A6-AE9E-CE3D74AEE198}" dt="2022-04-01T14:58:33.803" v="2968" actId="478"/>
          <ac:cxnSpMkLst>
            <pc:docMk/>
            <pc:sldMk cId="3856168656" sldId="4131"/>
            <ac:cxnSpMk id="11" creationId="{0C04B359-6CDA-4E83-9EE2-A9EBCF68CB60}"/>
          </ac:cxnSpMkLst>
        </pc:cxnChg>
        <pc:cxnChg chg="mod">
          <ac:chgData name="Diogo Barcellos Ferreira" userId="50e2b48e-e9ef-4e99-b859-412c664da0db" providerId="ADAL" clId="{FF60A735-DC4D-49A6-AE9E-CE3D74AEE198}" dt="2022-04-01T14:58:33.803" v="2968" actId="478"/>
          <ac:cxnSpMkLst>
            <pc:docMk/>
            <pc:sldMk cId="3856168656" sldId="4131"/>
            <ac:cxnSpMk id="20" creationId="{E4548C01-486C-4599-A07D-920A64991AC3}"/>
          </ac:cxnSpMkLst>
        </pc:cxnChg>
        <pc:cxnChg chg="mod">
          <ac:chgData name="Diogo Barcellos Ferreira" userId="50e2b48e-e9ef-4e99-b859-412c664da0db" providerId="ADAL" clId="{FF60A735-DC4D-49A6-AE9E-CE3D74AEE198}" dt="2022-04-01T14:58:33.803" v="2968" actId="478"/>
          <ac:cxnSpMkLst>
            <pc:docMk/>
            <pc:sldMk cId="3856168656" sldId="4131"/>
            <ac:cxnSpMk id="23" creationId="{6C1D5F5A-8725-4AE7-8CA4-31ED05C16D05}"/>
          </ac:cxnSpMkLst>
        </pc:cxnChg>
        <pc:cxnChg chg="mod">
          <ac:chgData name="Diogo Barcellos Ferreira" userId="50e2b48e-e9ef-4e99-b859-412c664da0db" providerId="ADAL" clId="{FF60A735-DC4D-49A6-AE9E-CE3D74AEE198}" dt="2022-04-01T14:58:33.803" v="2968" actId="478"/>
          <ac:cxnSpMkLst>
            <pc:docMk/>
            <pc:sldMk cId="3856168656" sldId="4131"/>
            <ac:cxnSpMk id="26" creationId="{0042A333-F5CE-4FB8-9FB1-1EC9CEBA39E5}"/>
          </ac:cxnSpMkLst>
        </pc:cxnChg>
        <pc:cxnChg chg="mod">
          <ac:chgData name="Diogo Barcellos Ferreira" userId="50e2b48e-e9ef-4e99-b859-412c664da0db" providerId="ADAL" clId="{FF60A735-DC4D-49A6-AE9E-CE3D74AEE198}" dt="2022-04-01T14:58:33.803" v="2968" actId="478"/>
          <ac:cxnSpMkLst>
            <pc:docMk/>
            <pc:sldMk cId="3856168656" sldId="4131"/>
            <ac:cxnSpMk id="29" creationId="{42E6422E-7F2A-48A8-81F3-E95A7B660A97}"/>
          </ac:cxnSpMkLst>
        </pc:cxnChg>
        <pc:cxnChg chg="mod">
          <ac:chgData name="Diogo Barcellos Ferreira" userId="50e2b48e-e9ef-4e99-b859-412c664da0db" providerId="ADAL" clId="{FF60A735-DC4D-49A6-AE9E-CE3D74AEE198}" dt="2022-04-01T14:58:33.803" v="2968" actId="478"/>
          <ac:cxnSpMkLst>
            <pc:docMk/>
            <pc:sldMk cId="3856168656" sldId="4131"/>
            <ac:cxnSpMk id="32" creationId="{97A490DF-502E-465D-8B30-0A84F6244040}"/>
          </ac:cxnSpMkLst>
        </pc:cxnChg>
        <pc:cxnChg chg="mod">
          <ac:chgData name="Diogo Barcellos Ferreira" userId="50e2b48e-e9ef-4e99-b859-412c664da0db" providerId="ADAL" clId="{FF60A735-DC4D-49A6-AE9E-CE3D74AEE198}" dt="2022-04-01T14:58:33.803" v="2968" actId="478"/>
          <ac:cxnSpMkLst>
            <pc:docMk/>
            <pc:sldMk cId="3856168656" sldId="4131"/>
            <ac:cxnSpMk id="35" creationId="{7FB8C49A-C22A-4254-8F83-1EB9D19B3D50}"/>
          </ac:cxnSpMkLst>
        </pc:cxnChg>
        <pc:cxnChg chg="mod">
          <ac:chgData name="Diogo Barcellos Ferreira" userId="50e2b48e-e9ef-4e99-b859-412c664da0db" providerId="ADAL" clId="{FF60A735-DC4D-49A6-AE9E-CE3D74AEE198}" dt="2022-04-01T14:58:33.803" v="2968" actId="478"/>
          <ac:cxnSpMkLst>
            <pc:docMk/>
            <pc:sldMk cId="3856168656" sldId="4131"/>
            <ac:cxnSpMk id="38" creationId="{DAD076B4-EABD-4B03-BBAF-75B2E4B5C98E}"/>
          </ac:cxnSpMkLst>
        </pc:cxnChg>
      </pc:sldChg>
      <pc:sldChg chg="new del">
        <pc:chgData name="Diogo Barcellos Ferreira" userId="50e2b48e-e9ef-4e99-b859-412c664da0db" providerId="ADAL" clId="{FF60A735-DC4D-49A6-AE9E-CE3D74AEE198}" dt="2022-04-01T20:30:37.258" v="3359" actId="47"/>
        <pc:sldMkLst>
          <pc:docMk/>
          <pc:sldMk cId="676336900" sldId="4132"/>
        </pc:sldMkLst>
      </pc:sldChg>
      <pc:sldChg chg="delSp modSp add mod">
        <pc:chgData name="Diogo Barcellos Ferreira" userId="50e2b48e-e9ef-4e99-b859-412c664da0db" providerId="ADAL" clId="{FF60A735-DC4D-49A6-AE9E-CE3D74AEE198}" dt="2022-04-04T13:15:36.968" v="3418" actId="1076"/>
        <pc:sldMkLst>
          <pc:docMk/>
          <pc:sldMk cId="1775497863" sldId="4133"/>
        </pc:sldMkLst>
        <pc:spChg chg="mod">
          <ac:chgData name="Diogo Barcellos Ferreira" userId="50e2b48e-e9ef-4e99-b859-412c664da0db" providerId="ADAL" clId="{FF60A735-DC4D-49A6-AE9E-CE3D74AEE198}" dt="2022-04-04T13:15:36.968" v="3418" actId="1076"/>
          <ac:spMkLst>
            <pc:docMk/>
            <pc:sldMk cId="1775497863" sldId="4133"/>
            <ac:spMk id="2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4T13:15:36.968" v="3418" actId="1076"/>
          <ac:spMkLst>
            <pc:docMk/>
            <pc:sldMk cId="1775497863" sldId="4133"/>
            <ac:spMk id="3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4T13:15:36.968" v="3418" actId="1076"/>
          <ac:spMkLst>
            <pc:docMk/>
            <pc:sldMk cId="1775497863" sldId="4133"/>
            <ac:spMk id="4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4T13:15:36.968" v="3418" actId="1076"/>
          <ac:spMkLst>
            <pc:docMk/>
            <pc:sldMk cId="1775497863" sldId="4133"/>
            <ac:spMk id="5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4T13:15:36.968" v="3418" actId="1076"/>
          <ac:spMkLst>
            <pc:docMk/>
            <pc:sldMk cId="1775497863" sldId="4133"/>
            <ac:spMk id="6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4T13:15:36.968" v="3418" actId="1076"/>
          <ac:spMkLst>
            <pc:docMk/>
            <pc:sldMk cId="1775497863" sldId="4133"/>
            <ac:spMk id="7" creationId="{00000000-0000-0000-0000-000000000000}"/>
          </ac:spMkLst>
        </pc:spChg>
        <pc:spChg chg="del">
          <ac:chgData name="Diogo Barcellos Ferreira" userId="50e2b48e-e9ef-4e99-b859-412c664da0db" providerId="ADAL" clId="{FF60A735-DC4D-49A6-AE9E-CE3D74AEE198}" dt="2022-04-01T20:31:31.003" v="3367" actId="478"/>
          <ac:spMkLst>
            <pc:docMk/>
            <pc:sldMk cId="1775497863" sldId="4133"/>
            <ac:spMk id="10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4T13:15:36.968" v="3418" actId="1076"/>
          <ac:spMkLst>
            <pc:docMk/>
            <pc:sldMk cId="1775497863" sldId="4133"/>
            <ac:spMk id="11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4T13:15:36.968" v="3418" actId="1076"/>
          <ac:spMkLst>
            <pc:docMk/>
            <pc:sldMk cId="1775497863" sldId="4133"/>
            <ac:spMk id="12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4T13:15:36.968" v="3418" actId="1076"/>
          <ac:spMkLst>
            <pc:docMk/>
            <pc:sldMk cId="1775497863" sldId="4133"/>
            <ac:spMk id="13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4T13:15:36.968" v="3418" actId="1076"/>
          <ac:spMkLst>
            <pc:docMk/>
            <pc:sldMk cId="1775497863" sldId="4133"/>
            <ac:spMk id="14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4T13:15:36.968" v="3418" actId="1076"/>
          <ac:spMkLst>
            <pc:docMk/>
            <pc:sldMk cId="1775497863" sldId="4133"/>
            <ac:spMk id="15" creationId="{00000000-0000-0000-0000-000000000000}"/>
          </ac:spMkLst>
        </pc:spChg>
        <pc:spChg chg="mod">
          <ac:chgData name="Diogo Barcellos Ferreira" userId="50e2b48e-e9ef-4e99-b859-412c664da0db" providerId="ADAL" clId="{FF60A735-DC4D-49A6-AE9E-CE3D74AEE198}" dt="2022-04-04T13:15:36.968" v="3418" actId="1076"/>
          <ac:spMkLst>
            <pc:docMk/>
            <pc:sldMk cId="1775497863" sldId="4133"/>
            <ac:spMk id="16" creationId="{00000000-0000-0000-0000-000000000000}"/>
          </ac:spMkLst>
        </pc:spChg>
        <pc:picChg chg="mod">
          <ac:chgData name="Diogo Barcellos Ferreira" userId="50e2b48e-e9ef-4e99-b859-412c664da0db" providerId="ADAL" clId="{FF60A735-DC4D-49A6-AE9E-CE3D74AEE198}" dt="2022-04-04T13:15:36.968" v="3418" actId="1076"/>
          <ac:picMkLst>
            <pc:docMk/>
            <pc:sldMk cId="1775497863" sldId="4133"/>
            <ac:picMk id="8" creationId="{00000000-0000-0000-0000-000000000000}"/>
          </ac:picMkLst>
        </pc:picChg>
        <pc:picChg chg="mod">
          <ac:chgData name="Diogo Barcellos Ferreira" userId="50e2b48e-e9ef-4e99-b859-412c664da0db" providerId="ADAL" clId="{FF60A735-DC4D-49A6-AE9E-CE3D74AEE198}" dt="2022-04-04T13:15:36.968" v="3418" actId="1076"/>
          <ac:picMkLst>
            <pc:docMk/>
            <pc:sldMk cId="1775497863" sldId="4133"/>
            <ac:picMk id="9" creationId="{00000000-0000-0000-0000-000000000000}"/>
          </ac:picMkLst>
        </pc:picChg>
      </pc:sldChg>
      <pc:sldChg chg="modSp add mod ord">
        <pc:chgData name="Diogo Barcellos Ferreira" userId="50e2b48e-e9ef-4e99-b859-412c664da0db" providerId="ADAL" clId="{FF60A735-DC4D-49A6-AE9E-CE3D74AEE198}" dt="2022-04-04T13:44:37.565" v="3724"/>
        <pc:sldMkLst>
          <pc:docMk/>
          <pc:sldMk cId="4056773020" sldId="4134"/>
        </pc:sldMkLst>
        <pc:spChg chg="mod">
          <ac:chgData name="Diogo Barcellos Ferreira" userId="50e2b48e-e9ef-4e99-b859-412c664da0db" providerId="ADAL" clId="{FF60A735-DC4D-49A6-AE9E-CE3D74AEE198}" dt="2022-04-04T13:30:44.895" v="3648" actId="20577"/>
          <ac:spMkLst>
            <pc:docMk/>
            <pc:sldMk cId="4056773020" sldId="4134"/>
            <ac:spMk id="10" creationId="{00000000-0000-0000-0000-000000000000}"/>
          </ac:spMkLst>
        </pc:spChg>
      </pc:sldChg>
      <pc:sldMasterChg chg="addSldLayout delSldLayout">
        <pc:chgData name="Diogo Barcellos Ferreira" userId="50e2b48e-e9ef-4e99-b859-412c664da0db" providerId="ADAL" clId="{FF60A735-DC4D-49A6-AE9E-CE3D74AEE198}" dt="2022-04-01T14:58:18.451" v="2966" actId="47"/>
        <pc:sldMasterMkLst>
          <pc:docMk/>
          <pc:sldMasterMk cId="0" sldId="2147483648"/>
        </pc:sldMasterMkLst>
        <pc:sldLayoutChg chg="del">
          <pc:chgData name="Diogo Barcellos Ferreira" userId="50e2b48e-e9ef-4e99-b859-412c664da0db" providerId="ADAL" clId="{FF60A735-DC4D-49A6-AE9E-CE3D74AEE198}" dt="2022-04-01T14:58:18.451" v="2966" actId="47"/>
          <pc:sldLayoutMkLst>
            <pc:docMk/>
            <pc:sldMasterMk cId="0" sldId="2147483648"/>
            <pc:sldLayoutMk cId="1774546752" sldId="2147483661"/>
          </pc:sldLayoutMkLst>
        </pc:sldLayoutChg>
        <pc:sldLayoutChg chg="add del">
          <pc:chgData name="Diogo Barcellos Ferreira" userId="50e2b48e-e9ef-4e99-b859-412c664da0db" providerId="ADAL" clId="{FF60A735-DC4D-49A6-AE9E-CE3D74AEE198}" dt="2022-04-01T12:49:34.757" v="2439" actId="47"/>
          <pc:sldLayoutMkLst>
            <pc:docMk/>
            <pc:sldMasterMk cId="0" sldId="2147483648"/>
            <pc:sldLayoutMk cId="3830671000" sldId="2147483661"/>
          </pc:sldLayoutMkLst>
        </pc:sldLayoutChg>
        <pc:sldLayoutChg chg="add del">
          <pc:chgData name="Diogo Barcellos Ferreira" userId="50e2b48e-e9ef-4e99-b859-412c664da0db" providerId="ADAL" clId="{FF60A735-DC4D-49A6-AE9E-CE3D74AEE198}" dt="2022-04-01T12:49:34.588" v="2438" actId="47"/>
          <pc:sldLayoutMkLst>
            <pc:docMk/>
            <pc:sldMasterMk cId="0" sldId="2147483648"/>
            <pc:sldLayoutMk cId="3151708608" sldId="2147483662"/>
          </pc:sldLayoutMkLst>
        </pc:sldLayoutChg>
      </pc:sldMasterChg>
    </pc:docChg>
  </pc:docChgLst>
  <pc:docChgLst>
    <pc:chgData name="Jéssica Sousa de Araujo" userId="92cb63d1-0341-4aca-b9ac-a56be9acad25" providerId="ADAL" clId="{6C70108A-FA80-4891-91A5-F4599DC69F41}"/>
    <pc:docChg chg="undo redo custSel mod modSld modMainMaster">
      <pc:chgData name="Jéssica Sousa de Araujo" userId="92cb63d1-0341-4aca-b9ac-a56be9acad25" providerId="ADAL" clId="{6C70108A-FA80-4891-91A5-F4599DC69F41}" dt="2022-04-05T12:48:14.842" v="1817" actId="14100"/>
      <pc:docMkLst>
        <pc:docMk/>
      </pc:docMkLst>
      <pc:sldChg chg="addSp delSp modSp mod modTransition setBg">
        <pc:chgData name="Jéssica Sousa de Araujo" userId="92cb63d1-0341-4aca-b9ac-a56be9acad25" providerId="ADAL" clId="{6C70108A-FA80-4891-91A5-F4599DC69F41}" dt="2022-04-05T12:29:53.268" v="1813"/>
        <pc:sldMkLst>
          <pc:docMk/>
          <pc:sldMk cId="0" sldId="258"/>
        </pc:sldMkLst>
        <pc:spChg chg="mod">
          <ac:chgData name="Jéssica Sousa de Araujo" userId="92cb63d1-0341-4aca-b9ac-a56be9acad25" providerId="ADAL" clId="{6C70108A-FA80-4891-91A5-F4599DC69F41}" dt="2022-04-01T16:34:48.568" v="1422" actId="2711"/>
          <ac:spMkLst>
            <pc:docMk/>
            <pc:sldMk cId="0" sldId="258"/>
            <ac:spMk id="3" creationId="{00000000-0000-0000-0000-000000000000}"/>
          </ac:spMkLst>
        </pc:spChg>
        <pc:spChg chg="del">
          <ac:chgData name="Jéssica Sousa de Araujo" userId="92cb63d1-0341-4aca-b9ac-a56be9acad25" providerId="ADAL" clId="{6C70108A-FA80-4891-91A5-F4599DC69F41}" dt="2022-04-01T16:34:52.165" v="1423" actId="478"/>
          <ac:spMkLst>
            <pc:docMk/>
            <pc:sldMk cId="0" sldId="258"/>
            <ac:spMk id="4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34:38.383" v="1421" actId="113"/>
          <ac:spMkLst>
            <pc:docMk/>
            <pc:sldMk cId="0" sldId="258"/>
            <ac:spMk id="5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34:28.478" v="1419" actId="2711"/>
          <ac:spMkLst>
            <pc:docMk/>
            <pc:sldMk cId="0" sldId="258"/>
            <ac:spMk id="6" creationId="{00000000-0000-0000-0000-000000000000}"/>
          </ac:spMkLst>
        </pc:spChg>
        <pc:spChg chg="add del">
          <ac:chgData name="Jéssica Sousa de Araujo" userId="92cb63d1-0341-4aca-b9ac-a56be9acad25" providerId="ADAL" clId="{6C70108A-FA80-4891-91A5-F4599DC69F41}" dt="2022-03-31T21:34:36.996" v="186" actId="478"/>
          <ac:spMkLst>
            <pc:docMk/>
            <pc:sldMk cId="0" sldId="258"/>
            <ac:spMk id="7" creationId="{00000000-0000-0000-0000-000000000000}"/>
          </ac:spMkLst>
        </pc:spChg>
        <pc:picChg chg="add mod">
          <ac:chgData name="Jéssica Sousa de Araujo" userId="92cb63d1-0341-4aca-b9ac-a56be9acad25" providerId="ADAL" clId="{6C70108A-FA80-4891-91A5-F4599DC69F41}" dt="2022-03-31T21:37:32.378" v="227" actId="1076"/>
          <ac:picMkLst>
            <pc:docMk/>
            <pc:sldMk cId="0" sldId="258"/>
            <ac:picMk id="8" creationId="{4EAB3394-41DE-4EB2-8DF3-746040C91A5E}"/>
          </ac:picMkLst>
        </pc:picChg>
      </pc:sldChg>
      <pc:sldChg chg="modSp mod modTransition modAnim">
        <pc:chgData name="Jéssica Sousa de Araujo" userId="92cb63d1-0341-4aca-b9ac-a56be9acad25" providerId="ADAL" clId="{6C70108A-FA80-4891-91A5-F4599DC69F41}" dt="2022-03-31T21:48:22.389" v="291"/>
        <pc:sldMkLst>
          <pc:docMk/>
          <pc:sldMk cId="0" sldId="259"/>
        </pc:sldMkLst>
        <pc:spChg chg="mod">
          <ac:chgData name="Jéssica Sousa de Araujo" userId="92cb63d1-0341-4aca-b9ac-a56be9acad25" providerId="ADAL" clId="{6C70108A-FA80-4891-91A5-F4599DC69F41}" dt="2022-03-31T20:39:55.194" v="28" actId="255"/>
          <ac:spMkLst>
            <pc:docMk/>
            <pc:sldMk cId="0" sldId="259"/>
            <ac:spMk id="2" creationId="{00000000-0000-0000-0000-000000000000}"/>
          </ac:spMkLst>
        </pc:spChg>
      </pc:sldChg>
      <pc:sldChg chg="modSp mod modTransition modAnim">
        <pc:chgData name="Jéssica Sousa de Araujo" userId="92cb63d1-0341-4aca-b9ac-a56be9acad25" providerId="ADAL" clId="{6C70108A-FA80-4891-91A5-F4599DC69F41}" dt="2022-03-31T22:13:40.498" v="501"/>
        <pc:sldMkLst>
          <pc:docMk/>
          <pc:sldMk cId="0" sldId="260"/>
        </pc:sldMkLst>
        <pc:spChg chg="mod">
          <ac:chgData name="Jéssica Sousa de Araujo" userId="92cb63d1-0341-4aca-b9ac-a56be9acad25" providerId="ADAL" clId="{6C70108A-FA80-4891-91A5-F4599DC69F41}" dt="2022-03-31T20:58:35.804" v="84" actId="255"/>
          <ac:spMkLst>
            <pc:docMk/>
            <pc:sldMk cId="0" sldId="260"/>
            <ac:spMk id="2" creationId="{00000000-0000-0000-0000-000000000000}"/>
          </ac:spMkLst>
        </pc:spChg>
      </pc:sldChg>
      <pc:sldChg chg="modSp mod modTransition">
        <pc:chgData name="Jéssica Sousa de Araujo" userId="92cb63d1-0341-4aca-b9ac-a56be9acad25" providerId="ADAL" clId="{6C70108A-FA80-4891-91A5-F4599DC69F41}" dt="2022-03-31T21:47:44.983" v="289"/>
        <pc:sldMkLst>
          <pc:docMk/>
          <pc:sldMk cId="0" sldId="261"/>
        </pc:sldMkLst>
        <pc:spChg chg="mod">
          <ac:chgData name="Jéssica Sousa de Araujo" userId="92cb63d1-0341-4aca-b9ac-a56be9acad25" providerId="ADAL" clId="{6C70108A-FA80-4891-91A5-F4599DC69F41}" dt="2022-03-31T20:40:12.137" v="29" actId="255"/>
          <ac:spMkLst>
            <pc:docMk/>
            <pc:sldMk cId="0" sldId="261"/>
            <ac:spMk id="2" creationId="{00000000-0000-0000-0000-000000000000}"/>
          </ac:spMkLst>
        </pc:spChg>
      </pc:sldChg>
      <pc:sldChg chg="modSp mod modTransition modAnim">
        <pc:chgData name="Jéssica Sousa de Araujo" userId="92cb63d1-0341-4aca-b9ac-a56be9acad25" providerId="ADAL" clId="{6C70108A-FA80-4891-91A5-F4599DC69F41}" dt="2022-03-31T21:51:30.891" v="311"/>
        <pc:sldMkLst>
          <pc:docMk/>
          <pc:sldMk cId="0" sldId="262"/>
        </pc:sldMkLst>
        <pc:spChg chg="mod">
          <ac:chgData name="Jéssica Sousa de Araujo" userId="92cb63d1-0341-4aca-b9ac-a56be9acad25" providerId="ADAL" clId="{6C70108A-FA80-4891-91A5-F4599DC69F41}" dt="2022-03-31T20:49:40.895" v="51" actId="2711"/>
          <ac:spMkLst>
            <pc:docMk/>
            <pc:sldMk cId="0" sldId="262"/>
            <ac:spMk id="2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3-31T20:49:45.778" v="52" actId="108"/>
          <ac:spMkLst>
            <pc:docMk/>
            <pc:sldMk cId="0" sldId="262"/>
            <ac:spMk id="3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3-31T20:49:51.974" v="53" actId="108"/>
          <ac:spMkLst>
            <pc:docMk/>
            <pc:sldMk cId="0" sldId="262"/>
            <ac:spMk id="4" creationId="{00000000-0000-0000-0000-000000000000}"/>
          </ac:spMkLst>
        </pc:spChg>
      </pc:sldChg>
      <pc:sldChg chg="modSp mod modTransition modAnim">
        <pc:chgData name="Jéssica Sousa de Araujo" userId="92cb63d1-0341-4aca-b9ac-a56be9acad25" providerId="ADAL" clId="{6C70108A-FA80-4891-91A5-F4599DC69F41}" dt="2022-04-01T16:56:31.582" v="1645"/>
        <pc:sldMkLst>
          <pc:docMk/>
          <pc:sldMk cId="0" sldId="263"/>
        </pc:sldMkLst>
        <pc:spChg chg="mod">
          <ac:chgData name="Jéssica Sousa de Araujo" userId="92cb63d1-0341-4aca-b9ac-a56be9acad25" providerId="ADAL" clId="{6C70108A-FA80-4891-91A5-F4599DC69F41}" dt="2022-04-01T16:38:02.762" v="1444" actId="2711"/>
          <ac:spMkLst>
            <pc:docMk/>
            <pc:sldMk cId="0" sldId="263"/>
            <ac:spMk id="2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38:02.762" v="1444" actId="2711"/>
          <ac:spMkLst>
            <pc:docMk/>
            <pc:sldMk cId="0" sldId="263"/>
            <ac:spMk id="4" creationId="{646B89FB-8541-413E-8A1C-6D4C073C17E7}"/>
          </ac:spMkLst>
        </pc:spChg>
        <pc:spChg chg="mod">
          <ac:chgData name="Jéssica Sousa de Araujo" userId="92cb63d1-0341-4aca-b9ac-a56be9acad25" providerId="ADAL" clId="{6C70108A-FA80-4891-91A5-F4599DC69F41}" dt="2022-04-01T16:38:02.762" v="1444" actId="2711"/>
          <ac:spMkLst>
            <pc:docMk/>
            <pc:sldMk cId="0" sldId="263"/>
            <ac:spMk id="5" creationId="{2288352F-805D-4E79-B3B8-D91A43FF7A16}"/>
          </ac:spMkLst>
        </pc:spChg>
        <pc:spChg chg="mod">
          <ac:chgData name="Jéssica Sousa de Araujo" userId="92cb63d1-0341-4aca-b9ac-a56be9acad25" providerId="ADAL" clId="{6C70108A-FA80-4891-91A5-F4599DC69F41}" dt="2022-04-01T16:38:02.762" v="1444" actId="2711"/>
          <ac:spMkLst>
            <pc:docMk/>
            <pc:sldMk cId="0" sldId="263"/>
            <ac:spMk id="7" creationId="{F45782FE-A316-437D-9A0C-1A9AAEBD7D92}"/>
          </ac:spMkLst>
        </pc:spChg>
        <pc:spChg chg="mod">
          <ac:chgData name="Jéssica Sousa de Araujo" userId="92cb63d1-0341-4aca-b9ac-a56be9acad25" providerId="ADAL" clId="{6C70108A-FA80-4891-91A5-F4599DC69F41}" dt="2022-04-01T16:38:02.762" v="1444" actId="2711"/>
          <ac:spMkLst>
            <pc:docMk/>
            <pc:sldMk cId="0" sldId="263"/>
            <ac:spMk id="8" creationId="{4DCF35C0-71BB-40BF-9C5F-B6A7E8B18369}"/>
          </ac:spMkLst>
        </pc:spChg>
        <pc:spChg chg="mod">
          <ac:chgData name="Jéssica Sousa de Araujo" userId="92cb63d1-0341-4aca-b9ac-a56be9acad25" providerId="ADAL" clId="{6C70108A-FA80-4891-91A5-F4599DC69F41}" dt="2022-04-01T16:38:02.762" v="1444" actId="2711"/>
          <ac:spMkLst>
            <pc:docMk/>
            <pc:sldMk cId="0" sldId="263"/>
            <ac:spMk id="9" creationId="{62832F7F-6396-4C10-A07E-A83CC11AA486}"/>
          </ac:spMkLst>
        </pc:spChg>
        <pc:spChg chg="mod">
          <ac:chgData name="Jéssica Sousa de Araujo" userId="92cb63d1-0341-4aca-b9ac-a56be9acad25" providerId="ADAL" clId="{6C70108A-FA80-4891-91A5-F4599DC69F41}" dt="2022-04-01T16:38:02.762" v="1444" actId="2711"/>
          <ac:spMkLst>
            <pc:docMk/>
            <pc:sldMk cId="0" sldId="263"/>
            <ac:spMk id="10" creationId="{7237557D-7BD7-4075-BBAE-6CFBD0E93E0C}"/>
          </ac:spMkLst>
        </pc:spChg>
        <pc:spChg chg="mod">
          <ac:chgData name="Jéssica Sousa de Araujo" userId="92cb63d1-0341-4aca-b9ac-a56be9acad25" providerId="ADAL" clId="{6C70108A-FA80-4891-91A5-F4599DC69F41}" dt="2022-04-01T16:38:02.762" v="1444" actId="2711"/>
          <ac:spMkLst>
            <pc:docMk/>
            <pc:sldMk cId="0" sldId="263"/>
            <ac:spMk id="11" creationId="{BE03DD2A-7059-4408-B8D9-4D78ADB4744B}"/>
          </ac:spMkLst>
        </pc:spChg>
        <pc:spChg chg="mod">
          <ac:chgData name="Jéssica Sousa de Araujo" userId="92cb63d1-0341-4aca-b9ac-a56be9acad25" providerId="ADAL" clId="{6C70108A-FA80-4891-91A5-F4599DC69F41}" dt="2022-04-01T16:38:02.762" v="1444" actId="2711"/>
          <ac:spMkLst>
            <pc:docMk/>
            <pc:sldMk cId="0" sldId="263"/>
            <ac:spMk id="12" creationId="{DF5E66F8-A2EA-4BDA-B830-3ACE553BF3D4}"/>
          </ac:spMkLst>
        </pc:spChg>
        <pc:spChg chg="mod">
          <ac:chgData name="Jéssica Sousa de Araujo" userId="92cb63d1-0341-4aca-b9ac-a56be9acad25" providerId="ADAL" clId="{6C70108A-FA80-4891-91A5-F4599DC69F41}" dt="2022-04-01T16:38:02.762" v="1444" actId="2711"/>
          <ac:spMkLst>
            <pc:docMk/>
            <pc:sldMk cId="0" sldId="263"/>
            <ac:spMk id="13" creationId="{5404DC24-ACB0-412A-9415-92F853D25DA2}"/>
          </ac:spMkLst>
        </pc:spChg>
        <pc:spChg chg="mod">
          <ac:chgData name="Jéssica Sousa de Araujo" userId="92cb63d1-0341-4aca-b9ac-a56be9acad25" providerId="ADAL" clId="{6C70108A-FA80-4891-91A5-F4599DC69F41}" dt="2022-04-01T16:38:02.762" v="1444" actId="2711"/>
          <ac:spMkLst>
            <pc:docMk/>
            <pc:sldMk cId="0" sldId="263"/>
            <ac:spMk id="14" creationId="{F7520088-9F9D-4E65-90DB-8DE6653435DF}"/>
          </ac:spMkLst>
        </pc:spChg>
        <pc:spChg chg="mod">
          <ac:chgData name="Jéssica Sousa de Araujo" userId="92cb63d1-0341-4aca-b9ac-a56be9acad25" providerId="ADAL" clId="{6C70108A-FA80-4891-91A5-F4599DC69F41}" dt="2022-04-01T16:38:02.762" v="1444" actId="2711"/>
          <ac:spMkLst>
            <pc:docMk/>
            <pc:sldMk cId="0" sldId="263"/>
            <ac:spMk id="15" creationId="{3812F5E9-9CE9-4DCE-8809-1975601FA75C}"/>
          </ac:spMkLst>
        </pc:spChg>
        <pc:spChg chg="mod">
          <ac:chgData name="Jéssica Sousa de Araujo" userId="92cb63d1-0341-4aca-b9ac-a56be9acad25" providerId="ADAL" clId="{6C70108A-FA80-4891-91A5-F4599DC69F41}" dt="2022-04-01T16:38:02.762" v="1444" actId="2711"/>
          <ac:spMkLst>
            <pc:docMk/>
            <pc:sldMk cId="0" sldId="263"/>
            <ac:spMk id="16" creationId="{7D37AD62-0F44-49D0-A6B4-CD462E856780}"/>
          </ac:spMkLst>
        </pc:spChg>
        <pc:spChg chg="mod">
          <ac:chgData name="Jéssica Sousa de Araujo" userId="92cb63d1-0341-4aca-b9ac-a56be9acad25" providerId="ADAL" clId="{6C70108A-FA80-4891-91A5-F4599DC69F41}" dt="2022-04-01T16:38:02.762" v="1444" actId="2711"/>
          <ac:spMkLst>
            <pc:docMk/>
            <pc:sldMk cId="0" sldId="263"/>
            <ac:spMk id="17" creationId="{10581C17-CFA3-4C07-97A2-BA7F1E136591}"/>
          </ac:spMkLst>
        </pc:spChg>
        <pc:spChg chg="mod">
          <ac:chgData name="Jéssica Sousa de Araujo" userId="92cb63d1-0341-4aca-b9ac-a56be9acad25" providerId="ADAL" clId="{6C70108A-FA80-4891-91A5-F4599DC69F41}" dt="2022-04-01T16:38:02.762" v="1444" actId="2711"/>
          <ac:spMkLst>
            <pc:docMk/>
            <pc:sldMk cId="0" sldId="263"/>
            <ac:spMk id="18" creationId="{50854113-63A6-4C58-AF13-8EBF2BFB8CF6}"/>
          </ac:spMkLst>
        </pc:spChg>
        <pc:spChg chg="mod">
          <ac:chgData name="Jéssica Sousa de Araujo" userId="92cb63d1-0341-4aca-b9ac-a56be9acad25" providerId="ADAL" clId="{6C70108A-FA80-4891-91A5-F4599DC69F41}" dt="2022-04-01T16:38:02.762" v="1444" actId="2711"/>
          <ac:spMkLst>
            <pc:docMk/>
            <pc:sldMk cId="0" sldId="263"/>
            <ac:spMk id="19" creationId="{7A1BD5AB-C370-43D6-A1A9-4BA9F2773840}"/>
          </ac:spMkLst>
        </pc:spChg>
        <pc:spChg chg="mod">
          <ac:chgData name="Jéssica Sousa de Araujo" userId="92cb63d1-0341-4aca-b9ac-a56be9acad25" providerId="ADAL" clId="{6C70108A-FA80-4891-91A5-F4599DC69F41}" dt="2022-04-01T16:38:02.762" v="1444" actId="2711"/>
          <ac:spMkLst>
            <pc:docMk/>
            <pc:sldMk cId="0" sldId="263"/>
            <ac:spMk id="20" creationId="{DC7ACFF5-7DF1-469E-B407-538A5E0C5D80}"/>
          </ac:spMkLst>
        </pc:spChg>
        <pc:spChg chg="mod">
          <ac:chgData name="Jéssica Sousa de Araujo" userId="92cb63d1-0341-4aca-b9ac-a56be9acad25" providerId="ADAL" clId="{6C70108A-FA80-4891-91A5-F4599DC69F41}" dt="2022-04-01T16:38:02.762" v="1444" actId="2711"/>
          <ac:spMkLst>
            <pc:docMk/>
            <pc:sldMk cId="0" sldId="263"/>
            <ac:spMk id="21" creationId="{A43823AC-2D87-42A6-AD09-749C1F9EDDBB}"/>
          </ac:spMkLst>
        </pc:spChg>
        <pc:spChg chg="mod">
          <ac:chgData name="Jéssica Sousa de Araujo" userId="92cb63d1-0341-4aca-b9ac-a56be9acad25" providerId="ADAL" clId="{6C70108A-FA80-4891-91A5-F4599DC69F41}" dt="2022-04-01T16:38:02.762" v="1444" actId="2711"/>
          <ac:spMkLst>
            <pc:docMk/>
            <pc:sldMk cId="0" sldId="263"/>
            <ac:spMk id="23" creationId="{A275655B-A2DF-4B3F-B8DF-9403224532A0}"/>
          </ac:spMkLst>
        </pc:spChg>
        <pc:spChg chg="mod">
          <ac:chgData name="Jéssica Sousa de Araujo" userId="92cb63d1-0341-4aca-b9ac-a56be9acad25" providerId="ADAL" clId="{6C70108A-FA80-4891-91A5-F4599DC69F41}" dt="2022-04-01T16:38:02.762" v="1444" actId="2711"/>
          <ac:spMkLst>
            <pc:docMk/>
            <pc:sldMk cId="0" sldId="263"/>
            <ac:spMk id="24" creationId="{94761D2B-96CB-4537-9BF8-2B793819116A}"/>
          </ac:spMkLst>
        </pc:spChg>
        <pc:spChg chg="mod">
          <ac:chgData name="Jéssica Sousa de Araujo" userId="92cb63d1-0341-4aca-b9ac-a56be9acad25" providerId="ADAL" clId="{6C70108A-FA80-4891-91A5-F4599DC69F41}" dt="2022-04-01T16:38:02.762" v="1444" actId="2711"/>
          <ac:spMkLst>
            <pc:docMk/>
            <pc:sldMk cId="0" sldId="263"/>
            <ac:spMk id="25" creationId="{ABF83BEB-150E-4186-AC28-60EE67321B6A}"/>
          </ac:spMkLst>
        </pc:spChg>
        <pc:spChg chg="mod">
          <ac:chgData name="Jéssica Sousa de Araujo" userId="92cb63d1-0341-4aca-b9ac-a56be9acad25" providerId="ADAL" clId="{6C70108A-FA80-4891-91A5-F4599DC69F41}" dt="2022-04-01T16:38:02.762" v="1444" actId="2711"/>
          <ac:spMkLst>
            <pc:docMk/>
            <pc:sldMk cId="0" sldId="263"/>
            <ac:spMk id="26" creationId="{1F847FF5-C849-4071-AC5E-875BD7E9CD3B}"/>
          </ac:spMkLst>
        </pc:spChg>
        <pc:spChg chg="mod">
          <ac:chgData name="Jéssica Sousa de Araujo" userId="92cb63d1-0341-4aca-b9ac-a56be9acad25" providerId="ADAL" clId="{6C70108A-FA80-4891-91A5-F4599DC69F41}" dt="2022-04-01T16:38:02.762" v="1444" actId="2711"/>
          <ac:spMkLst>
            <pc:docMk/>
            <pc:sldMk cId="0" sldId="263"/>
            <ac:spMk id="27" creationId="{21B456AA-1D8F-4B4E-9C24-AABA729326ED}"/>
          </ac:spMkLst>
        </pc:spChg>
        <pc:spChg chg="mod">
          <ac:chgData name="Jéssica Sousa de Araujo" userId="92cb63d1-0341-4aca-b9ac-a56be9acad25" providerId="ADAL" clId="{6C70108A-FA80-4891-91A5-F4599DC69F41}" dt="2022-04-01T16:38:02.762" v="1444" actId="2711"/>
          <ac:spMkLst>
            <pc:docMk/>
            <pc:sldMk cId="0" sldId="263"/>
            <ac:spMk id="28" creationId="{34F7AF13-8268-4F74-9D17-FF2D21DD4CED}"/>
          </ac:spMkLst>
        </pc:spChg>
        <pc:spChg chg="mod">
          <ac:chgData name="Jéssica Sousa de Araujo" userId="92cb63d1-0341-4aca-b9ac-a56be9acad25" providerId="ADAL" clId="{6C70108A-FA80-4891-91A5-F4599DC69F41}" dt="2022-04-01T16:38:02.762" v="1444" actId="2711"/>
          <ac:spMkLst>
            <pc:docMk/>
            <pc:sldMk cId="0" sldId="263"/>
            <ac:spMk id="29" creationId="{CFA0670A-91F0-4FCB-A131-0879D5B24112}"/>
          </ac:spMkLst>
        </pc:spChg>
        <pc:spChg chg="mod">
          <ac:chgData name="Jéssica Sousa de Araujo" userId="92cb63d1-0341-4aca-b9ac-a56be9acad25" providerId="ADAL" clId="{6C70108A-FA80-4891-91A5-F4599DC69F41}" dt="2022-04-01T16:38:02.762" v="1444" actId="2711"/>
          <ac:spMkLst>
            <pc:docMk/>
            <pc:sldMk cId="0" sldId="263"/>
            <ac:spMk id="30" creationId="{53843C27-5008-4366-BFB4-22A4EDEDC425}"/>
          </ac:spMkLst>
        </pc:spChg>
        <pc:spChg chg="mod">
          <ac:chgData name="Jéssica Sousa de Araujo" userId="92cb63d1-0341-4aca-b9ac-a56be9acad25" providerId="ADAL" clId="{6C70108A-FA80-4891-91A5-F4599DC69F41}" dt="2022-04-01T16:38:02.762" v="1444" actId="2711"/>
          <ac:spMkLst>
            <pc:docMk/>
            <pc:sldMk cId="0" sldId="263"/>
            <ac:spMk id="31" creationId="{F466BA20-519D-4659-B5C7-57A63F7F688A}"/>
          </ac:spMkLst>
        </pc:spChg>
        <pc:spChg chg="mod">
          <ac:chgData name="Jéssica Sousa de Araujo" userId="92cb63d1-0341-4aca-b9ac-a56be9acad25" providerId="ADAL" clId="{6C70108A-FA80-4891-91A5-F4599DC69F41}" dt="2022-04-01T16:38:02.762" v="1444" actId="2711"/>
          <ac:spMkLst>
            <pc:docMk/>
            <pc:sldMk cId="0" sldId="263"/>
            <ac:spMk id="32" creationId="{971AA656-5C12-44F2-98B9-65A5FE83DC71}"/>
          </ac:spMkLst>
        </pc:spChg>
        <pc:spChg chg="mod">
          <ac:chgData name="Jéssica Sousa de Araujo" userId="92cb63d1-0341-4aca-b9ac-a56be9acad25" providerId="ADAL" clId="{6C70108A-FA80-4891-91A5-F4599DC69F41}" dt="2022-04-01T16:38:02.762" v="1444" actId="2711"/>
          <ac:spMkLst>
            <pc:docMk/>
            <pc:sldMk cId="0" sldId="263"/>
            <ac:spMk id="33" creationId="{C322AB8F-E99A-457A-ACF7-EF954737A365}"/>
          </ac:spMkLst>
        </pc:spChg>
        <pc:spChg chg="mod">
          <ac:chgData name="Jéssica Sousa de Araujo" userId="92cb63d1-0341-4aca-b9ac-a56be9acad25" providerId="ADAL" clId="{6C70108A-FA80-4891-91A5-F4599DC69F41}" dt="2022-04-01T16:38:02.762" v="1444" actId="2711"/>
          <ac:spMkLst>
            <pc:docMk/>
            <pc:sldMk cId="0" sldId="263"/>
            <ac:spMk id="34" creationId="{358C9598-5020-43E9-9473-C834E9BBA337}"/>
          </ac:spMkLst>
        </pc:spChg>
        <pc:grpChg chg="mod">
          <ac:chgData name="Jéssica Sousa de Araujo" userId="92cb63d1-0341-4aca-b9ac-a56be9acad25" providerId="ADAL" clId="{6C70108A-FA80-4891-91A5-F4599DC69F41}" dt="2022-04-01T14:03:18.948" v="661" actId="207"/>
          <ac:grpSpMkLst>
            <pc:docMk/>
            <pc:sldMk cId="0" sldId="263"/>
            <ac:grpSpMk id="6" creationId="{17B976FF-9495-421F-8DE4-1141978272A4}"/>
          </ac:grpSpMkLst>
        </pc:grpChg>
        <pc:grpChg chg="mod">
          <ac:chgData name="Jéssica Sousa de Araujo" userId="92cb63d1-0341-4aca-b9ac-a56be9acad25" providerId="ADAL" clId="{6C70108A-FA80-4891-91A5-F4599DC69F41}" dt="2022-04-01T14:03:33.187" v="662" actId="207"/>
          <ac:grpSpMkLst>
            <pc:docMk/>
            <pc:sldMk cId="0" sldId="263"/>
            <ac:grpSpMk id="22" creationId="{4907F336-6344-49C1-845D-D85924FAAEFC}"/>
          </ac:grpSpMkLst>
        </pc:grpChg>
      </pc:sldChg>
      <pc:sldChg chg="modSp mod modTransition modAnim">
        <pc:chgData name="Jéssica Sousa de Araujo" userId="92cb63d1-0341-4aca-b9ac-a56be9acad25" providerId="ADAL" clId="{6C70108A-FA80-4891-91A5-F4599DC69F41}" dt="2022-04-01T16:56:26.478" v="1644"/>
        <pc:sldMkLst>
          <pc:docMk/>
          <pc:sldMk cId="0" sldId="264"/>
        </pc:sldMkLst>
        <pc:spChg chg="mod">
          <ac:chgData name="Jéssica Sousa de Araujo" userId="92cb63d1-0341-4aca-b9ac-a56be9acad25" providerId="ADAL" clId="{6C70108A-FA80-4891-91A5-F4599DC69F41}" dt="2022-04-01T16:39:29.162" v="1453" actId="113"/>
          <ac:spMkLst>
            <pc:docMk/>
            <pc:sldMk cId="0" sldId="264"/>
            <ac:spMk id="2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36:52.052" v="1438" actId="2711"/>
          <ac:spMkLst>
            <pc:docMk/>
            <pc:sldMk cId="0" sldId="264"/>
            <ac:spMk id="3" creationId="{74F31330-507D-4751-909C-4540C1375DFB}"/>
          </ac:spMkLst>
        </pc:spChg>
        <pc:spChg chg="mod">
          <ac:chgData name="Jéssica Sousa de Araujo" userId="92cb63d1-0341-4aca-b9ac-a56be9acad25" providerId="ADAL" clId="{6C70108A-FA80-4891-91A5-F4599DC69F41}" dt="2022-04-01T16:36:52.052" v="1438" actId="2711"/>
          <ac:spMkLst>
            <pc:docMk/>
            <pc:sldMk cId="0" sldId="264"/>
            <ac:spMk id="4" creationId="{DF16E40D-800F-45BF-8E5C-939C99FEE074}"/>
          </ac:spMkLst>
        </pc:spChg>
        <pc:spChg chg="mod">
          <ac:chgData name="Jéssica Sousa de Araujo" userId="92cb63d1-0341-4aca-b9ac-a56be9acad25" providerId="ADAL" clId="{6C70108A-FA80-4891-91A5-F4599DC69F41}" dt="2022-04-01T16:36:52.052" v="1438" actId="2711"/>
          <ac:spMkLst>
            <pc:docMk/>
            <pc:sldMk cId="0" sldId="264"/>
            <ac:spMk id="5" creationId="{E1D34889-C77F-4712-B8B6-8E9D5AD830B9}"/>
          </ac:spMkLst>
        </pc:spChg>
        <pc:spChg chg="mod">
          <ac:chgData name="Jéssica Sousa de Araujo" userId="92cb63d1-0341-4aca-b9ac-a56be9acad25" providerId="ADAL" clId="{6C70108A-FA80-4891-91A5-F4599DC69F41}" dt="2022-04-01T16:36:52.052" v="1438" actId="2711"/>
          <ac:spMkLst>
            <pc:docMk/>
            <pc:sldMk cId="0" sldId="264"/>
            <ac:spMk id="6" creationId="{ED3DEBCC-9E54-4D8C-8F96-5DF57FA625DD}"/>
          </ac:spMkLst>
        </pc:spChg>
        <pc:spChg chg="mod">
          <ac:chgData name="Jéssica Sousa de Araujo" userId="92cb63d1-0341-4aca-b9ac-a56be9acad25" providerId="ADAL" clId="{6C70108A-FA80-4891-91A5-F4599DC69F41}" dt="2022-04-01T16:36:52.052" v="1438" actId="2711"/>
          <ac:spMkLst>
            <pc:docMk/>
            <pc:sldMk cId="0" sldId="264"/>
            <ac:spMk id="7" creationId="{38E43A10-72B8-42E2-80FD-1F5DF7061F26}"/>
          </ac:spMkLst>
        </pc:spChg>
        <pc:spChg chg="mod">
          <ac:chgData name="Jéssica Sousa de Araujo" userId="92cb63d1-0341-4aca-b9ac-a56be9acad25" providerId="ADAL" clId="{6C70108A-FA80-4891-91A5-F4599DC69F41}" dt="2022-04-01T16:36:52.052" v="1438" actId="2711"/>
          <ac:spMkLst>
            <pc:docMk/>
            <pc:sldMk cId="0" sldId="264"/>
            <ac:spMk id="8" creationId="{C369657B-1028-4C66-AA2A-2909ADEF3EF1}"/>
          </ac:spMkLst>
        </pc:spChg>
        <pc:spChg chg="mod">
          <ac:chgData name="Jéssica Sousa de Araujo" userId="92cb63d1-0341-4aca-b9ac-a56be9acad25" providerId="ADAL" clId="{6C70108A-FA80-4891-91A5-F4599DC69F41}" dt="2022-04-01T16:36:52.052" v="1438" actId="2711"/>
          <ac:spMkLst>
            <pc:docMk/>
            <pc:sldMk cId="0" sldId="264"/>
            <ac:spMk id="9" creationId="{35AC7FBA-BE76-470A-BCA6-34B69E197417}"/>
          </ac:spMkLst>
        </pc:spChg>
        <pc:spChg chg="mod">
          <ac:chgData name="Jéssica Sousa de Araujo" userId="92cb63d1-0341-4aca-b9ac-a56be9acad25" providerId="ADAL" clId="{6C70108A-FA80-4891-91A5-F4599DC69F41}" dt="2022-04-01T16:36:52.052" v="1438" actId="2711"/>
          <ac:spMkLst>
            <pc:docMk/>
            <pc:sldMk cId="0" sldId="264"/>
            <ac:spMk id="10" creationId="{ED115F7B-0342-4BDF-A826-8E5311CEEDE8}"/>
          </ac:spMkLst>
        </pc:spChg>
        <pc:spChg chg="mod">
          <ac:chgData name="Jéssica Sousa de Araujo" userId="92cb63d1-0341-4aca-b9ac-a56be9acad25" providerId="ADAL" clId="{6C70108A-FA80-4891-91A5-F4599DC69F41}" dt="2022-04-01T16:36:52.052" v="1438" actId="2711"/>
          <ac:spMkLst>
            <pc:docMk/>
            <pc:sldMk cId="0" sldId="264"/>
            <ac:spMk id="11" creationId="{8EB2517B-7CBC-4BC7-B514-C6AD8740EBD8}"/>
          </ac:spMkLst>
        </pc:spChg>
        <pc:spChg chg="mod">
          <ac:chgData name="Jéssica Sousa de Araujo" userId="92cb63d1-0341-4aca-b9ac-a56be9acad25" providerId="ADAL" clId="{6C70108A-FA80-4891-91A5-F4599DC69F41}" dt="2022-04-01T16:37:20.639" v="1441" actId="113"/>
          <ac:spMkLst>
            <pc:docMk/>
            <pc:sldMk cId="0" sldId="264"/>
            <ac:spMk id="12" creationId="{BBE842FF-EE81-46A8-8AF7-2B7BFB3E22DC}"/>
          </ac:spMkLst>
        </pc:spChg>
        <pc:spChg chg="mod">
          <ac:chgData name="Jéssica Sousa de Araujo" userId="92cb63d1-0341-4aca-b9ac-a56be9acad25" providerId="ADAL" clId="{6C70108A-FA80-4891-91A5-F4599DC69F41}" dt="2022-04-01T16:37:20.639" v="1441" actId="113"/>
          <ac:spMkLst>
            <pc:docMk/>
            <pc:sldMk cId="0" sldId="264"/>
            <ac:spMk id="13" creationId="{5B19C2B5-4C5E-4355-9B49-6B100A58AC53}"/>
          </ac:spMkLst>
        </pc:spChg>
        <pc:spChg chg="mod">
          <ac:chgData name="Jéssica Sousa de Araujo" userId="92cb63d1-0341-4aca-b9ac-a56be9acad25" providerId="ADAL" clId="{6C70108A-FA80-4891-91A5-F4599DC69F41}" dt="2022-04-01T16:37:20.639" v="1441" actId="113"/>
          <ac:spMkLst>
            <pc:docMk/>
            <pc:sldMk cId="0" sldId="264"/>
            <ac:spMk id="14" creationId="{D26717E7-6DD0-4EE8-9DAF-B3213F146456}"/>
          </ac:spMkLst>
        </pc:spChg>
        <pc:spChg chg="mod">
          <ac:chgData name="Jéssica Sousa de Araujo" userId="92cb63d1-0341-4aca-b9ac-a56be9acad25" providerId="ADAL" clId="{6C70108A-FA80-4891-91A5-F4599DC69F41}" dt="2022-04-01T16:37:20.639" v="1441" actId="113"/>
          <ac:spMkLst>
            <pc:docMk/>
            <pc:sldMk cId="0" sldId="264"/>
            <ac:spMk id="15" creationId="{F05698A5-D08E-4B74-AD1E-9B15E177848A}"/>
          </ac:spMkLst>
        </pc:spChg>
        <pc:spChg chg="mod">
          <ac:chgData name="Jéssica Sousa de Araujo" userId="92cb63d1-0341-4aca-b9ac-a56be9acad25" providerId="ADAL" clId="{6C70108A-FA80-4891-91A5-F4599DC69F41}" dt="2022-04-01T16:37:20.639" v="1441" actId="113"/>
          <ac:spMkLst>
            <pc:docMk/>
            <pc:sldMk cId="0" sldId="264"/>
            <ac:spMk id="16" creationId="{EBD4A165-27BE-4298-9AB5-4597F0D5026F}"/>
          </ac:spMkLst>
        </pc:spChg>
        <pc:spChg chg="mod">
          <ac:chgData name="Jéssica Sousa de Araujo" userId="92cb63d1-0341-4aca-b9ac-a56be9acad25" providerId="ADAL" clId="{6C70108A-FA80-4891-91A5-F4599DC69F41}" dt="2022-04-01T16:36:59.700" v="1439" actId="113"/>
          <ac:spMkLst>
            <pc:docMk/>
            <pc:sldMk cId="0" sldId="264"/>
            <ac:spMk id="17" creationId="{7D374E87-5DC1-4A8F-9351-8E06E09756B2}"/>
          </ac:spMkLst>
        </pc:spChg>
        <pc:spChg chg="mod">
          <ac:chgData name="Jéssica Sousa de Araujo" userId="92cb63d1-0341-4aca-b9ac-a56be9acad25" providerId="ADAL" clId="{6C70108A-FA80-4891-91A5-F4599DC69F41}" dt="2022-04-01T16:37:03.164" v="1440" actId="113"/>
          <ac:spMkLst>
            <pc:docMk/>
            <pc:sldMk cId="0" sldId="264"/>
            <ac:spMk id="18" creationId="{5D5B14B6-67FE-470C-8C48-ADFB9245C0A6}"/>
          </ac:spMkLst>
        </pc:spChg>
        <pc:spChg chg="mod">
          <ac:chgData name="Jéssica Sousa de Araujo" userId="92cb63d1-0341-4aca-b9ac-a56be9acad25" providerId="ADAL" clId="{6C70108A-FA80-4891-91A5-F4599DC69F41}" dt="2022-04-01T16:37:20.639" v="1441" actId="113"/>
          <ac:spMkLst>
            <pc:docMk/>
            <pc:sldMk cId="0" sldId="264"/>
            <ac:spMk id="19" creationId="{72547D00-F9A4-409A-801E-81F33898E98F}"/>
          </ac:spMkLst>
        </pc:spChg>
        <pc:spChg chg="mod">
          <ac:chgData name="Jéssica Sousa de Araujo" userId="92cb63d1-0341-4aca-b9ac-a56be9acad25" providerId="ADAL" clId="{6C70108A-FA80-4891-91A5-F4599DC69F41}" dt="2022-04-01T16:37:20.639" v="1441" actId="113"/>
          <ac:spMkLst>
            <pc:docMk/>
            <pc:sldMk cId="0" sldId="264"/>
            <ac:spMk id="20" creationId="{B217B65D-FEE5-4AC3-8C69-3F139BB3B84B}"/>
          </ac:spMkLst>
        </pc:spChg>
        <pc:spChg chg="mod">
          <ac:chgData name="Jéssica Sousa de Araujo" userId="92cb63d1-0341-4aca-b9ac-a56be9acad25" providerId="ADAL" clId="{6C70108A-FA80-4891-91A5-F4599DC69F41}" dt="2022-04-01T16:37:20.639" v="1441" actId="113"/>
          <ac:spMkLst>
            <pc:docMk/>
            <pc:sldMk cId="0" sldId="264"/>
            <ac:spMk id="21" creationId="{9FB448F4-3E80-4DB0-925E-B09552FD3310}"/>
          </ac:spMkLst>
        </pc:spChg>
        <pc:spChg chg="mod">
          <ac:chgData name="Jéssica Sousa de Araujo" userId="92cb63d1-0341-4aca-b9ac-a56be9acad25" providerId="ADAL" clId="{6C70108A-FA80-4891-91A5-F4599DC69F41}" dt="2022-04-01T16:36:52.052" v="1438" actId="2711"/>
          <ac:spMkLst>
            <pc:docMk/>
            <pc:sldMk cId="0" sldId="264"/>
            <ac:spMk id="22" creationId="{FD8B8DFE-E634-4AE5-8A52-A7F9CB728CDE}"/>
          </ac:spMkLst>
        </pc:spChg>
        <pc:spChg chg="mod">
          <ac:chgData name="Jéssica Sousa de Araujo" userId="92cb63d1-0341-4aca-b9ac-a56be9acad25" providerId="ADAL" clId="{6C70108A-FA80-4891-91A5-F4599DC69F41}" dt="2022-04-01T16:36:52.052" v="1438" actId="2711"/>
          <ac:spMkLst>
            <pc:docMk/>
            <pc:sldMk cId="0" sldId="264"/>
            <ac:spMk id="26" creationId="{D174C91E-36F0-437D-A0B3-119C7A8A7B55}"/>
          </ac:spMkLst>
        </pc:spChg>
        <pc:spChg chg="mod">
          <ac:chgData name="Jéssica Sousa de Araujo" userId="92cb63d1-0341-4aca-b9ac-a56be9acad25" providerId="ADAL" clId="{6C70108A-FA80-4891-91A5-F4599DC69F41}" dt="2022-04-01T16:36:52.052" v="1438" actId="2711"/>
          <ac:spMkLst>
            <pc:docMk/>
            <pc:sldMk cId="0" sldId="264"/>
            <ac:spMk id="32" creationId="{40255D20-BCB6-494B-8538-55EFCBF5653B}"/>
          </ac:spMkLst>
        </pc:spChg>
        <pc:spChg chg="mod">
          <ac:chgData name="Jéssica Sousa de Araujo" userId="92cb63d1-0341-4aca-b9ac-a56be9acad25" providerId="ADAL" clId="{6C70108A-FA80-4891-91A5-F4599DC69F41}" dt="2022-04-01T16:36:52.052" v="1438" actId="2711"/>
          <ac:spMkLst>
            <pc:docMk/>
            <pc:sldMk cId="0" sldId="264"/>
            <ac:spMk id="33" creationId="{163ACF0E-16FB-4B5D-A38A-4F259BBA26A8}"/>
          </ac:spMkLst>
        </pc:spChg>
        <pc:spChg chg="mod">
          <ac:chgData name="Jéssica Sousa de Araujo" userId="92cb63d1-0341-4aca-b9ac-a56be9acad25" providerId="ADAL" clId="{6C70108A-FA80-4891-91A5-F4599DC69F41}" dt="2022-04-01T16:36:52.052" v="1438" actId="2711"/>
          <ac:spMkLst>
            <pc:docMk/>
            <pc:sldMk cId="0" sldId="264"/>
            <ac:spMk id="43" creationId="{F8EA6624-C731-40B3-A256-63AF0B441AE6}"/>
          </ac:spMkLst>
        </pc:spChg>
        <pc:spChg chg="mod">
          <ac:chgData name="Jéssica Sousa de Araujo" userId="92cb63d1-0341-4aca-b9ac-a56be9acad25" providerId="ADAL" clId="{6C70108A-FA80-4891-91A5-F4599DC69F41}" dt="2022-04-01T16:36:52.052" v="1438" actId="2711"/>
          <ac:spMkLst>
            <pc:docMk/>
            <pc:sldMk cId="0" sldId="264"/>
            <ac:spMk id="44" creationId="{8227BA88-E287-4C84-BF6B-8E240FBD8622}"/>
          </ac:spMkLst>
        </pc:spChg>
      </pc:sldChg>
      <pc:sldChg chg="modSp mod modTransition modAnim">
        <pc:chgData name="Jéssica Sousa de Araujo" userId="92cb63d1-0341-4aca-b9ac-a56be9acad25" providerId="ADAL" clId="{6C70108A-FA80-4891-91A5-F4599DC69F41}" dt="2022-04-01T16:43:15.503" v="1493" actId="20577"/>
        <pc:sldMkLst>
          <pc:docMk/>
          <pc:sldMk cId="0" sldId="265"/>
        </pc:sldMkLst>
        <pc:spChg chg="mod">
          <ac:chgData name="Jéssica Sousa de Araujo" userId="92cb63d1-0341-4aca-b9ac-a56be9acad25" providerId="ADAL" clId="{6C70108A-FA80-4891-91A5-F4599DC69F41}" dt="2022-04-01T16:38:14.680" v="1445" actId="2711"/>
          <ac:spMkLst>
            <pc:docMk/>
            <pc:sldMk cId="0" sldId="265"/>
            <ac:spMk id="2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38:14.680" v="1445" actId="2711"/>
          <ac:spMkLst>
            <pc:docMk/>
            <pc:sldMk cId="0" sldId="265"/>
            <ac:spMk id="3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38:14.680" v="1445" actId="2711"/>
          <ac:spMkLst>
            <pc:docMk/>
            <pc:sldMk cId="0" sldId="265"/>
            <ac:spMk id="4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38:14.680" v="1445" actId="2711"/>
          <ac:spMkLst>
            <pc:docMk/>
            <pc:sldMk cId="0" sldId="265"/>
            <ac:spMk id="5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38:14.680" v="1445" actId="2711"/>
          <ac:spMkLst>
            <pc:docMk/>
            <pc:sldMk cId="0" sldId="265"/>
            <ac:spMk id="6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38:14.680" v="1445" actId="2711"/>
          <ac:spMkLst>
            <pc:docMk/>
            <pc:sldMk cId="0" sldId="265"/>
            <ac:spMk id="7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3:15.503" v="1493" actId="20577"/>
          <ac:spMkLst>
            <pc:docMk/>
            <pc:sldMk cId="0" sldId="265"/>
            <ac:spMk id="10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38:30.827" v="1449" actId="113"/>
          <ac:spMkLst>
            <pc:docMk/>
            <pc:sldMk cId="0" sldId="265"/>
            <ac:spMk id="11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38:34.395" v="1450" actId="113"/>
          <ac:spMkLst>
            <pc:docMk/>
            <pc:sldMk cId="0" sldId="265"/>
            <ac:spMk id="12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38:26.139" v="1448" actId="113"/>
          <ac:spMkLst>
            <pc:docMk/>
            <pc:sldMk cId="0" sldId="265"/>
            <ac:spMk id="13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38:14.680" v="1445" actId="2711"/>
          <ac:spMkLst>
            <pc:docMk/>
            <pc:sldMk cId="0" sldId="265"/>
            <ac:spMk id="14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38:14.680" v="1445" actId="2711"/>
          <ac:spMkLst>
            <pc:docMk/>
            <pc:sldMk cId="0" sldId="265"/>
            <ac:spMk id="15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39:35.993" v="1454" actId="113"/>
          <ac:spMkLst>
            <pc:docMk/>
            <pc:sldMk cId="0" sldId="265"/>
            <ac:spMk id="16" creationId="{00000000-0000-0000-0000-000000000000}"/>
          </ac:spMkLst>
        </pc:spChg>
        <pc:picChg chg="mod">
          <ac:chgData name="Jéssica Sousa de Araujo" userId="92cb63d1-0341-4aca-b9ac-a56be9acad25" providerId="ADAL" clId="{6C70108A-FA80-4891-91A5-F4599DC69F41}" dt="2022-04-01T16:38:14.680" v="1445" actId="2711"/>
          <ac:picMkLst>
            <pc:docMk/>
            <pc:sldMk cId="0" sldId="265"/>
            <ac:picMk id="8" creationId="{00000000-0000-0000-0000-000000000000}"/>
          </ac:picMkLst>
        </pc:picChg>
        <pc:picChg chg="mod">
          <ac:chgData name="Jéssica Sousa de Araujo" userId="92cb63d1-0341-4aca-b9ac-a56be9acad25" providerId="ADAL" clId="{6C70108A-FA80-4891-91A5-F4599DC69F41}" dt="2022-04-01T16:38:14.680" v="1445" actId="2711"/>
          <ac:picMkLst>
            <pc:docMk/>
            <pc:sldMk cId="0" sldId="265"/>
            <ac:picMk id="9" creationId="{00000000-0000-0000-0000-000000000000}"/>
          </ac:picMkLst>
        </pc:picChg>
      </pc:sldChg>
      <pc:sldChg chg="addSp delSp modSp mod modTransition delAnim modAnim">
        <pc:chgData name="Jéssica Sousa de Araujo" userId="92cb63d1-0341-4aca-b9ac-a56be9acad25" providerId="ADAL" clId="{6C70108A-FA80-4891-91A5-F4599DC69F41}" dt="2022-04-04T13:52:17.287" v="1703" actId="20577"/>
        <pc:sldMkLst>
          <pc:docMk/>
          <pc:sldMk cId="0" sldId="266"/>
        </pc:sldMkLst>
        <pc:spChg chg="mod">
          <ac:chgData name="Jéssica Sousa de Araujo" userId="92cb63d1-0341-4aca-b9ac-a56be9acad25" providerId="ADAL" clId="{6C70108A-FA80-4891-91A5-F4599DC69F41}" dt="2022-04-01T16:43:01.655" v="1489" actId="20577"/>
          <ac:spMkLst>
            <pc:docMk/>
            <pc:sldMk cId="0" sldId="266"/>
            <ac:spMk id="2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3:50:58.339" v="555" actId="207"/>
          <ac:spMkLst>
            <pc:docMk/>
            <pc:sldMk cId="0" sldId="266"/>
            <ac:spMk id="4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4:13:44.190" v="781" actId="207"/>
          <ac:spMkLst>
            <pc:docMk/>
            <pc:sldMk cId="0" sldId="266"/>
            <ac:spMk id="5" creationId="{00000000-0000-0000-0000-000000000000}"/>
          </ac:spMkLst>
        </pc:spChg>
        <pc:spChg chg="add del mod">
          <ac:chgData name="Jéssica Sousa de Araujo" userId="92cb63d1-0341-4aca-b9ac-a56be9acad25" providerId="ADAL" clId="{6C70108A-FA80-4891-91A5-F4599DC69F41}" dt="2022-04-01T16:15:00.938" v="1248" actId="478"/>
          <ac:spMkLst>
            <pc:docMk/>
            <pc:sldMk cId="0" sldId="266"/>
            <ac:spMk id="10" creationId="{BB606E3A-8F07-4432-862B-6E995DE9EF67}"/>
          </ac:spMkLst>
        </pc:spChg>
        <pc:spChg chg="mod">
          <ac:chgData name="Jéssica Sousa de Araujo" userId="92cb63d1-0341-4aca-b9ac-a56be9acad25" providerId="ADAL" clId="{6C70108A-FA80-4891-91A5-F4599DC69F41}" dt="2022-04-01T16:43:42.494" v="1499" actId="113"/>
          <ac:spMkLst>
            <pc:docMk/>
            <pc:sldMk cId="0" sldId="266"/>
            <ac:spMk id="13" creationId="{54EA614A-3287-45B8-B080-D6267DFB56FE}"/>
          </ac:spMkLst>
        </pc:spChg>
        <pc:spChg chg="add mod">
          <ac:chgData name="Jéssica Sousa de Araujo" userId="92cb63d1-0341-4aca-b9ac-a56be9acad25" providerId="ADAL" clId="{6C70108A-FA80-4891-91A5-F4599DC69F41}" dt="2022-04-04T13:52:17.287" v="1703" actId="20577"/>
          <ac:spMkLst>
            <pc:docMk/>
            <pc:sldMk cId="0" sldId="266"/>
            <ac:spMk id="14" creationId="{A63B939C-81D3-47CE-9754-7C77F2ABC740}"/>
          </ac:spMkLst>
        </pc:spChg>
        <pc:spChg chg="add mod">
          <ac:chgData name="Jéssica Sousa de Araujo" userId="92cb63d1-0341-4aca-b9ac-a56be9acad25" providerId="ADAL" clId="{6C70108A-FA80-4891-91A5-F4599DC69F41}" dt="2022-04-04T13:50:10.983" v="1695" actId="20577"/>
          <ac:spMkLst>
            <pc:docMk/>
            <pc:sldMk cId="0" sldId="266"/>
            <ac:spMk id="15" creationId="{CEDFC61F-D4C7-4375-A5F9-5F92CCEF8A48}"/>
          </ac:spMkLst>
        </pc:spChg>
        <pc:spChg chg="add mod">
          <ac:chgData name="Jéssica Sousa de Araujo" userId="92cb63d1-0341-4aca-b9ac-a56be9acad25" providerId="ADAL" clId="{6C70108A-FA80-4891-91A5-F4599DC69F41}" dt="2022-04-04T13:49:49.536" v="1687" actId="20577"/>
          <ac:spMkLst>
            <pc:docMk/>
            <pc:sldMk cId="0" sldId="266"/>
            <ac:spMk id="16" creationId="{C15722A7-968D-4D68-A67F-FA8135F1D412}"/>
          </ac:spMkLst>
        </pc:spChg>
        <pc:spChg chg="add mod">
          <ac:chgData name="Jéssica Sousa de Araujo" userId="92cb63d1-0341-4aca-b9ac-a56be9acad25" providerId="ADAL" clId="{6C70108A-FA80-4891-91A5-F4599DC69F41}" dt="2022-04-01T16:43:30.248" v="1496" actId="113"/>
          <ac:spMkLst>
            <pc:docMk/>
            <pc:sldMk cId="0" sldId="266"/>
            <ac:spMk id="17" creationId="{ED028384-64D6-420D-B81F-5361AFF56F0B}"/>
          </ac:spMkLst>
        </pc:spChg>
        <pc:spChg chg="add mod">
          <ac:chgData name="Jéssica Sousa de Araujo" userId="92cb63d1-0341-4aca-b9ac-a56be9acad25" providerId="ADAL" clId="{6C70108A-FA80-4891-91A5-F4599DC69F41}" dt="2022-04-01T16:43:34.768" v="1497" actId="113"/>
          <ac:spMkLst>
            <pc:docMk/>
            <pc:sldMk cId="0" sldId="266"/>
            <ac:spMk id="18" creationId="{B89BA8EA-EF3D-4000-AEAC-BE20A1309923}"/>
          </ac:spMkLst>
        </pc:spChg>
        <pc:spChg chg="add mod">
          <ac:chgData name="Jéssica Sousa de Araujo" userId="92cb63d1-0341-4aca-b9ac-a56be9acad25" providerId="ADAL" clId="{6C70108A-FA80-4891-91A5-F4599DC69F41}" dt="2022-04-01T16:43:38.800" v="1498" actId="113"/>
          <ac:spMkLst>
            <pc:docMk/>
            <pc:sldMk cId="0" sldId="266"/>
            <ac:spMk id="19" creationId="{F2BCE21A-D67E-4FD2-9F2C-933F63BB7DB7}"/>
          </ac:spMkLst>
        </pc:spChg>
        <pc:spChg chg="add mod">
          <ac:chgData name="Jéssica Sousa de Araujo" userId="92cb63d1-0341-4aca-b9ac-a56be9acad25" providerId="ADAL" clId="{6C70108A-FA80-4891-91A5-F4599DC69F41}" dt="2022-04-01T16:42:49.184" v="1485" actId="2711"/>
          <ac:spMkLst>
            <pc:docMk/>
            <pc:sldMk cId="0" sldId="266"/>
            <ac:spMk id="21" creationId="{B4FB4EE8-6483-453C-9CD1-8117E9B2BED7}"/>
          </ac:spMkLst>
        </pc:spChg>
        <pc:spChg chg="add mod">
          <ac:chgData name="Jéssica Sousa de Araujo" userId="92cb63d1-0341-4aca-b9ac-a56be9acad25" providerId="ADAL" clId="{6C70108A-FA80-4891-91A5-F4599DC69F41}" dt="2022-04-01T16:42:49.184" v="1485" actId="2711"/>
          <ac:spMkLst>
            <pc:docMk/>
            <pc:sldMk cId="0" sldId="266"/>
            <ac:spMk id="22" creationId="{15FE7B0F-04B6-4315-B992-1D29B26FB519}"/>
          </ac:spMkLst>
        </pc:spChg>
        <pc:spChg chg="add mod">
          <ac:chgData name="Jéssica Sousa de Araujo" userId="92cb63d1-0341-4aca-b9ac-a56be9acad25" providerId="ADAL" clId="{6C70108A-FA80-4891-91A5-F4599DC69F41}" dt="2022-04-01T16:42:49.184" v="1485" actId="2711"/>
          <ac:spMkLst>
            <pc:docMk/>
            <pc:sldMk cId="0" sldId="266"/>
            <ac:spMk id="23" creationId="{E9CE5F8D-6537-47BE-A313-651393210D81}"/>
          </ac:spMkLst>
        </pc:spChg>
        <pc:spChg chg="add mod">
          <ac:chgData name="Jéssica Sousa de Araujo" userId="92cb63d1-0341-4aca-b9ac-a56be9acad25" providerId="ADAL" clId="{6C70108A-FA80-4891-91A5-F4599DC69F41}" dt="2022-04-01T16:42:49.184" v="1485" actId="2711"/>
          <ac:spMkLst>
            <pc:docMk/>
            <pc:sldMk cId="0" sldId="266"/>
            <ac:spMk id="24" creationId="{654E8034-3182-4A57-8D0F-3A96C1354625}"/>
          </ac:spMkLst>
        </pc:spChg>
        <pc:spChg chg="add mod">
          <ac:chgData name="Jéssica Sousa de Araujo" userId="92cb63d1-0341-4aca-b9ac-a56be9acad25" providerId="ADAL" clId="{6C70108A-FA80-4891-91A5-F4599DC69F41}" dt="2022-04-01T16:42:49.184" v="1485" actId="2711"/>
          <ac:spMkLst>
            <pc:docMk/>
            <pc:sldMk cId="0" sldId="266"/>
            <ac:spMk id="25" creationId="{E1A0C376-66FB-4E29-9129-1B7EE67D1C1D}"/>
          </ac:spMkLst>
        </pc:spChg>
        <pc:spChg chg="add mod">
          <ac:chgData name="Jéssica Sousa de Araujo" userId="92cb63d1-0341-4aca-b9ac-a56be9acad25" providerId="ADAL" clId="{6C70108A-FA80-4891-91A5-F4599DC69F41}" dt="2022-04-01T16:42:49.184" v="1485" actId="2711"/>
          <ac:spMkLst>
            <pc:docMk/>
            <pc:sldMk cId="0" sldId="266"/>
            <ac:spMk id="26" creationId="{EF7EDE54-0937-4C93-9CBB-5A562F415EC5}"/>
          </ac:spMkLst>
        </pc:spChg>
        <pc:spChg chg="add mod">
          <ac:chgData name="Jéssica Sousa de Araujo" userId="92cb63d1-0341-4aca-b9ac-a56be9acad25" providerId="ADAL" clId="{6C70108A-FA80-4891-91A5-F4599DC69F41}" dt="2022-04-01T16:42:49.184" v="1485" actId="2711"/>
          <ac:spMkLst>
            <pc:docMk/>
            <pc:sldMk cId="0" sldId="266"/>
            <ac:spMk id="28" creationId="{41CF748F-40E2-48BA-9BC4-43210B2DF6D6}"/>
          </ac:spMkLst>
        </pc:spChg>
        <pc:spChg chg="add mod">
          <ac:chgData name="Jéssica Sousa de Araujo" userId="92cb63d1-0341-4aca-b9ac-a56be9acad25" providerId="ADAL" clId="{6C70108A-FA80-4891-91A5-F4599DC69F41}" dt="2022-04-01T16:42:49.184" v="1485" actId="2711"/>
          <ac:spMkLst>
            <pc:docMk/>
            <pc:sldMk cId="0" sldId="266"/>
            <ac:spMk id="29" creationId="{33CB560C-5C85-4EF8-86D6-759103E709D4}"/>
          </ac:spMkLst>
        </pc:spChg>
        <pc:spChg chg="add mod">
          <ac:chgData name="Jéssica Sousa de Araujo" userId="92cb63d1-0341-4aca-b9ac-a56be9acad25" providerId="ADAL" clId="{6C70108A-FA80-4891-91A5-F4599DC69F41}" dt="2022-04-01T16:42:49.184" v="1485" actId="2711"/>
          <ac:spMkLst>
            <pc:docMk/>
            <pc:sldMk cId="0" sldId="266"/>
            <ac:spMk id="30" creationId="{83CA9953-AABC-4E1E-833E-55142E8FB140}"/>
          </ac:spMkLst>
        </pc:spChg>
        <pc:spChg chg="add mod">
          <ac:chgData name="Jéssica Sousa de Araujo" userId="92cb63d1-0341-4aca-b9ac-a56be9acad25" providerId="ADAL" clId="{6C70108A-FA80-4891-91A5-F4599DC69F41}" dt="2022-04-01T16:42:49.184" v="1485" actId="2711"/>
          <ac:spMkLst>
            <pc:docMk/>
            <pc:sldMk cId="0" sldId="266"/>
            <ac:spMk id="31" creationId="{0526241D-0945-4512-8F20-7F293FE11280}"/>
          </ac:spMkLst>
        </pc:spChg>
        <pc:spChg chg="add mod">
          <ac:chgData name="Jéssica Sousa de Araujo" userId="92cb63d1-0341-4aca-b9ac-a56be9acad25" providerId="ADAL" clId="{6C70108A-FA80-4891-91A5-F4599DC69F41}" dt="2022-04-01T16:42:49.184" v="1485" actId="2711"/>
          <ac:spMkLst>
            <pc:docMk/>
            <pc:sldMk cId="0" sldId="266"/>
            <ac:spMk id="32" creationId="{13AC95BF-4A03-4192-B7BD-8F4F1653BAB4}"/>
          </ac:spMkLst>
        </pc:spChg>
        <pc:spChg chg="add mod">
          <ac:chgData name="Jéssica Sousa de Araujo" userId="92cb63d1-0341-4aca-b9ac-a56be9acad25" providerId="ADAL" clId="{6C70108A-FA80-4891-91A5-F4599DC69F41}" dt="2022-04-01T16:42:49.184" v="1485" actId="2711"/>
          <ac:spMkLst>
            <pc:docMk/>
            <pc:sldMk cId="0" sldId="266"/>
            <ac:spMk id="33" creationId="{861CC71E-92DC-4B5B-BF92-8C08288F7E4F}"/>
          </ac:spMkLst>
        </pc:spChg>
        <pc:spChg chg="add mod">
          <ac:chgData name="Jéssica Sousa de Araujo" userId="92cb63d1-0341-4aca-b9ac-a56be9acad25" providerId="ADAL" clId="{6C70108A-FA80-4891-91A5-F4599DC69F41}" dt="2022-04-01T16:42:49.184" v="1485" actId="2711"/>
          <ac:spMkLst>
            <pc:docMk/>
            <pc:sldMk cId="0" sldId="266"/>
            <ac:spMk id="34" creationId="{B5030A2A-AB54-4208-8C07-1F697E1662AE}"/>
          </ac:spMkLst>
        </pc:spChg>
        <pc:spChg chg="add mod">
          <ac:chgData name="Jéssica Sousa de Araujo" userId="92cb63d1-0341-4aca-b9ac-a56be9acad25" providerId="ADAL" clId="{6C70108A-FA80-4891-91A5-F4599DC69F41}" dt="2022-04-01T16:42:49.184" v="1485" actId="2711"/>
          <ac:spMkLst>
            <pc:docMk/>
            <pc:sldMk cId="0" sldId="266"/>
            <ac:spMk id="35" creationId="{CAFD7C71-F3A9-41FE-9568-DD4ECCB5C3A1}"/>
          </ac:spMkLst>
        </pc:spChg>
        <pc:spChg chg="add mod">
          <ac:chgData name="Jéssica Sousa de Araujo" userId="92cb63d1-0341-4aca-b9ac-a56be9acad25" providerId="ADAL" clId="{6C70108A-FA80-4891-91A5-F4599DC69F41}" dt="2022-04-01T16:42:49.184" v="1485" actId="2711"/>
          <ac:spMkLst>
            <pc:docMk/>
            <pc:sldMk cId="0" sldId="266"/>
            <ac:spMk id="36" creationId="{9D6B8AD6-5512-4D38-8E22-2873DDC0366C}"/>
          </ac:spMkLst>
        </pc:spChg>
        <pc:grpChg chg="del mod">
          <ac:chgData name="Jéssica Sousa de Araujo" userId="92cb63d1-0341-4aca-b9ac-a56be9acad25" providerId="ADAL" clId="{6C70108A-FA80-4891-91A5-F4599DC69F41}" dt="2022-04-01T15:11:44.908" v="901" actId="478"/>
          <ac:grpSpMkLst>
            <pc:docMk/>
            <pc:sldMk cId="0" sldId="266"/>
            <ac:grpSpMk id="3" creationId="{00000000-0000-0000-0000-000000000000}"/>
          </ac:grpSpMkLst>
        </pc:grpChg>
        <pc:grpChg chg="add mod">
          <ac:chgData name="Jéssica Sousa de Araujo" userId="92cb63d1-0341-4aca-b9ac-a56be9acad25" providerId="ADAL" clId="{6C70108A-FA80-4891-91A5-F4599DC69F41}" dt="2022-04-01T15:08:56.875" v="797" actId="1076"/>
          <ac:grpSpMkLst>
            <pc:docMk/>
            <pc:sldMk cId="0" sldId="266"/>
            <ac:grpSpMk id="12" creationId="{11986874-784F-4234-A559-BD8D87A7D90D}"/>
          </ac:grpSpMkLst>
        </pc:grpChg>
        <pc:grpChg chg="add mod">
          <ac:chgData name="Jéssica Sousa de Araujo" userId="92cb63d1-0341-4aca-b9ac-a56be9acad25" providerId="ADAL" clId="{6C70108A-FA80-4891-91A5-F4599DC69F41}" dt="2022-04-01T15:07:39.770" v="787"/>
          <ac:grpSpMkLst>
            <pc:docMk/>
            <pc:sldMk cId="0" sldId="266"/>
            <ac:grpSpMk id="20" creationId="{2220EAD3-6086-48E9-87BD-13A8307E5A32}"/>
          </ac:grpSpMkLst>
        </pc:grpChg>
        <pc:grpChg chg="add mod">
          <ac:chgData name="Jéssica Sousa de Araujo" userId="92cb63d1-0341-4aca-b9ac-a56be9acad25" providerId="ADAL" clId="{6C70108A-FA80-4891-91A5-F4599DC69F41}" dt="2022-04-01T15:07:39.770" v="787"/>
          <ac:grpSpMkLst>
            <pc:docMk/>
            <pc:sldMk cId="0" sldId="266"/>
            <ac:grpSpMk id="27" creationId="{2A5F6B7C-89E5-4D6A-8A77-EC7C95FEBEB9}"/>
          </ac:grpSpMkLst>
        </pc:grpChg>
      </pc:sldChg>
      <pc:sldChg chg="delSp mod">
        <pc:chgData name="Jéssica Sousa de Araujo" userId="92cb63d1-0341-4aca-b9ac-a56be9acad25" providerId="ADAL" clId="{6C70108A-FA80-4891-91A5-F4599DC69F41}" dt="2022-03-30T11:45:26.911" v="0" actId="478"/>
        <pc:sldMkLst>
          <pc:docMk/>
          <pc:sldMk cId="0" sldId="267"/>
        </pc:sldMkLst>
        <pc:picChg chg="del">
          <ac:chgData name="Jéssica Sousa de Araujo" userId="92cb63d1-0341-4aca-b9ac-a56be9acad25" providerId="ADAL" clId="{6C70108A-FA80-4891-91A5-F4599DC69F41}" dt="2022-03-30T11:45:26.911" v="0" actId="478"/>
          <ac:picMkLst>
            <pc:docMk/>
            <pc:sldMk cId="0" sldId="267"/>
            <ac:picMk id="2" creationId="{00000000-0000-0000-0000-000000000000}"/>
          </ac:picMkLst>
        </pc:picChg>
      </pc:sldChg>
      <pc:sldChg chg="addSp delSp modSp mod modTransition modAnim">
        <pc:chgData name="Jéssica Sousa de Araujo" userId="92cb63d1-0341-4aca-b9ac-a56be9acad25" providerId="ADAL" clId="{6C70108A-FA80-4891-91A5-F4599DC69F41}" dt="2022-04-01T15:32:06.602" v="993" actId="207"/>
        <pc:sldMkLst>
          <pc:docMk/>
          <pc:sldMk cId="0" sldId="269"/>
        </pc:sldMkLst>
        <pc:spChg chg="mod">
          <ac:chgData name="Jéssica Sousa de Araujo" userId="92cb63d1-0341-4aca-b9ac-a56be9acad25" providerId="ADAL" clId="{6C70108A-FA80-4891-91A5-F4599DC69F41}" dt="2022-04-01T15:17:03.048" v="921" actId="207"/>
          <ac:spMkLst>
            <pc:docMk/>
            <pc:sldMk cId="0" sldId="269"/>
            <ac:spMk id="2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5:32:06.602" v="993" actId="207"/>
          <ac:spMkLst>
            <pc:docMk/>
            <pc:sldMk cId="0" sldId="269"/>
            <ac:spMk id="6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5:17:03.048" v="921" actId="207"/>
          <ac:spMkLst>
            <pc:docMk/>
            <pc:sldMk cId="0" sldId="269"/>
            <ac:spMk id="7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5:17:03.048" v="921" actId="207"/>
          <ac:spMkLst>
            <pc:docMk/>
            <pc:sldMk cId="0" sldId="269"/>
            <ac:spMk id="8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5:17:03.048" v="921" actId="207"/>
          <ac:spMkLst>
            <pc:docMk/>
            <pc:sldMk cId="0" sldId="269"/>
            <ac:spMk id="9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5:17:03.048" v="921" actId="207"/>
          <ac:spMkLst>
            <pc:docMk/>
            <pc:sldMk cId="0" sldId="269"/>
            <ac:spMk id="10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3-31T21:40:01.309" v="235" actId="14100"/>
          <ac:spMkLst>
            <pc:docMk/>
            <pc:sldMk cId="0" sldId="269"/>
            <ac:spMk id="11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3-31T21:40:01.309" v="235" actId="14100"/>
          <ac:spMkLst>
            <pc:docMk/>
            <pc:sldMk cId="0" sldId="269"/>
            <ac:spMk id="12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3-31T21:40:01.309" v="235" actId="14100"/>
          <ac:spMkLst>
            <pc:docMk/>
            <pc:sldMk cId="0" sldId="269"/>
            <ac:spMk id="13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3-31T21:40:01.309" v="235" actId="14100"/>
          <ac:spMkLst>
            <pc:docMk/>
            <pc:sldMk cId="0" sldId="269"/>
            <ac:spMk id="14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5:17:03.048" v="921" actId="207"/>
          <ac:spMkLst>
            <pc:docMk/>
            <pc:sldMk cId="0" sldId="269"/>
            <ac:spMk id="15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3-31T21:40:01.309" v="235" actId="14100"/>
          <ac:spMkLst>
            <pc:docMk/>
            <pc:sldMk cId="0" sldId="269"/>
            <ac:spMk id="16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5:17:03.048" v="921" actId="207"/>
          <ac:spMkLst>
            <pc:docMk/>
            <pc:sldMk cId="0" sldId="269"/>
            <ac:spMk id="17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3-31T21:40:01.309" v="235" actId="14100"/>
          <ac:spMkLst>
            <pc:docMk/>
            <pc:sldMk cId="0" sldId="269"/>
            <ac:spMk id="18" creationId="{00000000-0000-0000-0000-000000000000}"/>
          </ac:spMkLst>
        </pc:spChg>
        <pc:grpChg chg="mod">
          <ac:chgData name="Jéssica Sousa de Araujo" userId="92cb63d1-0341-4aca-b9ac-a56be9acad25" providerId="ADAL" clId="{6C70108A-FA80-4891-91A5-F4599DC69F41}" dt="2022-04-01T15:32:06.602" v="993" actId="207"/>
          <ac:grpSpMkLst>
            <pc:docMk/>
            <pc:sldMk cId="0" sldId="269"/>
            <ac:grpSpMk id="5" creationId="{00000000-0000-0000-0000-000000000000}"/>
          </ac:grpSpMkLst>
        </pc:grpChg>
        <pc:picChg chg="mod">
          <ac:chgData name="Jéssica Sousa de Araujo" userId="92cb63d1-0341-4aca-b9ac-a56be9acad25" providerId="ADAL" clId="{6C70108A-FA80-4891-91A5-F4599DC69F41}" dt="2022-04-01T15:31:59.278" v="991" actId="207"/>
          <ac:picMkLst>
            <pc:docMk/>
            <pc:sldMk cId="0" sldId="269"/>
            <ac:picMk id="4" creationId="{00000000-0000-0000-0000-000000000000}"/>
          </ac:picMkLst>
        </pc:picChg>
        <pc:picChg chg="add mod">
          <ac:chgData name="Jéssica Sousa de Araujo" userId="92cb63d1-0341-4aca-b9ac-a56be9acad25" providerId="ADAL" clId="{6C70108A-FA80-4891-91A5-F4599DC69F41}" dt="2022-04-01T15:19:33.651" v="932" actId="14861"/>
          <ac:picMkLst>
            <pc:docMk/>
            <pc:sldMk cId="0" sldId="269"/>
            <ac:picMk id="26" creationId="{DA17F481-356A-44BA-B728-5E4F73C33221}"/>
          </ac:picMkLst>
        </pc:picChg>
        <pc:picChg chg="del">
          <ac:chgData name="Jéssica Sousa de Araujo" userId="92cb63d1-0341-4aca-b9ac-a56be9acad25" providerId="ADAL" clId="{6C70108A-FA80-4891-91A5-F4599DC69F41}" dt="2022-04-01T15:15:48.263" v="912" actId="478"/>
          <ac:picMkLst>
            <pc:docMk/>
            <pc:sldMk cId="0" sldId="269"/>
            <ac:picMk id="1026" creationId="{B2323E5D-B4AB-4C99-B5FA-900C2EACB6E0}"/>
          </ac:picMkLst>
        </pc:picChg>
      </pc:sldChg>
      <pc:sldChg chg="addSp delSp modSp mod modTransition delAnim modAnim">
        <pc:chgData name="Jéssica Sousa de Araujo" userId="92cb63d1-0341-4aca-b9ac-a56be9acad25" providerId="ADAL" clId="{6C70108A-FA80-4891-91A5-F4599DC69F41}" dt="2022-04-04T13:55:01.331" v="1704" actId="255"/>
        <pc:sldMkLst>
          <pc:docMk/>
          <pc:sldMk cId="0" sldId="270"/>
        </pc:sldMkLst>
        <pc:spChg chg="mod">
          <ac:chgData name="Jéssica Sousa de Araujo" userId="92cb63d1-0341-4aca-b9ac-a56be9acad25" providerId="ADAL" clId="{6C70108A-FA80-4891-91A5-F4599DC69F41}" dt="2022-04-01T15:17:42.723" v="924" actId="207"/>
          <ac:spMkLst>
            <pc:docMk/>
            <pc:sldMk cId="0" sldId="270"/>
            <ac:spMk id="2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4T13:55:01.331" v="1704" actId="255"/>
          <ac:spMkLst>
            <pc:docMk/>
            <pc:sldMk cId="0" sldId="270"/>
            <ac:spMk id="3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5:22:03.106" v="934" actId="207"/>
          <ac:spMkLst>
            <pc:docMk/>
            <pc:sldMk cId="0" sldId="270"/>
            <ac:spMk id="6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5:17:42.723" v="924" actId="207"/>
          <ac:spMkLst>
            <pc:docMk/>
            <pc:sldMk cId="0" sldId="270"/>
            <ac:spMk id="7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5:17:42.723" v="924" actId="207"/>
          <ac:spMkLst>
            <pc:docMk/>
            <pc:sldMk cId="0" sldId="270"/>
            <ac:spMk id="8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3-31T21:40:40.191" v="243" actId="1076"/>
          <ac:spMkLst>
            <pc:docMk/>
            <pc:sldMk cId="0" sldId="270"/>
            <ac:spMk id="9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3-31T21:40:40.191" v="243" actId="1076"/>
          <ac:spMkLst>
            <pc:docMk/>
            <pc:sldMk cId="0" sldId="270"/>
            <ac:spMk id="10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3-31T21:40:58.327" v="245" actId="2711"/>
          <ac:spMkLst>
            <pc:docMk/>
            <pc:sldMk cId="0" sldId="270"/>
            <ac:spMk id="11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3-31T21:40:58.327" v="245" actId="2711"/>
          <ac:spMkLst>
            <pc:docMk/>
            <pc:sldMk cId="0" sldId="270"/>
            <ac:spMk id="12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3-31T21:40:58.327" v="245" actId="2711"/>
          <ac:spMkLst>
            <pc:docMk/>
            <pc:sldMk cId="0" sldId="270"/>
            <ac:spMk id="13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3-31T21:40:58.327" v="245" actId="2711"/>
          <ac:spMkLst>
            <pc:docMk/>
            <pc:sldMk cId="0" sldId="270"/>
            <ac:spMk id="14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3-31T21:40:40.191" v="243" actId="1076"/>
          <ac:spMkLst>
            <pc:docMk/>
            <pc:sldMk cId="0" sldId="270"/>
            <ac:spMk id="15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3-31T21:40:58.327" v="245" actId="2711"/>
          <ac:spMkLst>
            <pc:docMk/>
            <pc:sldMk cId="0" sldId="270"/>
            <ac:spMk id="16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5:17:42.723" v="924" actId="207"/>
          <ac:spMkLst>
            <pc:docMk/>
            <pc:sldMk cId="0" sldId="270"/>
            <ac:spMk id="18" creationId="{C0979747-6863-4C6B-93B4-A8FF6C76B874}"/>
          </ac:spMkLst>
        </pc:spChg>
        <pc:spChg chg="mod">
          <ac:chgData name="Jéssica Sousa de Araujo" userId="92cb63d1-0341-4aca-b9ac-a56be9acad25" providerId="ADAL" clId="{6C70108A-FA80-4891-91A5-F4599DC69F41}" dt="2022-04-01T15:17:42.723" v="924" actId="207"/>
          <ac:spMkLst>
            <pc:docMk/>
            <pc:sldMk cId="0" sldId="270"/>
            <ac:spMk id="19" creationId="{3C979DA1-D80E-43CB-85E6-9A1FC6759077}"/>
          </ac:spMkLst>
        </pc:spChg>
        <pc:spChg chg="mod">
          <ac:chgData name="Jéssica Sousa de Araujo" userId="92cb63d1-0341-4aca-b9ac-a56be9acad25" providerId="ADAL" clId="{6C70108A-FA80-4891-91A5-F4599DC69F41}" dt="2022-04-01T15:17:47.954" v="925" actId="207"/>
          <ac:spMkLst>
            <pc:docMk/>
            <pc:sldMk cId="0" sldId="270"/>
            <ac:spMk id="20" creationId="{78DFD7E5-7794-43A4-AD97-18F72AD32045}"/>
          </ac:spMkLst>
        </pc:spChg>
        <pc:grpChg chg="mod">
          <ac:chgData name="Jéssica Sousa de Araujo" userId="92cb63d1-0341-4aca-b9ac-a56be9acad25" providerId="ADAL" clId="{6C70108A-FA80-4891-91A5-F4599DC69F41}" dt="2022-04-01T15:22:16.624" v="936" actId="14100"/>
          <ac:grpSpMkLst>
            <pc:docMk/>
            <pc:sldMk cId="0" sldId="270"/>
            <ac:grpSpMk id="5" creationId="{00000000-0000-0000-0000-000000000000}"/>
          </ac:grpSpMkLst>
        </pc:grpChg>
        <pc:picChg chg="mod">
          <ac:chgData name="Jéssica Sousa de Araujo" userId="92cb63d1-0341-4aca-b9ac-a56be9acad25" providerId="ADAL" clId="{6C70108A-FA80-4891-91A5-F4599DC69F41}" dt="2022-04-01T15:21:55.690" v="933" actId="207"/>
          <ac:picMkLst>
            <pc:docMk/>
            <pc:sldMk cId="0" sldId="270"/>
            <ac:picMk id="4" creationId="{00000000-0000-0000-0000-000000000000}"/>
          </ac:picMkLst>
        </pc:picChg>
        <pc:picChg chg="add del mod">
          <ac:chgData name="Jéssica Sousa de Araujo" userId="92cb63d1-0341-4aca-b9ac-a56be9acad25" providerId="ADAL" clId="{6C70108A-FA80-4891-91A5-F4599DC69F41}" dt="2022-04-01T15:41:59.723" v="997" actId="478"/>
          <ac:picMkLst>
            <pc:docMk/>
            <pc:sldMk cId="0" sldId="270"/>
            <ac:picMk id="10" creationId="{EF37321D-9454-4EC0-A45F-1A82576048D9}"/>
          </ac:picMkLst>
        </pc:picChg>
        <pc:picChg chg="add del mod">
          <ac:chgData name="Jéssica Sousa de Araujo" userId="92cb63d1-0341-4aca-b9ac-a56be9acad25" providerId="ADAL" clId="{6C70108A-FA80-4891-91A5-F4599DC69F41}" dt="2022-04-01T15:45:04.782" v="1006" actId="478"/>
          <ac:picMkLst>
            <pc:docMk/>
            <pc:sldMk cId="0" sldId="270"/>
            <ac:picMk id="17" creationId="{321002DA-65D3-45DA-B066-25AE59F7898E}"/>
          </ac:picMkLst>
        </pc:picChg>
        <pc:picChg chg="add mod">
          <ac:chgData name="Jéssica Sousa de Araujo" userId="92cb63d1-0341-4aca-b9ac-a56be9acad25" providerId="ADAL" clId="{6C70108A-FA80-4891-91A5-F4599DC69F41}" dt="2022-04-01T15:45:59.357" v="1018" actId="1076"/>
          <ac:picMkLst>
            <pc:docMk/>
            <pc:sldMk cId="0" sldId="270"/>
            <ac:picMk id="22" creationId="{4C052E47-ABE3-4B03-A32F-69FC85CA0B8D}"/>
          </ac:picMkLst>
        </pc:picChg>
        <pc:picChg chg="mod">
          <ac:chgData name="Jéssica Sousa de Araujo" userId="92cb63d1-0341-4aca-b9ac-a56be9acad25" providerId="ADAL" clId="{6C70108A-FA80-4891-91A5-F4599DC69F41}" dt="2022-04-01T15:17:58.810" v="927" actId="207"/>
          <ac:picMkLst>
            <pc:docMk/>
            <pc:sldMk cId="0" sldId="270"/>
            <ac:picMk id="23" creationId="{10D039C6-F738-4796-8518-02547D061FAA}"/>
          </ac:picMkLst>
        </pc:picChg>
        <pc:picChg chg="mod">
          <ac:chgData name="Jéssica Sousa de Araujo" userId="92cb63d1-0341-4aca-b9ac-a56be9acad25" providerId="ADAL" clId="{6C70108A-FA80-4891-91A5-F4599DC69F41}" dt="2022-04-01T15:17:55.252" v="926" actId="207"/>
          <ac:picMkLst>
            <pc:docMk/>
            <pc:sldMk cId="0" sldId="270"/>
            <ac:picMk id="26" creationId="{D3197A2D-6872-4B8A-9C13-E69FBEFE115A}"/>
          </ac:picMkLst>
        </pc:picChg>
        <pc:picChg chg="mod">
          <ac:chgData name="Jéssica Sousa de Araujo" userId="92cb63d1-0341-4aca-b9ac-a56be9acad25" providerId="ADAL" clId="{6C70108A-FA80-4891-91A5-F4599DC69F41}" dt="2022-04-01T15:18:30.785" v="931" actId="207"/>
          <ac:picMkLst>
            <pc:docMk/>
            <pc:sldMk cId="0" sldId="270"/>
            <ac:picMk id="28" creationId="{BD8A99D1-7A87-4E8F-9C0C-D0ECA8E98500}"/>
          </ac:picMkLst>
        </pc:picChg>
        <pc:picChg chg="mod">
          <ac:chgData name="Jéssica Sousa de Araujo" userId="92cb63d1-0341-4aca-b9ac-a56be9acad25" providerId="ADAL" clId="{6C70108A-FA80-4891-91A5-F4599DC69F41}" dt="2022-04-01T15:18:03.779" v="928" actId="207"/>
          <ac:picMkLst>
            <pc:docMk/>
            <pc:sldMk cId="0" sldId="270"/>
            <ac:picMk id="29" creationId="{8EE01E06-B4F2-4ED0-9A2D-2467945B973E}"/>
          </ac:picMkLst>
        </pc:picChg>
        <pc:picChg chg="del mod">
          <ac:chgData name="Jéssica Sousa de Araujo" userId="92cb63d1-0341-4aca-b9ac-a56be9acad25" providerId="ADAL" clId="{6C70108A-FA80-4891-91A5-F4599DC69F41}" dt="2022-04-01T15:45:09.471" v="1007" actId="478"/>
          <ac:picMkLst>
            <pc:docMk/>
            <pc:sldMk cId="0" sldId="270"/>
            <ac:picMk id="30" creationId="{E5A5631D-B5A7-4B3F-9E66-647FF1CDE959}"/>
          </ac:picMkLst>
        </pc:picChg>
      </pc:sldChg>
      <pc:sldChg chg="modSp mod modTransition modAnim">
        <pc:chgData name="Jéssica Sousa de Araujo" userId="92cb63d1-0341-4aca-b9ac-a56be9acad25" providerId="ADAL" clId="{6C70108A-FA80-4891-91A5-F4599DC69F41}" dt="2022-04-04T13:55:32.164" v="1705" actId="255"/>
        <pc:sldMkLst>
          <pc:docMk/>
          <pc:sldMk cId="0" sldId="271"/>
        </pc:sldMkLst>
        <pc:spChg chg="mod">
          <ac:chgData name="Jéssica Sousa de Araujo" userId="92cb63d1-0341-4aca-b9ac-a56be9acad25" providerId="ADAL" clId="{6C70108A-FA80-4891-91A5-F4599DC69F41}" dt="2022-04-01T14:07:21.174" v="711" actId="207"/>
          <ac:spMkLst>
            <pc:docMk/>
            <pc:sldMk cId="0" sldId="271"/>
            <ac:spMk id="2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4T13:55:32.164" v="1705" actId="255"/>
          <ac:spMkLst>
            <pc:docMk/>
            <pc:sldMk cId="0" sldId="271"/>
            <ac:spMk id="3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5:22:40.818" v="940" actId="207"/>
          <ac:spMkLst>
            <pc:docMk/>
            <pc:sldMk cId="0" sldId="271"/>
            <ac:spMk id="6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4:07:21.174" v="711" actId="207"/>
          <ac:spMkLst>
            <pc:docMk/>
            <pc:sldMk cId="0" sldId="271"/>
            <ac:spMk id="7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4:07:21.174" v="711" actId="207"/>
          <ac:spMkLst>
            <pc:docMk/>
            <pc:sldMk cId="0" sldId="271"/>
            <ac:spMk id="8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4:07:21.174" v="711" actId="207"/>
          <ac:spMkLst>
            <pc:docMk/>
            <pc:sldMk cId="0" sldId="271"/>
            <ac:spMk id="9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4:07:21.174" v="711" actId="207"/>
          <ac:spMkLst>
            <pc:docMk/>
            <pc:sldMk cId="0" sldId="271"/>
            <ac:spMk id="10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4:05.319" v="1500" actId="2711"/>
          <ac:spMkLst>
            <pc:docMk/>
            <pc:sldMk cId="0" sldId="271"/>
            <ac:spMk id="11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4:05.319" v="1500" actId="2711"/>
          <ac:spMkLst>
            <pc:docMk/>
            <pc:sldMk cId="0" sldId="271"/>
            <ac:spMk id="12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4:05.319" v="1500" actId="2711"/>
          <ac:spMkLst>
            <pc:docMk/>
            <pc:sldMk cId="0" sldId="271"/>
            <ac:spMk id="13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4:05.319" v="1500" actId="2711"/>
          <ac:spMkLst>
            <pc:docMk/>
            <pc:sldMk cId="0" sldId="271"/>
            <ac:spMk id="14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4:07:21.174" v="711" actId="207"/>
          <ac:spMkLst>
            <pc:docMk/>
            <pc:sldMk cId="0" sldId="271"/>
            <ac:spMk id="15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4:05.319" v="1500" actId="2711"/>
          <ac:spMkLst>
            <pc:docMk/>
            <pc:sldMk cId="0" sldId="271"/>
            <ac:spMk id="16" creationId="{00000000-0000-0000-0000-000000000000}"/>
          </ac:spMkLst>
        </pc:spChg>
        <pc:grpChg chg="mod">
          <ac:chgData name="Jéssica Sousa de Araujo" userId="92cb63d1-0341-4aca-b9ac-a56be9acad25" providerId="ADAL" clId="{6C70108A-FA80-4891-91A5-F4599DC69F41}" dt="2022-04-01T15:22:40.818" v="940" actId="207"/>
          <ac:grpSpMkLst>
            <pc:docMk/>
            <pc:sldMk cId="0" sldId="271"/>
            <ac:grpSpMk id="5" creationId="{00000000-0000-0000-0000-000000000000}"/>
          </ac:grpSpMkLst>
        </pc:grpChg>
        <pc:picChg chg="mod">
          <ac:chgData name="Jéssica Sousa de Araujo" userId="92cb63d1-0341-4aca-b9ac-a56be9acad25" providerId="ADAL" clId="{6C70108A-FA80-4891-91A5-F4599DC69F41}" dt="2022-04-01T15:22:33.154" v="939" actId="207"/>
          <ac:picMkLst>
            <pc:docMk/>
            <pc:sldMk cId="0" sldId="271"/>
            <ac:picMk id="4" creationId="{00000000-0000-0000-0000-000000000000}"/>
          </ac:picMkLst>
        </pc:picChg>
        <pc:picChg chg="mod">
          <ac:chgData name="Jéssica Sousa de Araujo" userId="92cb63d1-0341-4aca-b9ac-a56be9acad25" providerId="ADAL" clId="{6C70108A-FA80-4891-91A5-F4599DC69F41}" dt="2022-04-01T15:42:27.124" v="1002" actId="2085"/>
          <ac:picMkLst>
            <pc:docMk/>
            <pc:sldMk cId="0" sldId="271"/>
            <ac:picMk id="30" creationId="{CC5408ED-2F92-4F43-920E-D852E6780424}"/>
          </ac:picMkLst>
        </pc:picChg>
      </pc:sldChg>
      <pc:sldChg chg="modSp mod modTransition modAnim">
        <pc:chgData name="Jéssica Sousa de Araujo" userId="92cb63d1-0341-4aca-b9ac-a56be9acad25" providerId="ADAL" clId="{6C70108A-FA80-4891-91A5-F4599DC69F41}" dt="2022-04-05T12:48:14.842" v="1817" actId="14100"/>
        <pc:sldMkLst>
          <pc:docMk/>
          <pc:sldMk cId="0" sldId="272"/>
        </pc:sldMkLst>
        <pc:spChg chg="mod">
          <ac:chgData name="Jéssica Sousa de Araujo" userId="92cb63d1-0341-4aca-b9ac-a56be9acad25" providerId="ADAL" clId="{6C70108A-FA80-4891-91A5-F4599DC69F41}" dt="2022-04-01T16:44:45.426" v="1506" actId="2711"/>
          <ac:spMkLst>
            <pc:docMk/>
            <pc:sldMk cId="0" sldId="272"/>
            <ac:spMk id="2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4:45.426" v="1506" actId="2711"/>
          <ac:spMkLst>
            <pc:docMk/>
            <pc:sldMk cId="0" sldId="272"/>
            <ac:spMk id="4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4:45.426" v="1506" actId="2711"/>
          <ac:spMkLst>
            <pc:docMk/>
            <pc:sldMk cId="0" sldId="272"/>
            <ac:spMk id="5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4:45.426" v="1506" actId="2711"/>
          <ac:spMkLst>
            <pc:docMk/>
            <pc:sldMk cId="0" sldId="272"/>
            <ac:spMk id="6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4:45.426" v="1506" actId="2711"/>
          <ac:spMkLst>
            <pc:docMk/>
            <pc:sldMk cId="0" sldId="272"/>
            <ac:spMk id="7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4:45.426" v="1506" actId="2711"/>
          <ac:spMkLst>
            <pc:docMk/>
            <pc:sldMk cId="0" sldId="272"/>
            <ac:spMk id="8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4:45.426" v="1506" actId="2711"/>
          <ac:spMkLst>
            <pc:docMk/>
            <pc:sldMk cId="0" sldId="272"/>
            <ac:spMk id="9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5:09.941" v="1513" actId="1076"/>
          <ac:spMkLst>
            <pc:docMk/>
            <pc:sldMk cId="0" sldId="272"/>
            <ac:spMk id="10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5:05.086" v="1512" actId="113"/>
          <ac:spMkLst>
            <pc:docMk/>
            <pc:sldMk cId="0" sldId="272"/>
            <ac:spMk id="12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4:56.214" v="1510" actId="113"/>
          <ac:spMkLst>
            <pc:docMk/>
            <pc:sldMk cId="0" sldId="272"/>
            <ac:spMk id="13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4:54.430" v="1509" actId="113"/>
          <ac:spMkLst>
            <pc:docMk/>
            <pc:sldMk cId="0" sldId="272"/>
            <ac:spMk id="14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5T12:48:14.842" v="1817" actId="14100"/>
          <ac:spMkLst>
            <pc:docMk/>
            <pc:sldMk cId="0" sldId="272"/>
            <ac:spMk id="15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4:45.426" v="1506" actId="2711"/>
          <ac:spMkLst>
            <pc:docMk/>
            <pc:sldMk cId="0" sldId="272"/>
            <ac:spMk id="16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4:49.870" v="1507" actId="113"/>
          <ac:spMkLst>
            <pc:docMk/>
            <pc:sldMk cId="0" sldId="272"/>
            <ac:spMk id="17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4:45.426" v="1506" actId="2711"/>
          <ac:spMkLst>
            <pc:docMk/>
            <pc:sldMk cId="0" sldId="272"/>
            <ac:spMk id="18" creationId="{00000000-0000-0000-0000-000000000000}"/>
          </ac:spMkLst>
        </pc:spChg>
        <pc:picChg chg="mod">
          <ac:chgData name="Jéssica Sousa de Araujo" userId="92cb63d1-0341-4aca-b9ac-a56be9acad25" providerId="ADAL" clId="{6C70108A-FA80-4891-91A5-F4599DC69F41}" dt="2022-04-01T16:44:45.426" v="1506" actId="2711"/>
          <ac:picMkLst>
            <pc:docMk/>
            <pc:sldMk cId="0" sldId="272"/>
            <ac:picMk id="3" creationId="{00000000-0000-0000-0000-000000000000}"/>
          </ac:picMkLst>
        </pc:picChg>
      </pc:sldChg>
      <pc:sldChg chg="modSp mod">
        <pc:chgData name="Jéssica Sousa de Araujo" userId="92cb63d1-0341-4aca-b9ac-a56be9acad25" providerId="ADAL" clId="{6C70108A-FA80-4891-91A5-F4599DC69F41}" dt="2022-04-01T14:05:11.137" v="705" actId="207"/>
        <pc:sldMkLst>
          <pc:docMk/>
          <pc:sldMk cId="889083689" sldId="273"/>
        </pc:sldMkLst>
        <pc:spChg chg="mod">
          <ac:chgData name="Jéssica Sousa de Araujo" userId="92cb63d1-0341-4aca-b9ac-a56be9acad25" providerId="ADAL" clId="{6C70108A-FA80-4891-91A5-F4599DC69F41}" dt="2022-04-01T14:04:58.273" v="701" actId="207"/>
          <ac:spMkLst>
            <pc:docMk/>
            <pc:sldMk cId="889083689" sldId="273"/>
            <ac:spMk id="2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4:05:06.562" v="704" actId="207"/>
          <ac:spMkLst>
            <pc:docMk/>
            <pc:sldMk cId="889083689" sldId="273"/>
            <ac:spMk id="7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4:05:11.137" v="705" actId="207"/>
          <ac:spMkLst>
            <pc:docMk/>
            <pc:sldMk cId="889083689" sldId="273"/>
            <ac:spMk id="11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3:51:42.885" v="563" actId="207"/>
          <ac:spMkLst>
            <pc:docMk/>
            <pc:sldMk cId="889083689" sldId="273"/>
            <ac:spMk id="14" creationId="{A2A85504-5FF3-420C-A298-C34FEAE94E05}"/>
          </ac:spMkLst>
        </pc:spChg>
      </pc:sldChg>
      <pc:sldChg chg="modSp mod modTransition">
        <pc:chgData name="Jéssica Sousa de Araujo" userId="92cb63d1-0341-4aca-b9ac-a56be9acad25" providerId="ADAL" clId="{6C70108A-FA80-4891-91A5-F4599DC69F41}" dt="2022-04-01T16:45:44.022" v="1519" actId="113"/>
        <pc:sldMkLst>
          <pc:docMk/>
          <pc:sldMk cId="0" sldId="274"/>
        </pc:sldMkLst>
        <pc:spChg chg="mod">
          <ac:chgData name="Jéssica Sousa de Araujo" userId="92cb63d1-0341-4aca-b9ac-a56be9acad25" providerId="ADAL" clId="{6C70108A-FA80-4891-91A5-F4599DC69F41}" dt="2022-04-01T16:45:44.022" v="1519" actId="113"/>
          <ac:spMkLst>
            <pc:docMk/>
            <pc:sldMk cId="0" sldId="274"/>
            <ac:spMk id="2" creationId="{00000000-0000-0000-0000-000000000000}"/>
          </ac:spMkLst>
        </pc:spChg>
      </pc:sldChg>
      <pc:sldChg chg="modSp mod modTransition modAnim">
        <pc:chgData name="Jéssica Sousa de Araujo" userId="92cb63d1-0341-4aca-b9ac-a56be9acad25" providerId="ADAL" clId="{6C70108A-FA80-4891-91A5-F4599DC69F41}" dt="2022-04-01T16:45:32.837" v="1517" actId="113"/>
        <pc:sldMkLst>
          <pc:docMk/>
          <pc:sldMk cId="0" sldId="275"/>
        </pc:sldMkLst>
        <pc:spChg chg="mod">
          <ac:chgData name="Jéssica Sousa de Araujo" userId="92cb63d1-0341-4aca-b9ac-a56be9acad25" providerId="ADAL" clId="{6C70108A-FA80-4891-91A5-F4599DC69F41}" dt="2022-04-01T14:08:20.278" v="718" actId="207"/>
          <ac:spMkLst>
            <pc:docMk/>
            <pc:sldMk cId="0" sldId="275"/>
            <ac:spMk id="2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5:32.837" v="1517" actId="113"/>
          <ac:spMkLst>
            <pc:docMk/>
            <pc:sldMk cId="0" sldId="275"/>
            <ac:spMk id="3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5:21.673" v="1514" actId="2711"/>
          <ac:spMkLst>
            <pc:docMk/>
            <pc:sldMk cId="0" sldId="275"/>
            <ac:spMk id="4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5:21.673" v="1514" actId="2711"/>
          <ac:spMkLst>
            <pc:docMk/>
            <pc:sldMk cId="0" sldId="275"/>
            <ac:spMk id="5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5:21.673" v="1514" actId="2711"/>
          <ac:spMkLst>
            <pc:docMk/>
            <pc:sldMk cId="0" sldId="275"/>
            <ac:spMk id="6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5:21.673" v="1514" actId="2711"/>
          <ac:spMkLst>
            <pc:docMk/>
            <pc:sldMk cId="0" sldId="275"/>
            <ac:spMk id="7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5:21.673" v="1514" actId="2711"/>
          <ac:spMkLst>
            <pc:docMk/>
            <pc:sldMk cId="0" sldId="275"/>
            <ac:spMk id="8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5:21.673" v="1514" actId="2711"/>
          <ac:spMkLst>
            <pc:docMk/>
            <pc:sldMk cId="0" sldId="275"/>
            <ac:spMk id="9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5:21.673" v="1514" actId="2711"/>
          <ac:spMkLst>
            <pc:docMk/>
            <pc:sldMk cId="0" sldId="275"/>
            <ac:spMk id="10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5:21.673" v="1514" actId="2711"/>
          <ac:spMkLst>
            <pc:docMk/>
            <pc:sldMk cId="0" sldId="275"/>
            <ac:spMk id="11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5:21.673" v="1514" actId="2711"/>
          <ac:spMkLst>
            <pc:docMk/>
            <pc:sldMk cId="0" sldId="275"/>
            <ac:spMk id="12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5:21.673" v="1514" actId="2711"/>
          <ac:spMkLst>
            <pc:docMk/>
            <pc:sldMk cId="0" sldId="275"/>
            <ac:spMk id="13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5:26.494" v="1515" actId="113"/>
          <ac:spMkLst>
            <pc:docMk/>
            <pc:sldMk cId="0" sldId="275"/>
            <ac:spMk id="14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5:28.550" v="1516" actId="113"/>
          <ac:spMkLst>
            <pc:docMk/>
            <pc:sldMk cId="0" sldId="275"/>
            <ac:spMk id="15" creationId="{00000000-0000-0000-0000-000000000000}"/>
          </ac:spMkLst>
        </pc:spChg>
        <pc:spChg chg="mod ord">
          <ac:chgData name="Jéssica Sousa de Araujo" userId="92cb63d1-0341-4aca-b9ac-a56be9acad25" providerId="ADAL" clId="{6C70108A-FA80-4891-91A5-F4599DC69F41}" dt="2022-04-01T16:45:21.673" v="1514" actId="2711"/>
          <ac:spMkLst>
            <pc:docMk/>
            <pc:sldMk cId="0" sldId="275"/>
            <ac:spMk id="16" creationId="{00000000-0000-0000-0000-000000000000}"/>
          </ac:spMkLst>
        </pc:spChg>
        <pc:spChg chg="mod ord">
          <ac:chgData name="Jéssica Sousa de Araujo" userId="92cb63d1-0341-4aca-b9ac-a56be9acad25" providerId="ADAL" clId="{6C70108A-FA80-4891-91A5-F4599DC69F41}" dt="2022-04-01T16:45:21.673" v="1514" actId="2711"/>
          <ac:spMkLst>
            <pc:docMk/>
            <pc:sldMk cId="0" sldId="275"/>
            <ac:spMk id="17" creationId="{00000000-0000-0000-0000-000000000000}"/>
          </ac:spMkLst>
        </pc:spChg>
      </pc:sldChg>
      <pc:sldChg chg="modSp mod modTransition">
        <pc:chgData name="Jéssica Sousa de Araujo" userId="92cb63d1-0341-4aca-b9ac-a56be9acad25" providerId="ADAL" clId="{6C70108A-FA80-4891-91A5-F4599DC69F41}" dt="2022-04-01T16:45:53.454" v="1521" actId="113"/>
        <pc:sldMkLst>
          <pc:docMk/>
          <pc:sldMk cId="0" sldId="276"/>
        </pc:sldMkLst>
        <pc:spChg chg="mod">
          <ac:chgData name="Jéssica Sousa de Araujo" userId="92cb63d1-0341-4aca-b9ac-a56be9acad25" providerId="ADAL" clId="{6C70108A-FA80-4891-91A5-F4599DC69F41}" dt="2022-04-01T16:45:53.454" v="1521" actId="113"/>
          <ac:spMkLst>
            <pc:docMk/>
            <pc:sldMk cId="0" sldId="276"/>
            <ac:spMk id="2" creationId="{00000000-0000-0000-0000-000000000000}"/>
          </ac:spMkLst>
        </pc:spChg>
      </pc:sldChg>
      <pc:sldChg chg="addSp delSp modSp mod modTransition addAnim delAnim modAnim">
        <pc:chgData name="Jéssica Sousa de Araujo" userId="92cb63d1-0341-4aca-b9ac-a56be9acad25" providerId="ADAL" clId="{6C70108A-FA80-4891-91A5-F4599DC69F41}" dt="2022-04-01T17:03:51.094" v="1669"/>
        <pc:sldMkLst>
          <pc:docMk/>
          <pc:sldMk cId="0" sldId="277"/>
        </pc:sldMkLst>
        <pc:spChg chg="mod">
          <ac:chgData name="Jéssica Sousa de Araujo" userId="92cb63d1-0341-4aca-b9ac-a56be9acad25" providerId="ADAL" clId="{6C70108A-FA80-4891-91A5-F4599DC69F41}" dt="2022-04-01T16:46:02.587" v="1522" actId="2711"/>
          <ac:spMkLst>
            <pc:docMk/>
            <pc:sldMk cId="0" sldId="277"/>
            <ac:spMk id="2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6:02.587" v="1522" actId="2711"/>
          <ac:spMkLst>
            <pc:docMk/>
            <pc:sldMk cId="0" sldId="277"/>
            <ac:spMk id="4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6:02.587" v="1522" actId="2711"/>
          <ac:spMkLst>
            <pc:docMk/>
            <pc:sldMk cId="0" sldId="277"/>
            <ac:spMk id="6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6:02.587" v="1522" actId="2711"/>
          <ac:spMkLst>
            <pc:docMk/>
            <pc:sldMk cId="0" sldId="277"/>
            <ac:spMk id="8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6:02.587" v="1522" actId="2711"/>
          <ac:spMkLst>
            <pc:docMk/>
            <pc:sldMk cId="0" sldId="277"/>
            <ac:spMk id="10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6:02.587" v="1522" actId="2711"/>
          <ac:spMkLst>
            <pc:docMk/>
            <pc:sldMk cId="0" sldId="277"/>
            <ac:spMk id="12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6:02.587" v="1522" actId="2711"/>
          <ac:spMkLst>
            <pc:docMk/>
            <pc:sldMk cId="0" sldId="277"/>
            <ac:spMk id="13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6:02.587" v="1522" actId="2711"/>
          <ac:spMkLst>
            <pc:docMk/>
            <pc:sldMk cId="0" sldId="277"/>
            <ac:spMk id="14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6:30.149" v="1533" actId="20577"/>
          <ac:spMkLst>
            <pc:docMk/>
            <pc:sldMk cId="0" sldId="277"/>
            <ac:spMk id="15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6:02.587" v="1522" actId="2711"/>
          <ac:spMkLst>
            <pc:docMk/>
            <pc:sldMk cId="0" sldId="277"/>
            <ac:spMk id="16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6:02.587" v="1522" actId="2711"/>
          <ac:spMkLst>
            <pc:docMk/>
            <pc:sldMk cId="0" sldId="277"/>
            <ac:spMk id="17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6:47.132" v="1538" actId="113"/>
          <ac:spMkLst>
            <pc:docMk/>
            <pc:sldMk cId="0" sldId="277"/>
            <ac:spMk id="18" creationId="{00000000-0000-0000-0000-000000000000}"/>
          </ac:spMkLst>
        </pc:spChg>
        <pc:spChg chg="add del mod">
          <ac:chgData name="Jéssica Sousa de Araujo" userId="92cb63d1-0341-4aca-b9ac-a56be9acad25" providerId="ADAL" clId="{6C70108A-FA80-4891-91A5-F4599DC69F41}" dt="2022-04-01T16:46:41.877" v="1536" actId="113"/>
          <ac:spMkLst>
            <pc:docMk/>
            <pc:sldMk cId="0" sldId="277"/>
            <ac:spMk id="19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6:43.973" v="1537" actId="113"/>
          <ac:spMkLst>
            <pc:docMk/>
            <pc:sldMk cId="0" sldId="277"/>
            <ac:spMk id="20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6:36.325" v="1534" actId="113"/>
          <ac:spMkLst>
            <pc:docMk/>
            <pc:sldMk cId="0" sldId="277"/>
            <ac:spMk id="21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6:40.013" v="1535" actId="113"/>
          <ac:spMkLst>
            <pc:docMk/>
            <pc:sldMk cId="0" sldId="277"/>
            <ac:spMk id="22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6:09.229" v="1523" actId="113"/>
          <ac:spMkLst>
            <pc:docMk/>
            <pc:sldMk cId="0" sldId="277"/>
            <ac:spMk id="23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6:11.581" v="1524" actId="113"/>
          <ac:spMkLst>
            <pc:docMk/>
            <pc:sldMk cId="0" sldId="277"/>
            <ac:spMk id="24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6:13.734" v="1525" actId="113"/>
          <ac:spMkLst>
            <pc:docMk/>
            <pc:sldMk cId="0" sldId="277"/>
            <ac:spMk id="25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6:18.125" v="1527" actId="113"/>
          <ac:spMkLst>
            <pc:docMk/>
            <pc:sldMk cId="0" sldId="277"/>
            <ac:spMk id="26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6:16.070" v="1526" actId="113"/>
          <ac:spMkLst>
            <pc:docMk/>
            <pc:sldMk cId="0" sldId="277"/>
            <ac:spMk id="27" creationId="{00000000-0000-0000-0000-000000000000}"/>
          </ac:spMkLst>
        </pc:spChg>
        <pc:picChg chg="mod">
          <ac:chgData name="Jéssica Sousa de Araujo" userId="92cb63d1-0341-4aca-b9ac-a56be9acad25" providerId="ADAL" clId="{6C70108A-FA80-4891-91A5-F4599DC69F41}" dt="2022-04-01T16:46:02.587" v="1522" actId="2711"/>
          <ac:picMkLst>
            <pc:docMk/>
            <pc:sldMk cId="0" sldId="277"/>
            <ac:picMk id="3" creationId="{00000000-0000-0000-0000-000000000000}"/>
          </ac:picMkLst>
        </pc:picChg>
        <pc:picChg chg="mod">
          <ac:chgData name="Jéssica Sousa de Araujo" userId="92cb63d1-0341-4aca-b9ac-a56be9acad25" providerId="ADAL" clId="{6C70108A-FA80-4891-91A5-F4599DC69F41}" dt="2022-04-01T16:46:02.587" v="1522" actId="2711"/>
          <ac:picMkLst>
            <pc:docMk/>
            <pc:sldMk cId="0" sldId="277"/>
            <ac:picMk id="5" creationId="{00000000-0000-0000-0000-000000000000}"/>
          </ac:picMkLst>
        </pc:picChg>
        <pc:picChg chg="mod">
          <ac:chgData name="Jéssica Sousa de Araujo" userId="92cb63d1-0341-4aca-b9ac-a56be9acad25" providerId="ADAL" clId="{6C70108A-FA80-4891-91A5-F4599DC69F41}" dt="2022-04-01T16:46:02.587" v="1522" actId="2711"/>
          <ac:picMkLst>
            <pc:docMk/>
            <pc:sldMk cId="0" sldId="277"/>
            <ac:picMk id="7" creationId="{00000000-0000-0000-0000-000000000000}"/>
          </ac:picMkLst>
        </pc:picChg>
        <pc:picChg chg="mod">
          <ac:chgData name="Jéssica Sousa de Araujo" userId="92cb63d1-0341-4aca-b9ac-a56be9acad25" providerId="ADAL" clId="{6C70108A-FA80-4891-91A5-F4599DC69F41}" dt="2022-04-01T16:46:02.587" v="1522" actId="2711"/>
          <ac:picMkLst>
            <pc:docMk/>
            <pc:sldMk cId="0" sldId="277"/>
            <ac:picMk id="9" creationId="{00000000-0000-0000-0000-000000000000}"/>
          </ac:picMkLst>
        </pc:picChg>
        <pc:picChg chg="del mod">
          <ac:chgData name="Jéssica Sousa de Araujo" userId="92cb63d1-0341-4aca-b9ac-a56be9acad25" providerId="ADAL" clId="{6C70108A-FA80-4891-91A5-F4599DC69F41}" dt="2022-04-01T15:46:51.790" v="1021" actId="478"/>
          <ac:picMkLst>
            <pc:docMk/>
            <pc:sldMk cId="0" sldId="277"/>
            <ac:picMk id="11" creationId="{00000000-0000-0000-0000-000000000000}"/>
          </ac:picMkLst>
        </pc:picChg>
        <pc:picChg chg="add del mod">
          <ac:chgData name="Jéssica Sousa de Araujo" userId="92cb63d1-0341-4aca-b9ac-a56be9acad25" providerId="ADAL" clId="{6C70108A-FA80-4891-91A5-F4599DC69F41}" dt="2022-04-01T15:55:35.390" v="1068" actId="478"/>
          <ac:picMkLst>
            <pc:docMk/>
            <pc:sldMk cId="0" sldId="277"/>
            <ac:picMk id="29" creationId="{FFD648C7-9511-400C-B4DB-A1CAA7605884}"/>
          </ac:picMkLst>
        </pc:picChg>
        <pc:picChg chg="add mod">
          <ac:chgData name="Jéssica Sousa de Araujo" userId="92cb63d1-0341-4aca-b9ac-a56be9acad25" providerId="ADAL" clId="{6C70108A-FA80-4891-91A5-F4599DC69F41}" dt="2022-04-01T16:46:02.587" v="1522" actId="2711"/>
          <ac:picMkLst>
            <pc:docMk/>
            <pc:sldMk cId="0" sldId="277"/>
            <ac:picMk id="31" creationId="{77179282-EF0D-47BB-B352-9448549EE11A}"/>
          </ac:picMkLst>
        </pc:picChg>
      </pc:sldChg>
      <pc:sldChg chg="addSp delSp modSp mod modTransition delAnim modAnim">
        <pc:chgData name="Jéssica Sousa de Araujo" userId="92cb63d1-0341-4aca-b9ac-a56be9acad25" providerId="ADAL" clId="{6C70108A-FA80-4891-91A5-F4599DC69F41}" dt="2022-04-01T16:57:51.837" v="1648"/>
        <pc:sldMkLst>
          <pc:docMk/>
          <pc:sldMk cId="0" sldId="278"/>
        </pc:sldMkLst>
        <pc:spChg chg="mod">
          <ac:chgData name="Jéssica Sousa de Araujo" userId="92cb63d1-0341-4aca-b9ac-a56be9acad25" providerId="ADAL" clId="{6C70108A-FA80-4891-91A5-F4599DC69F41}" dt="2022-04-01T13:53:30.770" v="578" actId="207"/>
          <ac:spMkLst>
            <pc:docMk/>
            <pc:sldMk cId="0" sldId="278"/>
            <ac:spMk id="11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3:53:30.770" v="578" actId="207"/>
          <ac:spMkLst>
            <pc:docMk/>
            <pc:sldMk cId="0" sldId="278"/>
            <ac:spMk id="12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3:53:30.770" v="578" actId="207"/>
          <ac:spMkLst>
            <pc:docMk/>
            <pc:sldMk cId="0" sldId="278"/>
            <ac:spMk id="13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3:53:30.770" v="578" actId="207"/>
          <ac:spMkLst>
            <pc:docMk/>
            <pc:sldMk cId="0" sldId="278"/>
            <ac:spMk id="14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3:53:30.770" v="578" actId="207"/>
          <ac:spMkLst>
            <pc:docMk/>
            <pc:sldMk cId="0" sldId="278"/>
            <ac:spMk id="15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3:53:30.770" v="578" actId="207"/>
          <ac:spMkLst>
            <pc:docMk/>
            <pc:sldMk cId="0" sldId="278"/>
            <ac:spMk id="16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7:14.564" v="1544" actId="113"/>
          <ac:spMkLst>
            <pc:docMk/>
            <pc:sldMk cId="0" sldId="278"/>
            <ac:spMk id="22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7:09.604" v="1542" actId="113"/>
          <ac:spMkLst>
            <pc:docMk/>
            <pc:sldMk cId="0" sldId="278"/>
            <ac:spMk id="25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7:06.588" v="1541" actId="113"/>
          <ac:spMkLst>
            <pc:docMk/>
            <pc:sldMk cId="0" sldId="278"/>
            <ac:spMk id="26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7:04.756" v="1540" actId="113"/>
          <ac:spMkLst>
            <pc:docMk/>
            <pc:sldMk cId="0" sldId="278"/>
            <ac:spMk id="27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7:11.468" v="1543" actId="113"/>
          <ac:spMkLst>
            <pc:docMk/>
            <pc:sldMk cId="0" sldId="278"/>
            <ac:spMk id="32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55:09.928" v="1637" actId="113"/>
          <ac:spMkLst>
            <pc:docMk/>
            <pc:sldMk cId="0" sldId="278"/>
            <ac:spMk id="35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55:12.038" v="1638" actId="113"/>
          <ac:spMkLst>
            <pc:docMk/>
            <pc:sldMk cId="0" sldId="278"/>
            <ac:spMk id="36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55:20.576" v="1642" actId="403"/>
          <ac:spMkLst>
            <pc:docMk/>
            <pc:sldMk cId="0" sldId="278"/>
            <ac:spMk id="37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55:18.096" v="1641" actId="403"/>
          <ac:spMkLst>
            <pc:docMk/>
            <pc:sldMk cId="0" sldId="278"/>
            <ac:spMk id="38" creationId="{00000000-0000-0000-0000-000000000000}"/>
          </ac:spMkLst>
        </pc:spChg>
        <pc:grpChg chg="mod">
          <ac:chgData name="Jéssica Sousa de Araujo" userId="92cb63d1-0341-4aca-b9ac-a56be9acad25" providerId="ADAL" clId="{6C70108A-FA80-4891-91A5-F4599DC69F41}" dt="2022-04-01T16:46:54.769" v="1539" actId="2711"/>
          <ac:grpSpMkLst>
            <pc:docMk/>
            <pc:sldMk cId="0" sldId="278"/>
            <ac:grpSpMk id="2" creationId="{00000000-0000-0000-0000-000000000000}"/>
          </ac:grpSpMkLst>
        </pc:grpChg>
        <pc:grpChg chg="mod">
          <ac:chgData name="Jéssica Sousa de Araujo" userId="92cb63d1-0341-4aca-b9ac-a56be9acad25" providerId="ADAL" clId="{6C70108A-FA80-4891-91A5-F4599DC69F41}" dt="2022-04-01T16:46:54.769" v="1539" actId="2711"/>
          <ac:grpSpMkLst>
            <pc:docMk/>
            <pc:sldMk cId="0" sldId="278"/>
            <ac:grpSpMk id="23" creationId="{00000000-0000-0000-0000-000000000000}"/>
          </ac:grpSpMkLst>
        </pc:grpChg>
        <pc:grpChg chg="mod">
          <ac:chgData name="Jéssica Sousa de Araujo" userId="92cb63d1-0341-4aca-b9ac-a56be9acad25" providerId="ADAL" clId="{6C70108A-FA80-4891-91A5-F4599DC69F41}" dt="2022-04-01T16:46:54.769" v="1539" actId="2711"/>
          <ac:grpSpMkLst>
            <pc:docMk/>
            <pc:sldMk cId="0" sldId="278"/>
            <ac:grpSpMk id="28" creationId="{00000000-0000-0000-0000-000000000000}"/>
          </ac:grpSpMkLst>
        </pc:grpChg>
        <pc:grpChg chg="mod">
          <ac:chgData name="Jéssica Sousa de Araujo" userId="92cb63d1-0341-4aca-b9ac-a56be9acad25" providerId="ADAL" clId="{6C70108A-FA80-4891-91A5-F4599DC69F41}" dt="2022-04-01T16:46:54.769" v="1539" actId="2711"/>
          <ac:grpSpMkLst>
            <pc:docMk/>
            <pc:sldMk cId="0" sldId="278"/>
            <ac:grpSpMk id="30" creationId="{00000000-0000-0000-0000-000000000000}"/>
          </ac:grpSpMkLst>
        </pc:grpChg>
        <pc:grpChg chg="mod">
          <ac:chgData name="Jéssica Sousa de Araujo" userId="92cb63d1-0341-4aca-b9ac-a56be9acad25" providerId="ADAL" clId="{6C70108A-FA80-4891-91A5-F4599DC69F41}" dt="2022-04-01T16:46:54.769" v="1539" actId="2711"/>
          <ac:grpSpMkLst>
            <pc:docMk/>
            <pc:sldMk cId="0" sldId="278"/>
            <ac:grpSpMk id="33" creationId="{00000000-0000-0000-0000-000000000000}"/>
          </ac:grpSpMkLst>
        </pc:grpChg>
        <pc:picChg chg="add del mod">
          <ac:chgData name="Jéssica Sousa de Araujo" userId="92cb63d1-0341-4aca-b9ac-a56be9acad25" providerId="ADAL" clId="{6C70108A-FA80-4891-91A5-F4599DC69F41}" dt="2022-04-01T15:52:14.797" v="1035" actId="931"/>
          <ac:picMkLst>
            <pc:docMk/>
            <pc:sldMk cId="0" sldId="278"/>
            <ac:picMk id="39" creationId="{83EB5C77-3F69-4E7A-80FE-4645C5088BB0}"/>
          </ac:picMkLst>
        </pc:picChg>
        <pc:picChg chg="mod">
          <ac:chgData name="Jéssica Sousa de Araujo" userId="92cb63d1-0341-4aca-b9ac-a56be9acad25" providerId="ADAL" clId="{6C70108A-FA80-4891-91A5-F4599DC69F41}" dt="2022-04-01T16:46:54.769" v="1539" actId="2711"/>
          <ac:picMkLst>
            <pc:docMk/>
            <pc:sldMk cId="0" sldId="278"/>
            <ac:picMk id="40" creationId="{7247870A-C125-459F-B346-D44E34E838C1}"/>
          </ac:picMkLst>
        </pc:picChg>
        <pc:picChg chg="mod">
          <ac:chgData name="Jéssica Sousa de Araujo" userId="92cb63d1-0341-4aca-b9ac-a56be9acad25" providerId="ADAL" clId="{6C70108A-FA80-4891-91A5-F4599DC69F41}" dt="2022-04-01T16:46:54.769" v="1539" actId="2711"/>
          <ac:picMkLst>
            <pc:docMk/>
            <pc:sldMk cId="0" sldId="278"/>
            <ac:picMk id="41" creationId="{F7692016-A2A8-45D0-84BF-E51EC62901BB}"/>
          </ac:picMkLst>
        </pc:picChg>
        <pc:picChg chg="del">
          <ac:chgData name="Jéssica Sousa de Araujo" userId="92cb63d1-0341-4aca-b9ac-a56be9acad25" providerId="ADAL" clId="{6C70108A-FA80-4891-91A5-F4599DC69F41}" dt="2022-04-01T15:47:35.485" v="1027" actId="478"/>
          <ac:picMkLst>
            <pc:docMk/>
            <pc:sldMk cId="0" sldId="278"/>
            <ac:picMk id="42" creationId="{A89710A9-F69A-4F16-9CB7-0A84C57E3093}"/>
          </ac:picMkLst>
        </pc:picChg>
        <pc:picChg chg="del">
          <ac:chgData name="Jéssica Sousa de Araujo" userId="92cb63d1-0341-4aca-b9ac-a56be9acad25" providerId="ADAL" clId="{6C70108A-FA80-4891-91A5-F4599DC69F41}" dt="2022-04-01T15:47:36.661" v="1028" actId="478"/>
          <ac:picMkLst>
            <pc:docMk/>
            <pc:sldMk cId="0" sldId="278"/>
            <ac:picMk id="43" creationId="{8BD206C2-80F7-4FC8-BD32-888DF75B2E10}"/>
          </ac:picMkLst>
        </pc:picChg>
        <pc:picChg chg="mod">
          <ac:chgData name="Jéssica Sousa de Araujo" userId="92cb63d1-0341-4aca-b9ac-a56be9acad25" providerId="ADAL" clId="{6C70108A-FA80-4891-91A5-F4599DC69F41}" dt="2022-04-01T16:46:54.769" v="1539" actId="2711"/>
          <ac:picMkLst>
            <pc:docMk/>
            <pc:sldMk cId="0" sldId="278"/>
            <ac:picMk id="44" creationId="{A3F4E82D-C718-431E-AC26-CC71F1349F72}"/>
          </ac:picMkLst>
        </pc:picChg>
        <pc:picChg chg="add del mod">
          <ac:chgData name="Jéssica Sousa de Araujo" userId="92cb63d1-0341-4aca-b9ac-a56be9acad25" providerId="ADAL" clId="{6C70108A-FA80-4891-91A5-F4599DC69F41}" dt="2022-04-01T15:55:07.306" v="1058" actId="478"/>
          <ac:picMkLst>
            <pc:docMk/>
            <pc:sldMk cId="0" sldId="278"/>
            <ac:picMk id="45" creationId="{A2D4050D-2484-4511-BF38-8025E0CBD5AE}"/>
          </ac:picMkLst>
        </pc:picChg>
        <pc:picChg chg="add del mod">
          <ac:chgData name="Jéssica Sousa de Araujo" userId="92cb63d1-0341-4aca-b9ac-a56be9acad25" providerId="ADAL" clId="{6C70108A-FA80-4891-91A5-F4599DC69F41}" dt="2022-04-01T15:52:36.621" v="1040" actId="931"/>
          <ac:picMkLst>
            <pc:docMk/>
            <pc:sldMk cId="0" sldId="278"/>
            <ac:picMk id="47" creationId="{5BCDCC1A-2F75-4CE2-A863-1A28C9171C80}"/>
          </ac:picMkLst>
        </pc:picChg>
        <pc:picChg chg="add del mod">
          <ac:chgData name="Jéssica Sousa de Araujo" userId="92cb63d1-0341-4aca-b9ac-a56be9acad25" providerId="ADAL" clId="{6C70108A-FA80-4891-91A5-F4599DC69F41}" dt="2022-04-01T15:53:08.908" v="1045" actId="478"/>
          <ac:picMkLst>
            <pc:docMk/>
            <pc:sldMk cId="0" sldId="278"/>
            <ac:picMk id="49" creationId="{8BD1346B-38E7-47AD-A54C-5E61741FA56D}"/>
          </ac:picMkLst>
        </pc:picChg>
        <pc:picChg chg="add del mod">
          <ac:chgData name="Jéssica Sousa de Araujo" userId="92cb63d1-0341-4aca-b9ac-a56be9acad25" providerId="ADAL" clId="{6C70108A-FA80-4891-91A5-F4599DC69F41}" dt="2022-04-01T15:54:35.779" v="1052" actId="478"/>
          <ac:picMkLst>
            <pc:docMk/>
            <pc:sldMk cId="0" sldId="278"/>
            <ac:picMk id="51" creationId="{FB1FE7B3-7C21-43A2-9C45-90A52B4F3AB6}"/>
          </ac:picMkLst>
        </pc:picChg>
        <pc:picChg chg="add del mod">
          <ac:chgData name="Jéssica Sousa de Araujo" userId="92cb63d1-0341-4aca-b9ac-a56be9acad25" providerId="ADAL" clId="{6C70108A-FA80-4891-91A5-F4599DC69F41}" dt="2022-04-01T15:54:35.779" v="1052" actId="478"/>
          <ac:picMkLst>
            <pc:docMk/>
            <pc:sldMk cId="0" sldId="278"/>
            <ac:picMk id="53" creationId="{16A7C65F-026B-45C5-87C0-3C0C580D7FDF}"/>
          </ac:picMkLst>
        </pc:picChg>
        <pc:picChg chg="add mod">
          <ac:chgData name="Jéssica Sousa de Araujo" userId="92cb63d1-0341-4aca-b9ac-a56be9acad25" providerId="ADAL" clId="{6C70108A-FA80-4891-91A5-F4599DC69F41}" dt="2022-04-01T16:46:54.769" v="1539" actId="2711"/>
          <ac:picMkLst>
            <pc:docMk/>
            <pc:sldMk cId="0" sldId="278"/>
            <ac:picMk id="55" creationId="{8349FE2F-540F-4C01-856B-67B88F333E74}"/>
          </ac:picMkLst>
        </pc:picChg>
        <pc:picChg chg="add mod">
          <ac:chgData name="Jéssica Sousa de Araujo" userId="92cb63d1-0341-4aca-b9ac-a56be9acad25" providerId="ADAL" clId="{6C70108A-FA80-4891-91A5-F4599DC69F41}" dt="2022-04-01T16:46:54.769" v="1539" actId="2711"/>
          <ac:picMkLst>
            <pc:docMk/>
            <pc:sldMk cId="0" sldId="278"/>
            <ac:picMk id="57" creationId="{FAE38EF4-9AD3-48BE-B001-A0122AD1F89C}"/>
          </ac:picMkLst>
        </pc:picChg>
      </pc:sldChg>
      <pc:sldChg chg="modSp mod modTransition setBg modAnim">
        <pc:chgData name="Jéssica Sousa de Araujo" userId="92cb63d1-0341-4aca-b9ac-a56be9acad25" providerId="ADAL" clId="{6C70108A-FA80-4891-91A5-F4599DC69F41}" dt="2022-04-01T16:47:35.044" v="1548" actId="113"/>
        <pc:sldMkLst>
          <pc:docMk/>
          <pc:sldMk cId="0" sldId="279"/>
        </pc:sldMkLst>
        <pc:spChg chg="mod">
          <ac:chgData name="Jéssica Sousa de Araujo" userId="92cb63d1-0341-4aca-b9ac-a56be9acad25" providerId="ADAL" clId="{6C70108A-FA80-4891-91A5-F4599DC69F41}" dt="2022-04-01T14:10:31.846" v="726" actId="207"/>
          <ac:spMkLst>
            <pc:docMk/>
            <pc:sldMk cId="0" sldId="279"/>
            <ac:spMk id="2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7:29.300" v="1546" actId="113"/>
          <ac:spMkLst>
            <pc:docMk/>
            <pc:sldMk cId="0" sldId="279"/>
            <ac:spMk id="3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7:25.856" v="1545" actId="2711"/>
          <ac:spMkLst>
            <pc:docMk/>
            <pc:sldMk cId="0" sldId="279"/>
            <ac:spMk id="4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7:25.856" v="1545" actId="2711"/>
          <ac:spMkLst>
            <pc:docMk/>
            <pc:sldMk cId="0" sldId="279"/>
            <ac:spMk id="5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7:32.780" v="1547" actId="113"/>
          <ac:spMkLst>
            <pc:docMk/>
            <pc:sldMk cId="0" sldId="279"/>
            <ac:spMk id="6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7:35.044" v="1548" actId="113"/>
          <ac:spMkLst>
            <pc:docMk/>
            <pc:sldMk cId="0" sldId="279"/>
            <ac:spMk id="7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7:25.856" v="1545" actId="2711"/>
          <ac:spMkLst>
            <pc:docMk/>
            <pc:sldMk cId="0" sldId="279"/>
            <ac:spMk id="8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7:25.856" v="1545" actId="2711"/>
          <ac:spMkLst>
            <pc:docMk/>
            <pc:sldMk cId="0" sldId="279"/>
            <ac:spMk id="9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7:25.856" v="1545" actId="2711"/>
          <ac:spMkLst>
            <pc:docMk/>
            <pc:sldMk cId="0" sldId="279"/>
            <ac:spMk id="10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7:25.856" v="1545" actId="2711"/>
          <ac:spMkLst>
            <pc:docMk/>
            <pc:sldMk cId="0" sldId="279"/>
            <ac:spMk id="11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7:25.856" v="1545" actId="2711"/>
          <ac:spMkLst>
            <pc:docMk/>
            <pc:sldMk cId="0" sldId="279"/>
            <ac:spMk id="12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7:25.856" v="1545" actId="2711"/>
          <ac:spMkLst>
            <pc:docMk/>
            <pc:sldMk cId="0" sldId="279"/>
            <ac:spMk id="13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7:25.856" v="1545" actId="2711"/>
          <ac:spMkLst>
            <pc:docMk/>
            <pc:sldMk cId="0" sldId="279"/>
            <ac:spMk id="14" creationId="{00000000-0000-0000-0000-000000000000}"/>
          </ac:spMkLst>
        </pc:spChg>
        <pc:spChg chg="mod ord">
          <ac:chgData name="Jéssica Sousa de Araujo" userId="92cb63d1-0341-4aca-b9ac-a56be9acad25" providerId="ADAL" clId="{6C70108A-FA80-4891-91A5-F4599DC69F41}" dt="2022-04-01T16:47:25.856" v="1545" actId="2711"/>
          <ac:spMkLst>
            <pc:docMk/>
            <pc:sldMk cId="0" sldId="279"/>
            <ac:spMk id="17" creationId="{00000000-0000-0000-0000-000000000000}"/>
          </ac:spMkLst>
        </pc:spChg>
        <pc:spChg chg="mod ord">
          <ac:chgData name="Jéssica Sousa de Araujo" userId="92cb63d1-0341-4aca-b9ac-a56be9acad25" providerId="ADAL" clId="{6C70108A-FA80-4891-91A5-F4599DC69F41}" dt="2022-04-01T16:47:25.856" v="1545" actId="2711"/>
          <ac:spMkLst>
            <pc:docMk/>
            <pc:sldMk cId="0" sldId="279"/>
            <ac:spMk id="18" creationId="{00000000-0000-0000-0000-000000000000}"/>
          </ac:spMkLst>
        </pc:spChg>
      </pc:sldChg>
      <pc:sldChg chg="modSp mod modTransition">
        <pc:chgData name="Jéssica Sousa de Araujo" userId="92cb63d1-0341-4aca-b9ac-a56be9acad25" providerId="ADAL" clId="{6C70108A-FA80-4891-91A5-F4599DC69F41}" dt="2022-04-05T12:28:22.639" v="1811" actId="113"/>
        <pc:sldMkLst>
          <pc:docMk/>
          <pc:sldMk cId="0" sldId="280"/>
        </pc:sldMkLst>
        <pc:spChg chg="mod">
          <ac:chgData name="Jéssica Sousa de Araujo" userId="92cb63d1-0341-4aca-b9ac-a56be9acad25" providerId="ADAL" clId="{6C70108A-FA80-4891-91A5-F4599DC69F41}" dt="2022-04-05T12:28:22.639" v="1811" actId="113"/>
          <ac:spMkLst>
            <pc:docMk/>
            <pc:sldMk cId="0" sldId="280"/>
            <ac:spMk id="2" creationId="{00000000-0000-0000-0000-000000000000}"/>
          </ac:spMkLst>
        </pc:spChg>
      </pc:sldChg>
      <pc:sldChg chg="modSp mod modTransition modAnim">
        <pc:chgData name="Jéssica Sousa de Araujo" userId="92cb63d1-0341-4aca-b9ac-a56be9acad25" providerId="ADAL" clId="{6C70108A-FA80-4891-91A5-F4599DC69F41}" dt="2022-04-05T12:39:05.900" v="1815" actId="20577"/>
        <pc:sldMkLst>
          <pc:docMk/>
          <pc:sldMk cId="0" sldId="281"/>
        </pc:sldMkLst>
        <pc:spChg chg="mod">
          <ac:chgData name="Jéssica Sousa de Araujo" userId="92cb63d1-0341-4aca-b9ac-a56be9acad25" providerId="ADAL" clId="{6C70108A-FA80-4891-91A5-F4599DC69F41}" dt="2022-04-01T16:48:14.555" v="1551" actId="2711"/>
          <ac:spMkLst>
            <pc:docMk/>
            <pc:sldMk cId="0" sldId="281"/>
            <ac:spMk id="2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8:14.555" v="1551" actId="2711"/>
          <ac:spMkLst>
            <pc:docMk/>
            <pc:sldMk cId="0" sldId="281"/>
            <ac:spMk id="3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4:12:22.916" v="775" actId="207"/>
          <ac:spMkLst>
            <pc:docMk/>
            <pc:sldMk cId="0" sldId="281"/>
            <ac:spMk id="4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8:14.555" v="1551" actId="2711"/>
          <ac:spMkLst>
            <pc:docMk/>
            <pc:sldMk cId="0" sldId="281"/>
            <ac:spMk id="6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8:14.555" v="1551" actId="2711"/>
          <ac:spMkLst>
            <pc:docMk/>
            <pc:sldMk cId="0" sldId="281"/>
            <ac:spMk id="8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8:20.692" v="1553" actId="113"/>
          <ac:spMkLst>
            <pc:docMk/>
            <pc:sldMk cId="0" sldId="281"/>
            <ac:spMk id="9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8:14.555" v="1551" actId="2711"/>
          <ac:spMkLst>
            <pc:docMk/>
            <pc:sldMk cId="0" sldId="281"/>
            <ac:spMk id="10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8:23.467" v="1554" actId="113"/>
          <ac:spMkLst>
            <pc:docMk/>
            <pc:sldMk cId="0" sldId="281"/>
            <ac:spMk id="11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8:57.139" v="1564" actId="20577"/>
          <ac:spMkLst>
            <pc:docMk/>
            <pc:sldMk cId="0" sldId="281"/>
            <ac:spMk id="12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9:26.617" v="1574"/>
          <ac:spMkLst>
            <pc:docMk/>
            <pc:sldMk cId="0" sldId="281"/>
            <ac:spMk id="13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8:18.632" v="1552" actId="113"/>
          <ac:spMkLst>
            <pc:docMk/>
            <pc:sldMk cId="0" sldId="281"/>
            <ac:spMk id="14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8:14.555" v="1551" actId="2711"/>
          <ac:spMkLst>
            <pc:docMk/>
            <pc:sldMk cId="0" sldId="281"/>
            <ac:spMk id="15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8:14.555" v="1551" actId="2711"/>
          <ac:spMkLst>
            <pc:docMk/>
            <pc:sldMk cId="0" sldId="281"/>
            <ac:spMk id="16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8:14.555" v="1551" actId="2711"/>
          <ac:spMkLst>
            <pc:docMk/>
            <pc:sldMk cId="0" sldId="281"/>
            <ac:spMk id="17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8:14.555" v="1551" actId="2711"/>
          <ac:spMkLst>
            <pc:docMk/>
            <pc:sldMk cId="0" sldId="281"/>
            <ac:spMk id="18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8:14.555" v="1551" actId="2711"/>
          <ac:spMkLst>
            <pc:docMk/>
            <pc:sldMk cId="0" sldId="281"/>
            <ac:spMk id="19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5T12:39:05.900" v="1815" actId="20577"/>
          <ac:spMkLst>
            <pc:docMk/>
            <pc:sldMk cId="0" sldId="281"/>
            <ac:spMk id="20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8:30.974" v="1555" actId="113"/>
          <ac:spMkLst>
            <pc:docMk/>
            <pc:sldMk cId="0" sldId="281"/>
            <ac:spMk id="21" creationId="{12D31C18-FC1E-4D62-B982-E77DAE19482B}"/>
          </ac:spMkLst>
        </pc:spChg>
        <pc:picChg chg="mod">
          <ac:chgData name="Jéssica Sousa de Araujo" userId="92cb63d1-0341-4aca-b9ac-a56be9acad25" providerId="ADAL" clId="{6C70108A-FA80-4891-91A5-F4599DC69F41}" dt="2022-04-01T16:48:14.555" v="1551" actId="2711"/>
          <ac:picMkLst>
            <pc:docMk/>
            <pc:sldMk cId="0" sldId="281"/>
            <ac:picMk id="5" creationId="{00000000-0000-0000-0000-000000000000}"/>
          </ac:picMkLst>
        </pc:picChg>
        <pc:picChg chg="mod">
          <ac:chgData name="Jéssica Sousa de Araujo" userId="92cb63d1-0341-4aca-b9ac-a56be9acad25" providerId="ADAL" clId="{6C70108A-FA80-4891-91A5-F4599DC69F41}" dt="2022-04-01T16:48:14.555" v="1551" actId="2711"/>
          <ac:picMkLst>
            <pc:docMk/>
            <pc:sldMk cId="0" sldId="281"/>
            <ac:picMk id="7" creationId="{00000000-0000-0000-0000-000000000000}"/>
          </ac:picMkLst>
        </pc:picChg>
      </pc:sldChg>
      <pc:sldChg chg="addSp delSp modSp mod modTransition delAnim modAnim">
        <pc:chgData name="Jéssica Sousa de Araujo" userId="92cb63d1-0341-4aca-b9ac-a56be9acad25" providerId="ADAL" clId="{6C70108A-FA80-4891-91A5-F4599DC69F41}" dt="2022-04-01T17:05:59.908" v="1683"/>
        <pc:sldMkLst>
          <pc:docMk/>
          <pc:sldMk cId="0" sldId="282"/>
        </pc:sldMkLst>
        <pc:spChg chg="mod">
          <ac:chgData name="Jéssica Sousa de Araujo" userId="92cb63d1-0341-4aca-b9ac-a56be9acad25" providerId="ADAL" clId="{6C70108A-FA80-4891-91A5-F4599DC69F41}" dt="2022-04-01T16:49:48.689" v="1576" actId="113"/>
          <ac:spMkLst>
            <pc:docMk/>
            <pc:sldMk cId="0" sldId="282"/>
            <ac:spMk id="2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9:48.689" v="1576" actId="113"/>
          <ac:spMkLst>
            <pc:docMk/>
            <pc:sldMk cId="0" sldId="282"/>
            <ac:spMk id="3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9:48.689" v="1576" actId="113"/>
          <ac:spMkLst>
            <pc:docMk/>
            <pc:sldMk cId="0" sldId="282"/>
            <ac:spMk id="4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9:48.689" v="1576" actId="113"/>
          <ac:spMkLst>
            <pc:docMk/>
            <pc:sldMk cId="0" sldId="282"/>
            <ac:spMk id="5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9:48.689" v="1576" actId="113"/>
          <ac:spMkLst>
            <pc:docMk/>
            <pc:sldMk cId="0" sldId="282"/>
            <ac:spMk id="6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9:48.689" v="1576" actId="113"/>
          <ac:spMkLst>
            <pc:docMk/>
            <pc:sldMk cId="0" sldId="282"/>
            <ac:spMk id="7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9:48.689" v="1576" actId="113"/>
          <ac:spMkLst>
            <pc:docMk/>
            <pc:sldMk cId="0" sldId="282"/>
            <ac:spMk id="8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9:48.689" v="1576" actId="113"/>
          <ac:spMkLst>
            <pc:docMk/>
            <pc:sldMk cId="0" sldId="282"/>
            <ac:spMk id="9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9:48.689" v="1576" actId="113"/>
          <ac:spMkLst>
            <pc:docMk/>
            <pc:sldMk cId="0" sldId="282"/>
            <ac:spMk id="10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9:48.689" v="1576" actId="113"/>
          <ac:spMkLst>
            <pc:docMk/>
            <pc:sldMk cId="0" sldId="282"/>
            <ac:spMk id="11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9:48.689" v="1576" actId="113"/>
          <ac:spMkLst>
            <pc:docMk/>
            <pc:sldMk cId="0" sldId="282"/>
            <ac:spMk id="12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9:48.689" v="1576" actId="113"/>
          <ac:spMkLst>
            <pc:docMk/>
            <pc:sldMk cId="0" sldId="282"/>
            <ac:spMk id="13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9:48.689" v="1576" actId="113"/>
          <ac:spMkLst>
            <pc:docMk/>
            <pc:sldMk cId="0" sldId="282"/>
            <ac:spMk id="14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9:48.689" v="1576" actId="113"/>
          <ac:spMkLst>
            <pc:docMk/>
            <pc:sldMk cId="0" sldId="282"/>
            <ac:spMk id="15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9:48.689" v="1576" actId="113"/>
          <ac:spMkLst>
            <pc:docMk/>
            <pc:sldMk cId="0" sldId="282"/>
            <ac:spMk id="16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50:30.994" v="1587" actId="113"/>
          <ac:spMkLst>
            <pc:docMk/>
            <pc:sldMk cId="0" sldId="282"/>
            <ac:spMk id="17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50:28.650" v="1586" actId="113"/>
          <ac:spMkLst>
            <pc:docMk/>
            <pc:sldMk cId="0" sldId="282"/>
            <ac:spMk id="18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50:24.490" v="1584" actId="113"/>
          <ac:spMkLst>
            <pc:docMk/>
            <pc:sldMk cId="0" sldId="282"/>
            <ac:spMk id="19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50:26.594" v="1585" actId="113"/>
          <ac:spMkLst>
            <pc:docMk/>
            <pc:sldMk cId="0" sldId="282"/>
            <ac:spMk id="20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50:20.994" v="1583" actId="113"/>
          <ac:spMkLst>
            <pc:docMk/>
            <pc:sldMk cId="0" sldId="282"/>
            <ac:spMk id="21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50:04.930" v="1577" actId="113"/>
          <ac:spMkLst>
            <pc:docMk/>
            <pc:sldMk cId="0" sldId="282"/>
            <ac:spMk id="22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9:48.689" v="1576" actId="113"/>
          <ac:spMkLst>
            <pc:docMk/>
            <pc:sldMk cId="0" sldId="282"/>
            <ac:spMk id="23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50:14.618" v="1581" actId="113"/>
          <ac:spMkLst>
            <pc:docMk/>
            <pc:sldMk cId="0" sldId="282"/>
            <ac:spMk id="24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50:16.866" v="1582" actId="113"/>
          <ac:spMkLst>
            <pc:docMk/>
            <pc:sldMk cId="0" sldId="282"/>
            <ac:spMk id="25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9:48.689" v="1576" actId="113"/>
          <ac:spMkLst>
            <pc:docMk/>
            <pc:sldMk cId="0" sldId="282"/>
            <ac:spMk id="26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50:08.514" v="1579" actId="113"/>
          <ac:spMkLst>
            <pc:docMk/>
            <pc:sldMk cId="0" sldId="282"/>
            <ac:spMk id="27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9:48.689" v="1576" actId="113"/>
          <ac:spMkLst>
            <pc:docMk/>
            <pc:sldMk cId="0" sldId="282"/>
            <ac:spMk id="28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50:06.802" v="1578" actId="113"/>
          <ac:spMkLst>
            <pc:docMk/>
            <pc:sldMk cId="0" sldId="282"/>
            <ac:spMk id="29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9:48.689" v="1576" actId="113"/>
          <ac:spMkLst>
            <pc:docMk/>
            <pc:sldMk cId="0" sldId="282"/>
            <ac:spMk id="32" creationId="{00000000-0000-0000-0000-000000000000}"/>
          </ac:spMkLst>
        </pc:spChg>
        <pc:spChg chg="add del">
          <ac:chgData name="Jéssica Sousa de Araujo" userId="92cb63d1-0341-4aca-b9ac-a56be9acad25" providerId="ADAL" clId="{6C70108A-FA80-4891-91A5-F4599DC69F41}" dt="2022-04-01T15:59:37.448" v="1085"/>
          <ac:spMkLst>
            <pc:docMk/>
            <pc:sldMk cId="0" sldId="282"/>
            <ac:spMk id="35" creationId="{6287B07C-BB06-42B8-BEF6-6C7578A9F48F}"/>
          </ac:spMkLst>
        </pc:spChg>
        <pc:spChg chg="mod">
          <ac:chgData name="Jéssica Sousa de Araujo" userId="92cb63d1-0341-4aca-b9ac-a56be9acad25" providerId="ADAL" clId="{6C70108A-FA80-4891-91A5-F4599DC69F41}" dt="2022-04-01T16:49:48.689" v="1576" actId="113"/>
          <ac:spMkLst>
            <pc:docMk/>
            <pc:sldMk cId="0" sldId="282"/>
            <ac:spMk id="39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9:48.689" v="1576" actId="113"/>
          <ac:spMkLst>
            <pc:docMk/>
            <pc:sldMk cId="0" sldId="282"/>
            <ac:spMk id="40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9:48.689" v="1576" actId="113"/>
          <ac:spMkLst>
            <pc:docMk/>
            <pc:sldMk cId="0" sldId="282"/>
            <ac:spMk id="41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9:48.689" v="1576" actId="113"/>
          <ac:spMkLst>
            <pc:docMk/>
            <pc:sldMk cId="0" sldId="282"/>
            <ac:spMk id="42" creationId="{00000000-0000-0000-0000-000000000000}"/>
          </ac:spMkLst>
        </pc:spChg>
        <pc:spChg chg="del">
          <ac:chgData name="Jéssica Sousa de Araujo" userId="92cb63d1-0341-4aca-b9ac-a56be9acad25" providerId="ADAL" clId="{6C70108A-FA80-4891-91A5-F4599DC69F41}" dt="2022-04-01T16:15:20.813" v="1249" actId="478"/>
          <ac:spMkLst>
            <pc:docMk/>
            <pc:sldMk cId="0" sldId="282"/>
            <ac:spMk id="43" creationId="{2E3AA2E7-E075-47AD-A4F9-ADE688B6CF57}"/>
          </ac:spMkLst>
        </pc:spChg>
        <pc:spChg chg="add mod">
          <ac:chgData name="Jéssica Sousa de Araujo" userId="92cb63d1-0341-4aca-b9ac-a56be9acad25" providerId="ADAL" clId="{6C70108A-FA80-4891-91A5-F4599DC69F41}" dt="2022-03-31T22:11:39.733" v="487" actId="571"/>
          <ac:spMkLst>
            <pc:docMk/>
            <pc:sldMk cId="0" sldId="282"/>
            <ac:spMk id="43" creationId="{62661B51-7FAE-496A-B374-918E6E9F49A5}"/>
          </ac:spMkLst>
        </pc:spChg>
        <pc:spChg chg="add mod">
          <ac:chgData name="Jéssica Sousa de Araujo" userId="92cb63d1-0341-4aca-b9ac-a56be9acad25" providerId="ADAL" clId="{6C70108A-FA80-4891-91A5-F4599DC69F41}" dt="2022-03-31T22:11:39.733" v="487" actId="571"/>
          <ac:spMkLst>
            <pc:docMk/>
            <pc:sldMk cId="0" sldId="282"/>
            <ac:spMk id="44" creationId="{6F48D1FD-F053-46C4-84F3-6270626563A7}"/>
          </ac:spMkLst>
        </pc:spChg>
        <pc:spChg chg="mod">
          <ac:chgData name="Jéssica Sousa de Araujo" userId="92cb63d1-0341-4aca-b9ac-a56be9acad25" providerId="ADAL" clId="{6C70108A-FA80-4891-91A5-F4599DC69F41}" dt="2022-04-01T16:49:48.689" v="1576" actId="113"/>
          <ac:spMkLst>
            <pc:docMk/>
            <pc:sldMk cId="0" sldId="282"/>
            <ac:spMk id="45" creationId="{00000000-0000-0000-0000-000000000000}"/>
          </ac:spMkLst>
        </pc:spChg>
        <pc:picChg chg="del">
          <ac:chgData name="Jéssica Sousa de Araujo" userId="92cb63d1-0341-4aca-b9ac-a56be9acad25" providerId="ADAL" clId="{6C70108A-FA80-4891-91A5-F4599DC69F41}" dt="2022-04-01T15:59:22.743" v="1080" actId="478"/>
          <ac:picMkLst>
            <pc:docMk/>
            <pc:sldMk cId="0" sldId="282"/>
            <ac:picMk id="30" creationId="{00000000-0000-0000-0000-000000000000}"/>
          </ac:picMkLst>
        </pc:picChg>
        <pc:picChg chg="mod">
          <ac:chgData name="Jéssica Sousa de Araujo" userId="92cb63d1-0341-4aca-b9ac-a56be9acad25" providerId="ADAL" clId="{6C70108A-FA80-4891-91A5-F4599DC69F41}" dt="2022-04-01T16:49:48.689" v="1576" actId="113"/>
          <ac:picMkLst>
            <pc:docMk/>
            <pc:sldMk cId="0" sldId="282"/>
            <ac:picMk id="31" creationId="{00000000-0000-0000-0000-000000000000}"/>
          </ac:picMkLst>
        </pc:picChg>
        <pc:picChg chg="add mod">
          <ac:chgData name="Jéssica Sousa de Araujo" userId="92cb63d1-0341-4aca-b9ac-a56be9acad25" providerId="ADAL" clId="{6C70108A-FA80-4891-91A5-F4599DC69F41}" dt="2022-04-01T16:49:48.689" v="1576" actId="113"/>
          <ac:picMkLst>
            <pc:docMk/>
            <pc:sldMk cId="0" sldId="282"/>
            <ac:picMk id="34" creationId="{3C035289-63A7-4311-B232-55E499FD2146}"/>
          </ac:picMkLst>
        </pc:picChg>
        <pc:picChg chg="add mod">
          <ac:chgData name="Jéssica Sousa de Araujo" userId="92cb63d1-0341-4aca-b9ac-a56be9acad25" providerId="ADAL" clId="{6C70108A-FA80-4891-91A5-F4599DC69F41}" dt="2022-04-01T16:49:48.689" v="1576" actId="113"/>
          <ac:picMkLst>
            <pc:docMk/>
            <pc:sldMk cId="0" sldId="282"/>
            <ac:picMk id="44" creationId="{176404E9-80A1-4D52-9D3E-7CCB1DFDF330}"/>
          </ac:picMkLst>
        </pc:picChg>
        <pc:picChg chg="mod">
          <ac:chgData name="Jéssica Sousa de Araujo" userId="92cb63d1-0341-4aca-b9ac-a56be9acad25" providerId="ADAL" clId="{6C70108A-FA80-4891-91A5-F4599DC69F41}" dt="2022-04-01T16:49:48.689" v="1576" actId="113"/>
          <ac:picMkLst>
            <pc:docMk/>
            <pc:sldMk cId="0" sldId="282"/>
            <ac:picMk id="46" creationId="{D7E4A60F-B623-4F25-BE1D-90AF9FAFB07E}"/>
          </ac:picMkLst>
        </pc:picChg>
        <pc:picChg chg="del">
          <ac:chgData name="Jéssica Sousa de Araujo" userId="92cb63d1-0341-4aca-b9ac-a56be9acad25" providerId="ADAL" clId="{6C70108A-FA80-4891-91A5-F4599DC69F41}" dt="2022-04-01T15:59:23.718" v="1081" actId="478"/>
          <ac:picMkLst>
            <pc:docMk/>
            <pc:sldMk cId="0" sldId="282"/>
            <ac:picMk id="47" creationId="{B090868E-90E1-4D01-976C-EC6D3C856B54}"/>
          </ac:picMkLst>
        </pc:picChg>
      </pc:sldChg>
      <pc:sldChg chg="modSp mod modTransition">
        <pc:chgData name="Jéssica Sousa de Araujo" userId="92cb63d1-0341-4aca-b9ac-a56be9acad25" providerId="ADAL" clId="{6C70108A-FA80-4891-91A5-F4599DC69F41}" dt="2022-04-01T16:52:07.042" v="1601" actId="113"/>
        <pc:sldMkLst>
          <pc:docMk/>
          <pc:sldMk cId="0" sldId="283"/>
        </pc:sldMkLst>
        <pc:spChg chg="mod ord">
          <ac:chgData name="Jéssica Sousa de Araujo" userId="92cb63d1-0341-4aca-b9ac-a56be9acad25" providerId="ADAL" clId="{6C70108A-FA80-4891-91A5-F4599DC69F41}" dt="2022-04-01T16:52:07.042" v="1601" actId="113"/>
          <ac:spMkLst>
            <pc:docMk/>
            <pc:sldMk cId="0" sldId="283"/>
            <ac:spMk id="3" creationId="{00000000-0000-0000-0000-000000000000}"/>
          </ac:spMkLst>
        </pc:spChg>
        <pc:picChg chg="mod">
          <ac:chgData name="Jéssica Sousa de Araujo" userId="92cb63d1-0341-4aca-b9ac-a56be9acad25" providerId="ADAL" clId="{6C70108A-FA80-4891-91A5-F4599DC69F41}" dt="2022-03-31T20:34:40.718" v="7" actId="1076"/>
          <ac:picMkLst>
            <pc:docMk/>
            <pc:sldMk cId="0" sldId="283"/>
            <ac:picMk id="2" creationId="{00000000-0000-0000-0000-000000000000}"/>
          </ac:picMkLst>
        </pc:picChg>
      </pc:sldChg>
      <pc:sldChg chg="modSp mod modTransition modAnim">
        <pc:chgData name="Jéssica Sousa de Araujo" userId="92cb63d1-0341-4aca-b9ac-a56be9acad25" providerId="ADAL" clId="{6C70108A-FA80-4891-91A5-F4599DC69F41}" dt="2022-04-01T16:55:00.712" v="1636" actId="403"/>
        <pc:sldMkLst>
          <pc:docMk/>
          <pc:sldMk cId="0" sldId="284"/>
        </pc:sldMkLst>
        <pc:spChg chg="mod">
          <ac:chgData name="Jéssica Sousa de Araujo" userId="92cb63d1-0341-4aca-b9ac-a56be9acad25" providerId="ADAL" clId="{6C70108A-FA80-4891-91A5-F4599DC69F41}" dt="2022-04-01T16:52:29.978" v="1606" actId="113"/>
          <ac:spMkLst>
            <pc:docMk/>
            <pc:sldMk cId="0" sldId="284"/>
            <ac:spMk id="3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3:55:50.182" v="600" actId="207"/>
          <ac:spMkLst>
            <pc:docMk/>
            <pc:sldMk cId="0" sldId="284"/>
            <ac:spMk id="9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3:55:50.182" v="600" actId="207"/>
          <ac:spMkLst>
            <pc:docMk/>
            <pc:sldMk cId="0" sldId="284"/>
            <ac:spMk id="10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3:55:50.182" v="600" actId="207"/>
          <ac:spMkLst>
            <pc:docMk/>
            <pc:sldMk cId="0" sldId="284"/>
            <ac:spMk id="11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3:55:50.182" v="600" actId="207"/>
          <ac:spMkLst>
            <pc:docMk/>
            <pc:sldMk cId="0" sldId="284"/>
            <ac:spMk id="12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54:13.429" v="1624" actId="14100"/>
          <ac:spMkLst>
            <pc:docMk/>
            <pc:sldMk cId="0" sldId="284"/>
            <ac:spMk id="17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52:24.105" v="1604" actId="113"/>
          <ac:spMkLst>
            <pc:docMk/>
            <pc:sldMk cId="0" sldId="284"/>
            <ac:spMk id="20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52:16.833" v="1603" actId="113"/>
          <ac:spMkLst>
            <pc:docMk/>
            <pc:sldMk cId="0" sldId="284"/>
            <ac:spMk id="21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52:26.185" v="1605" actId="113"/>
          <ac:spMkLst>
            <pc:docMk/>
            <pc:sldMk cId="0" sldId="284"/>
            <ac:spMk id="24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54:53.360" v="1632" actId="403"/>
          <ac:spMkLst>
            <pc:docMk/>
            <pc:sldMk cId="0" sldId="284"/>
            <ac:spMk id="27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55:00.712" v="1636" actId="403"/>
          <ac:spMkLst>
            <pc:docMk/>
            <pc:sldMk cId="0" sldId="284"/>
            <ac:spMk id="28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54:57.696" v="1634" actId="403"/>
          <ac:spMkLst>
            <pc:docMk/>
            <pc:sldMk cId="0" sldId="284"/>
            <ac:spMk id="29" creationId="{00000000-0000-0000-0000-000000000000}"/>
          </ac:spMkLst>
        </pc:spChg>
        <pc:grpChg chg="mod">
          <ac:chgData name="Jéssica Sousa de Araujo" userId="92cb63d1-0341-4aca-b9ac-a56be9acad25" providerId="ADAL" clId="{6C70108A-FA80-4891-91A5-F4599DC69F41}" dt="2022-04-01T16:52:12.622" v="1602" actId="2711"/>
          <ac:grpSpMkLst>
            <pc:docMk/>
            <pc:sldMk cId="0" sldId="284"/>
            <ac:grpSpMk id="2" creationId="{00000000-0000-0000-0000-000000000000}"/>
          </ac:grpSpMkLst>
        </pc:grpChg>
        <pc:grpChg chg="mod">
          <ac:chgData name="Jéssica Sousa de Araujo" userId="92cb63d1-0341-4aca-b9ac-a56be9acad25" providerId="ADAL" clId="{6C70108A-FA80-4891-91A5-F4599DC69F41}" dt="2022-04-01T16:52:12.622" v="1602" actId="2711"/>
          <ac:grpSpMkLst>
            <pc:docMk/>
            <pc:sldMk cId="0" sldId="284"/>
            <ac:grpSpMk id="18" creationId="{00000000-0000-0000-0000-000000000000}"/>
          </ac:grpSpMkLst>
        </pc:grpChg>
        <pc:grpChg chg="mod">
          <ac:chgData name="Jéssica Sousa de Araujo" userId="92cb63d1-0341-4aca-b9ac-a56be9acad25" providerId="ADAL" clId="{6C70108A-FA80-4891-91A5-F4599DC69F41}" dt="2022-04-01T16:52:12.622" v="1602" actId="2711"/>
          <ac:grpSpMkLst>
            <pc:docMk/>
            <pc:sldMk cId="0" sldId="284"/>
            <ac:grpSpMk id="22" creationId="{00000000-0000-0000-0000-000000000000}"/>
          </ac:grpSpMkLst>
        </pc:grpChg>
        <pc:grpChg chg="mod">
          <ac:chgData name="Jéssica Sousa de Araujo" userId="92cb63d1-0341-4aca-b9ac-a56be9acad25" providerId="ADAL" clId="{6C70108A-FA80-4891-91A5-F4599DC69F41}" dt="2022-04-01T16:52:12.622" v="1602" actId="2711"/>
          <ac:grpSpMkLst>
            <pc:docMk/>
            <pc:sldMk cId="0" sldId="284"/>
            <ac:grpSpMk id="25" creationId="{00000000-0000-0000-0000-000000000000}"/>
          </ac:grpSpMkLst>
        </pc:grpChg>
      </pc:sldChg>
      <pc:sldChg chg="addSp delSp modSp mod modTransition setBg">
        <pc:chgData name="Jéssica Sousa de Araujo" userId="92cb63d1-0341-4aca-b9ac-a56be9acad25" providerId="ADAL" clId="{6C70108A-FA80-4891-91A5-F4599DC69F41}" dt="2022-04-05T12:29:45.027" v="1812"/>
        <pc:sldMkLst>
          <pc:docMk/>
          <pc:sldMk cId="0" sldId="285"/>
        </pc:sldMkLst>
        <pc:spChg chg="add del mod">
          <ac:chgData name="Jéssica Sousa de Araujo" userId="92cb63d1-0341-4aca-b9ac-a56be9acad25" providerId="ADAL" clId="{6C70108A-FA80-4891-91A5-F4599DC69F41}" dt="2022-04-01T16:54:34.474" v="1628" actId="113"/>
          <ac:spMkLst>
            <pc:docMk/>
            <pc:sldMk cId="0" sldId="285"/>
            <ac:spMk id="2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54:40.778" v="1630" actId="113"/>
          <ac:spMkLst>
            <pc:docMk/>
            <pc:sldMk cId="0" sldId="285"/>
            <ac:spMk id="3" creationId="{00000000-0000-0000-0000-000000000000}"/>
          </ac:spMkLst>
        </pc:spChg>
        <pc:spChg chg="add del">
          <ac:chgData name="Jéssica Sousa de Araujo" userId="92cb63d1-0341-4aca-b9ac-a56be9acad25" providerId="ADAL" clId="{6C70108A-FA80-4891-91A5-F4599DC69F41}" dt="2022-03-31T21:35:26.379" v="193" actId="26606"/>
          <ac:spMkLst>
            <pc:docMk/>
            <pc:sldMk cId="0" sldId="285"/>
            <ac:spMk id="9" creationId="{884769FE-1656-422F-86E1-8C1B16C27BE1}"/>
          </ac:spMkLst>
        </pc:spChg>
        <pc:spChg chg="add del">
          <ac:chgData name="Jéssica Sousa de Araujo" userId="92cb63d1-0341-4aca-b9ac-a56be9acad25" providerId="ADAL" clId="{6C70108A-FA80-4891-91A5-F4599DC69F41}" dt="2022-03-31T21:35:26.379" v="193" actId="26606"/>
          <ac:spMkLst>
            <pc:docMk/>
            <pc:sldMk cId="0" sldId="285"/>
            <ac:spMk id="11" creationId="{CB249F6D-244F-494A-98B9-5CC7413C4FB9}"/>
          </ac:spMkLst>
        </pc:spChg>
        <pc:spChg chg="add del">
          <ac:chgData name="Jéssica Sousa de Araujo" userId="92cb63d1-0341-4aca-b9ac-a56be9acad25" providerId="ADAL" clId="{6C70108A-FA80-4891-91A5-F4599DC69F41}" dt="2022-03-31T21:35:26.379" v="193" actId="26606"/>
          <ac:spMkLst>
            <pc:docMk/>
            <pc:sldMk cId="0" sldId="285"/>
            <ac:spMk id="13" creationId="{506C536E-6ECA-4211-AF8C-A2671C484DA7}"/>
          </ac:spMkLst>
        </pc:spChg>
        <pc:spChg chg="add del">
          <ac:chgData name="Jéssica Sousa de Araujo" userId="92cb63d1-0341-4aca-b9ac-a56be9acad25" providerId="ADAL" clId="{6C70108A-FA80-4891-91A5-F4599DC69F41}" dt="2022-03-31T21:35:26.379" v="193" actId="26606"/>
          <ac:spMkLst>
            <pc:docMk/>
            <pc:sldMk cId="0" sldId="285"/>
            <ac:spMk id="15" creationId="{AEAA70EA-2201-4F5D-AF08-58CFF851CCCD}"/>
          </ac:spMkLst>
        </pc:spChg>
        <pc:spChg chg="add del">
          <ac:chgData name="Jéssica Sousa de Araujo" userId="92cb63d1-0341-4aca-b9ac-a56be9acad25" providerId="ADAL" clId="{6C70108A-FA80-4891-91A5-F4599DC69F41}" dt="2022-03-31T21:35:30.637" v="195" actId="26606"/>
          <ac:spMkLst>
            <pc:docMk/>
            <pc:sldMk cId="0" sldId="285"/>
            <ac:spMk id="17" creationId="{D2B78728-A580-49A7-84F9-6EF6F583ADE0}"/>
          </ac:spMkLst>
        </pc:spChg>
        <pc:spChg chg="add del">
          <ac:chgData name="Jéssica Sousa de Araujo" userId="92cb63d1-0341-4aca-b9ac-a56be9acad25" providerId="ADAL" clId="{6C70108A-FA80-4891-91A5-F4599DC69F41}" dt="2022-03-31T21:35:30.637" v="195" actId="26606"/>
          <ac:spMkLst>
            <pc:docMk/>
            <pc:sldMk cId="0" sldId="285"/>
            <ac:spMk id="18" creationId="{09588DA8-065E-4F6F-8EFD-43104AB2E0CF}"/>
          </ac:spMkLst>
        </pc:spChg>
        <pc:spChg chg="add del">
          <ac:chgData name="Jéssica Sousa de Araujo" userId="92cb63d1-0341-4aca-b9ac-a56be9acad25" providerId="ADAL" clId="{6C70108A-FA80-4891-91A5-F4599DC69F41}" dt="2022-03-31T21:35:30.637" v="195" actId="26606"/>
          <ac:spMkLst>
            <pc:docMk/>
            <pc:sldMk cId="0" sldId="285"/>
            <ac:spMk id="19" creationId="{38FAA1A1-D861-433F-88FA-1E9D6FD31D11}"/>
          </ac:spMkLst>
        </pc:spChg>
        <pc:spChg chg="add del">
          <ac:chgData name="Jéssica Sousa de Araujo" userId="92cb63d1-0341-4aca-b9ac-a56be9acad25" providerId="ADAL" clId="{6C70108A-FA80-4891-91A5-F4599DC69F41}" dt="2022-03-31T21:35:30.637" v="195" actId="26606"/>
          <ac:spMkLst>
            <pc:docMk/>
            <pc:sldMk cId="0" sldId="285"/>
            <ac:spMk id="20" creationId="{C4285719-470E-454C-AF62-8323075F1F5B}"/>
          </ac:spMkLst>
        </pc:spChg>
        <pc:spChg chg="add del">
          <ac:chgData name="Jéssica Sousa de Araujo" userId="92cb63d1-0341-4aca-b9ac-a56be9acad25" providerId="ADAL" clId="{6C70108A-FA80-4891-91A5-F4599DC69F41}" dt="2022-03-31T21:35:30.637" v="195" actId="26606"/>
          <ac:spMkLst>
            <pc:docMk/>
            <pc:sldMk cId="0" sldId="285"/>
            <ac:spMk id="21" creationId="{8D71EDA1-87BF-4D5D-AB79-F346FD19278A}"/>
          </ac:spMkLst>
        </pc:spChg>
        <pc:spChg chg="add del">
          <ac:chgData name="Jéssica Sousa de Araujo" userId="92cb63d1-0341-4aca-b9ac-a56be9acad25" providerId="ADAL" clId="{6C70108A-FA80-4891-91A5-F4599DC69F41}" dt="2022-03-31T21:35:30.637" v="195" actId="26606"/>
          <ac:spMkLst>
            <pc:docMk/>
            <pc:sldMk cId="0" sldId="285"/>
            <ac:spMk id="22" creationId="{CD9FE4EF-C4D8-49A0-B2FF-81D8DB7D8A24}"/>
          </ac:spMkLst>
        </pc:spChg>
        <pc:spChg chg="add del">
          <ac:chgData name="Jéssica Sousa de Araujo" userId="92cb63d1-0341-4aca-b9ac-a56be9acad25" providerId="ADAL" clId="{6C70108A-FA80-4891-91A5-F4599DC69F41}" dt="2022-03-31T21:35:30.637" v="195" actId="26606"/>
          <ac:spMkLst>
            <pc:docMk/>
            <pc:sldMk cId="0" sldId="285"/>
            <ac:spMk id="23" creationId="{4300840D-0A0B-4512-BACA-B439D5B9C57C}"/>
          </ac:spMkLst>
        </pc:spChg>
        <pc:spChg chg="add del">
          <ac:chgData name="Jéssica Sousa de Araujo" userId="92cb63d1-0341-4aca-b9ac-a56be9acad25" providerId="ADAL" clId="{6C70108A-FA80-4891-91A5-F4599DC69F41}" dt="2022-03-31T21:35:32.218" v="197" actId="26606"/>
          <ac:spMkLst>
            <pc:docMk/>
            <pc:sldMk cId="0" sldId="285"/>
            <ac:spMk id="25" creationId="{D1D34770-47A8-402C-AF23-2B653F2D88C1}"/>
          </ac:spMkLst>
        </pc:spChg>
        <pc:spChg chg="add del">
          <ac:chgData name="Jéssica Sousa de Araujo" userId="92cb63d1-0341-4aca-b9ac-a56be9acad25" providerId="ADAL" clId="{6C70108A-FA80-4891-91A5-F4599DC69F41}" dt="2022-03-31T21:35:32.324" v="199" actId="26606"/>
          <ac:spMkLst>
            <pc:docMk/>
            <pc:sldMk cId="0" sldId="285"/>
            <ac:spMk id="27" creationId="{46D6306C-ED4F-4AAE-B4A5-EEA6AFAD726E}"/>
          </ac:spMkLst>
        </pc:spChg>
        <pc:spChg chg="add del">
          <ac:chgData name="Jéssica Sousa de Araujo" userId="92cb63d1-0341-4aca-b9ac-a56be9acad25" providerId="ADAL" clId="{6C70108A-FA80-4891-91A5-F4599DC69F41}" dt="2022-03-31T21:35:32.324" v="199" actId="26606"/>
          <ac:spMkLst>
            <pc:docMk/>
            <pc:sldMk cId="0" sldId="285"/>
            <ac:spMk id="28" creationId="{00000000-0000-0000-0000-000000000000}"/>
          </ac:spMkLst>
        </pc:spChg>
        <pc:spChg chg="add del">
          <ac:chgData name="Jéssica Sousa de Araujo" userId="92cb63d1-0341-4aca-b9ac-a56be9acad25" providerId="ADAL" clId="{6C70108A-FA80-4891-91A5-F4599DC69F41}" dt="2022-03-31T21:35:32.324" v="199" actId="26606"/>
          <ac:spMkLst>
            <pc:docMk/>
            <pc:sldMk cId="0" sldId="285"/>
            <ac:spMk id="29" creationId="{0EC5361D-F897-4856-B945-0455A365EB24}"/>
          </ac:spMkLst>
        </pc:spChg>
        <pc:spChg chg="add del">
          <ac:chgData name="Jéssica Sousa de Araujo" userId="92cb63d1-0341-4aca-b9ac-a56be9acad25" providerId="ADAL" clId="{6C70108A-FA80-4891-91A5-F4599DC69F41}" dt="2022-03-31T21:35:32.324" v="199" actId="26606"/>
          <ac:spMkLst>
            <pc:docMk/>
            <pc:sldMk cId="0" sldId="285"/>
            <ac:spMk id="30" creationId="{4508C0C5-2268-42B5-B3C8-4D0899E05F8C}"/>
          </ac:spMkLst>
        </pc:spChg>
        <pc:spChg chg="add del">
          <ac:chgData name="Jéssica Sousa de Araujo" userId="92cb63d1-0341-4aca-b9ac-a56be9acad25" providerId="ADAL" clId="{6C70108A-FA80-4891-91A5-F4599DC69F41}" dt="2022-03-31T21:35:32.324" v="199" actId="26606"/>
          <ac:spMkLst>
            <pc:docMk/>
            <pc:sldMk cId="0" sldId="285"/>
            <ac:spMk id="31" creationId="{141ACBDB-38F8-4B34-8183-BD95B4E55A62}"/>
          </ac:spMkLst>
        </pc:spChg>
        <pc:spChg chg="add del">
          <ac:chgData name="Jéssica Sousa de Araujo" userId="92cb63d1-0341-4aca-b9ac-a56be9acad25" providerId="ADAL" clId="{6C70108A-FA80-4891-91A5-F4599DC69F41}" dt="2022-03-31T21:35:32.324" v="199" actId="26606"/>
          <ac:spMkLst>
            <pc:docMk/>
            <pc:sldMk cId="0" sldId="285"/>
            <ac:spMk id="32" creationId="{DE00DB52-3455-4E2F-867B-A6D0516E175B}"/>
          </ac:spMkLst>
        </pc:spChg>
        <pc:spChg chg="add del">
          <ac:chgData name="Jéssica Sousa de Araujo" userId="92cb63d1-0341-4aca-b9ac-a56be9acad25" providerId="ADAL" clId="{6C70108A-FA80-4891-91A5-F4599DC69F41}" dt="2022-03-31T21:35:32.324" v="199" actId="26606"/>
          <ac:spMkLst>
            <pc:docMk/>
            <pc:sldMk cId="0" sldId="285"/>
            <ac:spMk id="33" creationId="{9E914C83-E0D8-4953-92D5-169D28CB43AE}"/>
          </ac:spMkLst>
        </pc:spChg>
        <pc:spChg chg="add del">
          <ac:chgData name="Jéssica Sousa de Araujo" userId="92cb63d1-0341-4aca-b9ac-a56be9acad25" providerId="ADAL" clId="{6C70108A-FA80-4891-91A5-F4599DC69F41}" dt="2022-03-31T21:35:32.324" v="199" actId="26606"/>
          <ac:spMkLst>
            <pc:docMk/>
            <pc:sldMk cId="0" sldId="285"/>
            <ac:spMk id="34" creationId="{3512E083-F550-46AF-8490-767ECFD00CB7}"/>
          </ac:spMkLst>
        </pc:spChg>
        <pc:spChg chg="add del">
          <ac:chgData name="Jéssica Sousa de Araujo" userId="92cb63d1-0341-4aca-b9ac-a56be9acad25" providerId="ADAL" clId="{6C70108A-FA80-4891-91A5-F4599DC69F41}" dt="2022-03-31T21:35:33.525" v="201" actId="26606"/>
          <ac:spMkLst>
            <pc:docMk/>
            <pc:sldMk cId="0" sldId="285"/>
            <ac:spMk id="36" creationId="{1B15ED52-F352-441B-82BF-E0EA34836D08}"/>
          </ac:spMkLst>
        </pc:spChg>
        <pc:spChg chg="add del">
          <ac:chgData name="Jéssica Sousa de Araujo" userId="92cb63d1-0341-4aca-b9ac-a56be9acad25" providerId="ADAL" clId="{6C70108A-FA80-4891-91A5-F4599DC69F41}" dt="2022-03-31T21:35:33.525" v="201" actId="26606"/>
          <ac:spMkLst>
            <pc:docMk/>
            <pc:sldMk cId="0" sldId="285"/>
            <ac:spMk id="37" creationId="{3B2E3793-BFE6-45A2-9B7B-E18844431C99}"/>
          </ac:spMkLst>
        </pc:spChg>
        <pc:spChg chg="add del">
          <ac:chgData name="Jéssica Sousa de Araujo" userId="92cb63d1-0341-4aca-b9ac-a56be9acad25" providerId="ADAL" clId="{6C70108A-FA80-4891-91A5-F4599DC69F41}" dt="2022-03-31T21:35:33.525" v="201" actId="26606"/>
          <ac:spMkLst>
            <pc:docMk/>
            <pc:sldMk cId="0" sldId="285"/>
            <ac:spMk id="38" creationId="{BC4C4868-CB8F-4AF9-9CDB-8108F2C19B67}"/>
          </ac:spMkLst>
        </pc:spChg>
        <pc:spChg chg="add del">
          <ac:chgData name="Jéssica Sousa de Araujo" userId="92cb63d1-0341-4aca-b9ac-a56be9acad25" providerId="ADAL" clId="{6C70108A-FA80-4891-91A5-F4599DC69F41}" dt="2022-03-31T21:35:33.525" v="201" actId="26606"/>
          <ac:spMkLst>
            <pc:docMk/>
            <pc:sldMk cId="0" sldId="285"/>
            <ac:spMk id="39" creationId="{375E0459-6403-40CD-989D-56A4407CA12E}"/>
          </ac:spMkLst>
        </pc:spChg>
        <pc:spChg chg="add del">
          <ac:chgData name="Jéssica Sousa de Araujo" userId="92cb63d1-0341-4aca-b9ac-a56be9acad25" providerId="ADAL" clId="{6C70108A-FA80-4891-91A5-F4599DC69F41}" dt="2022-03-31T21:35:33.525" v="201" actId="26606"/>
          <ac:spMkLst>
            <pc:docMk/>
            <pc:sldMk cId="0" sldId="285"/>
            <ac:spMk id="40" creationId="{53E5B1A8-3AC9-4BD1-9BBC-78CA94F2D1BA}"/>
          </ac:spMkLst>
        </pc:spChg>
        <pc:spChg chg="add del">
          <ac:chgData name="Jéssica Sousa de Araujo" userId="92cb63d1-0341-4aca-b9ac-a56be9acad25" providerId="ADAL" clId="{6C70108A-FA80-4891-91A5-F4599DC69F41}" dt="2022-03-31T21:35:33.525" v="201" actId="26606"/>
          <ac:spMkLst>
            <pc:docMk/>
            <pc:sldMk cId="0" sldId="285"/>
            <ac:spMk id="41" creationId="{00000000-0000-0000-0000-000000000000}"/>
          </ac:spMkLst>
        </pc:spChg>
        <pc:spChg chg="add del">
          <ac:chgData name="Jéssica Sousa de Araujo" userId="92cb63d1-0341-4aca-b9ac-a56be9acad25" providerId="ADAL" clId="{6C70108A-FA80-4891-91A5-F4599DC69F41}" dt="2022-03-31T21:35:34.106" v="203" actId="26606"/>
          <ac:spMkLst>
            <pc:docMk/>
            <pc:sldMk cId="0" sldId="285"/>
            <ac:spMk id="43" creationId="{46D6306C-ED4F-4AAE-B4A5-EEA6AFAD726E}"/>
          </ac:spMkLst>
        </pc:spChg>
        <pc:spChg chg="add del">
          <ac:chgData name="Jéssica Sousa de Araujo" userId="92cb63d1-0341-4aca-b9ac-a56be9acad25" providerId="ADAL" clId="{6C70108A-FA80-4891-91A5-F4599DC69F41}" dt="2022-03-31T21:35:34.106" v="203" actId="26606"/>
          <ac:spMkLst>
            <pc:docMk/>
            <pc:sldMk cId="0" sldId="285"/>
            <ac:spMk id="44" creationId="{00000000-0000-0000-0000-000000000000}"/>
          </ac:spMkLst>
        </pc:spChg>
        <pc:spChg chg="add del">
          <ac:chgData name="Jéssica Sousa de Araujo" userId="92cb63d1-0341-4aca-b9ac-a56be9acad25" providerId="ADAL" clId="{6C70108A-FA80-4891-91A5-F4599DC69F41}" dt="2022-03-31T21:35:34.106" v="203" actId="26606"/>
          <ac:spMkLst>
            <pc:docMk/>
            <pc:sldMk cId="0" sldId="285"/>
            <ac:spMk id="45" creationId="{0EC5361D-F897-4856-B945-0455A365EB24}"/>
          </ac:spMkLst>
        </pc:spChg>
        <pc:spChg chg="add del">
          <ac:chgData name="Jéssica Sousa de Araujo" userId="92cb63d1-0341-4aca-b9ac-a56be9acad25" providerId="ADAL" clId="{6C70108A-FA80-4891-91A5-F4599DC69F41}" dt="2022-03-31T21:35:34.106" v="203" actId="26606"/>
          <ac:spMkLst>
            <pc:docMk/>
            <pc:sldMk cId="0" sldId="285"/>
            <ac:spMk id="46" creationId="{4508C0C5-2268-42B5-B3C8-4D0899E05F8C}"/>
          </ac:spMkLst>
        </pc:spChg>
        <pc:spChg chg="add del">
          <ac:chgData name="Jéssica Sousa de Araujo" userId="92cb63d1-0341-4aca-b9ac-a56be9acad25" providerId="ADAL" clId="{6C70108A-FA80-4891-91A5-F4599DC69F41}" dt="2022-03-31T21:35:34.106" v="203" actId="26606"/>
          <ac:spMkLst>
            <pc:docMk/>
            <pc:sldMk cId="0" sldId="285"/>
            <ac:spMk id="47" creationId="{141ACBDB-38F8-4B34-8183-BD95B4E55A62}"/>
          </ac:spMkLst>
        </pc:spChg>
        <pc:spChg chg="add del">
          <ac:chgData name="Jéssica Sousa de Araujo" userId="92cb63d1-0341-4aca-b9ac-a56be9acad25" providerId="ADAL" clId="{6C70108A-FA80-4891-91A5-F4599DC69F41}" dt="2022-03-31T21:35:34.106" v="203" actId="26606"/>
          <ac:spMkLst>
            <pc:docMk/>
            <pc:sldMk cId="0" sldId="285"/>
            <ac:spMk id="48" creationId="{DE00DB52-3455-4E2F-867B-A6D0516E175B}"/>
          </ac:spMkLst>
        </pc:spChg>
        <pc:spChg chg="add del">
          <ac:chgData name="Jéssica Sousa de Araujo" userId="92cb63d1-0341-4aca-b9ac-a56be9acad25" providerId="ADAL" clId="{6C70108A-FA80-4891-91A5-F4599DC69F41}" dt="2022-03-31T21:35:34.106" v="203" actId="26606"/>
          <ac:spMkLst>
            <pc:docMk/>
            <pc:sldMk cId="0" sldId="285"/>
            <ac:spMk id="49" creationId="{9E914C83-E0D8-4953-92D5-169D28CB43AE}"/>
          </ac:spMkLst>
        </pc:spChg>
        <pc:spChg chg="add del">
          <ac:chgData name="Jéssica Sousa de Araujo" userId="92cb63d1-0341-4aca-b9ac-a56be9acad25" providerId="ADAL" clId="{6C70108A-FA80-4891-91A5-F4599DC69F41}" dt="2022-03-31T21:35:34.106" v="203" actId="26606"/>
          <ac:spMkLst>
            <pc:docMk/>
            <pc:sldMk cId="0" sldId="285"/>
            <ac:spMk id="50" creationId="{3512E083-F550-46AF-8490-767ECFD00CB7}"/>
          </ac:spMkLst>
        </pc:spChg>
        <pc:spChg chg="add del">
          <ac:chgData name="Jéssica Sousa de Araujo" userId="92cb63d1-0341-4aca-b9ac-a56be9acad25" providerId="ADAL" clId="{6C70108A-FA80-4891-91A5-F4599DC69F41}" dt="2022-03-31T21:35:44.470" v="205" actId="26606"/>
          <ac:spMkLst>
            <pc:docMk/>
            <pc:sldMk cId="0" sldId="285"/>
            <ac:spMk id="52" creationId="{D1D34770-47A8-402C-AF23-2B653F2D88C1}"/>
          </ac:spMkLst>
        </pc:spChg>
        <pc:spChg chg="add del">
          <ac:chgData name="Jéssica Sousa de Araujo" userId="92cb63d1-0341-4aca-b9ac-a56be9acad25" providerId="ADAL" clId="{6C70108A-FA80-4891-91A5-F4599DC69F41}" dt="2022-03-31T21:35:45.508" v="207" actId="26606"/>
          <ac:spMkLst>
            <pc:docMk/>
            <pc:sldMk cId="0" sldId="285"/>
            <ac:spMk id="56" creationId="{46D6306C-ED4F-4AAE-B4A5-EEA6AFAD726E}"/>
          </ac:spMkLst>
        </pc:spChg>
        <pc:spChg chg="add del">
          <ac:chgData name="Jéssica Sousa de Araujo" userId="92cb63d1-0341-4aca-b9ac-a56be9acad25" providerId="ADAL" clId="{6C70108A-FA80-4891-91A5-F4599DC69F41}" dt="2022-03-31T21:35:45.508" v="207" actId="26606"/>
          <ac:spMkLst>
            <pc:docMk/>
            <pc:sldMk cId="0" sldId="285"/>
            <ac:spMk id="57" creationId="{00000000-0000-0000-0000-000000000000}"/>
          </ac:spMkLst>
        </pc:spChg>
        <pc:spChg chg="add del">
          <ac:chgData name="Jéssica Sousa de Araujo" userId="92cb63d1-0341-4aca-b9ac-a56be9acad25" providerId="ADAL" clId="{6C70108A-FA80-4891-91A5-F4599DC69F41}" dt="2022-03-31T21:35:45.508" v="207" actId="26606"/>
          <ac:spMkLst>
            <pc:docMk/>
            <pc:sldMk cId="0" sldId="285"/>
            <ac:spMk id="58" creationId="{0EC5361D-F897-4856-B945-0455A365EB24}"/>
          </ac:spMkLst>
        </pc:spChg>
        <pc:spChg chg="add del">
          <ac:chgData name="Jéssica Sousa de Araujo" userId="92cb63d1-0341-4aca-b9ac-a56be9acad25" providerId="ADAL" clId="{6C70108A-FA80-4891-91A5-F4599DC69F41}" dt="2022-03-31T21:35:45.508" v="207" actId="26606"/>
          <ac:spMkLst>
            <pc:docMk/>
            <pc:sldMk cId="0" sldId="285"/>
            <ac:spMk id="59" creationId="{4508C0C5-2268-42B5-B3C8-4D0899E05F8C}"/>
          </ac:spMkLst>
        </pc:spChg>
        <pc:spChg chg="add del">
          <ac:chgData name="Jéssica Sousa de Araujo" userId="92cb63d1-0341-4aca-b9ac-a56be9acad25" providerId="ADAL" clId="{6C70108A-FA80-4891-91A5-F4599DC69F41}" dt="2022-03-31T21:35:45.508" v="207" actId="26606"/>
          <ac:spMkLst>
            <pc:docMk/>
            <pc:sldMk cId="0" sldId="285"/>
            <ac:spMk id="60" creationId="{141ACBDB-38F8-4B34-8183-BD95B4E55A62}"/>
          </ac:spMkLst>
        </pc:spChg>
        <pc:spChg chg="add del">
          <ac:chgData name="Jéssica Sousa de Araujo" userId="92cb63d1-0341-4aca-b9ac-a56be9acad25" providerId="ADAL" clId="{6C70108A-FA80-4891-91A5-F4599DC69F41}" dt="2022-03-31T21:35:45.508" v="207" actId="26606"/>
          <ac:spMkLst>
            <pc:docMk/>
            <pc:sldMk cId="0" sldId="285"/>
            <ac:spMk id="61" creationId="{DE00DB52-3455-4E2F-867B-A6D0516E175B}"/>
          </ac:spMkLst>
        </pc:spChg>
        <pc:spChg chg="add del">
          <ac:chgData name="Jéssica Sousa de Araujo" userId="92cb63d1-0341-4aca-b9ac-a56be9acad25" providerId="ADAL" clId="{6C70108A-FA80-4891-91A5-F4599DC69F41}" dt="2022-03-31T21:35:45.508" v="207" actId="26606"/>
          <ac:spMkLst>
            <pc:docMk/>
            <pc:sldMk cId="0" sldId="285"/>
            <ac:spMk id="62" creationId="{9E914C83-E0D8-4953-92D5-169D28CB43AE}"/>
          </ac:spMkLst>
        </pc:spChg>
        <pc:spChg chg="add del">
          <ac:chgData name="Jéssica Sousa de Araujo" userId="92cb63d1-0341-4aca-b9ac-a56be9acad25" providerId="ADAL" clId="{6C70108A-FA80-4891-91A5-F4599DC69F41}" dt="2022-03-31T21:35:45.508" v="207" actId="26606"/>
          <ac:spMkLst>
            <pc:docMk/>
            <pc:sldMk cId="0" sldId="285"/>
            <ac:spMk id="63" creationId="{3512E083-F550-46AF-8490-767ECFD00CB7}"/>
          </ac:spMkLst>
        </pc:spChg>
        <pc:spChg chg="add del">
          <ac:chgData name="Jéssica Sousa de Araujo" userId="92cb63d1-0341-4aca-b9ac-a56be9acad25" providerId="ADAL" clId="{6C70108A-FA80-4891-91A5-F4599DC69F41}" dt="2022-03-31T21:35:46.483" v="209" actId="26606"/>
          <ac:spMkLst>
            <pc:docMk/>
            <pc:sldMk cId="0" sldId="285"/>
            <ac:spMk id="65" creationId="{1B15ED52-F352-441B-82BF-E0EA34836D08}"/>
          </ac:spMkLst>
        </pc:spChg>
        <pc:spChg chg="add del">
          <ac:chgData name="Jéssica Sousa de Araujo" userId="92cb63d1-0341-4aca-b9ac-a56be9acad25" providerId="ADAL" clId="{6C70108A-FA80-4891-91A5-F4599DC69F41}" dt="2022-03-31T21:35:46.483" v="209" actId="26606"/>
          <ac:spMkLst>
            <pc:docMk/>
            <pc:sldMk cId="0" sldId="285"/>
            <ac:spMk id="66" creationId="{3B2E3793-BFE6-45A2-9B7B-E18844431C99}"/>
          </ac:spMkLst>
        </pc:spChg>
        <pc:spChg chg="add del">
          <ac:chgData name="Jéssica Sousa de Araujo" userId="92cb63d1-0341-4aca-b9ac-a56be9acad25" providerId="ADAL" clId="{6C70108A-FA80-4891-91A5-F4599DC69F41}" dt="2022-03-31T21:35:46.483" v="209" actId="26606"/>
          <ac:spMkLst>
            <pc:docMk/>
            <pc:sldMk cId="0" sldId="285"/>
            <ac:spMk id="67" creationId="{BC4C4868-CB8F-4AF9-9CDB-8108F2C19B67}"/>
          </ac:spMkLst>
        </pc:spChg>
        <pc:spChg chg="add del">
          <ac:chgData name="Jéssica Sousa de Araujo" userId="92cb63d1-0341-4aca-b9ac-a56be9acad25" providerId="ADAL" clId="{6C70108A-FA80-4891-91A5-F4599DC69F41}" dt="2022-03-31T21:35:46.483" v="209" actId="26606"/>
          <ac:spMkLst>
            <pc:docMk/>
            <pc:sldMk cId="0" sldId="285"/>
            <ac:spMk id="68" creationId="{375E0459-6403-40CD-989D-56A4407CA12E}"/>
          </ac:spMkLst>
        </pc:spChg>
        <pc:spChg chg="add del">
          <ac:chgData name="Jéssica Sousa de Araujo" userId="92cb63d1-0341-4aca-b9ac-a56be9acad25" providerId="ADAL" clId="{6C70108A-FA80-4891-91A5-F4599DC69F41}" dt="2022-03-31T21:35:46.483" v="209" actId="26606"/>
          <ac:spMkLst>
            <pc:docMk/>
            <pc:sldMk cId="0" sldId="285"/>
            <ac:spMk id="69" creationId="{53E5B1A8-3AC9-4BD1-9BBC-78CA94F2D1BA}"/>
          </ac:spMkLst>
        </pc:spChg>
        <pc:spChg chg="add del">
          <ac:chgData name="Jéssica Sousa de Araujo" userId="92cb63d1-0341-4aca-b9ac-a56be9acad25" providerId="ADAL" clId="{6C70108A-FA80-4891-91A5-F4599DC69F41}" dt="2022-03-31T21:35:46.483" v="209" actId="26606"/>
          <ac:spMkLst>
            <pc:docMk/>
            <pc:sldMk cId="0" sldId="285"/>
            <ac:spMk id="70" creationId="{00000000-0000-0000-0000-000000000000}"/>
          </ac:spMkLst>
        </pc:spChg>
        <pc:spChg chg="add del">
          <ac:chgData name="Jéssica Sousa de Araujo" userId="92cb63d1-0341-4aca-b9ac-a56be9acad25" providerId="ADAL" clId="{6C70108A-FA80-4891-91A5-F4599DC69F41}" dt="2022-03-31T21:35:47.891" v="211" actId="26606"/>
          <ac:spMkLst>
            <pc:docMk/>
            <pc:sldMk cId="0" sldId="285"/>
            <ac:spMk id="72" creationId="{DEE2AD96-B495-4E06-9291-B71706F728CB}"/>
          </ac:spMkLst>
        </pc:spChg>
        <pc:spChg chg="add del">
          <ac:chgData name="Jéssica Sousa de Araujo" userId="92cb63d1-0341-4aca-b9ac-a56be9acad25" providerId="ADAL" clId="{6C70108A-FA80-4891-91A5-F4599DC69F41}" dt="2022-03-31T21:35:47.891" v="211" actId="26606"/>
          <ac:spMkLst>
            <pc:docMk/>
            <pc:sldMk cId="0" sldId="285"/>
            <ac:spMk id="73" creationId="{53CF6D67-C5A8-4ADD-9E8E-1E38CA1D3166}"/>
          </ac:spMkLst>
        </pc:spChg>
        <pc:spChg chg="add del">
          <ac:chgData name="Jéssica Sousa de Araujo" userId="92cb63d1-0341-4aca-b9ac-a56be9acad25" providerId="ADAL" clId="{6C70108A-FA80-4891-91A5-F4599DC69F41}" dt="2022-03-31T21:35:47.891" v="211" actId="26606"/>
          <ac:spMkLst>
            <pc:docMk/>
            <pc:sldMk cId="0" sldId="285"/>
            <ac:spMk id="74" creationId="{86909FA0-B515-4681-B7A8-FA281D133B94}"/>
          </ac:spMkLst>
        </pc:spChg>
        <pc:spChg chg="add del">
          <ac:chgData name="Jéssica Sousa de Araujo" userId="92cb63d1-0341-4aca-b9ac-a56be9acad25" providerId="ADAL" clId="{6C70108A-FA80-4891-91A5-F4599DC69F41}" dt="2022-03-31T21:35:47.891" v="211" actId="26606"/>
          <ac:spMkLst>
            <pc:docMk/>
            <pc:sldMk cId="0" sldId="285"/>
            <ac:spMk id="75" creationId="{21C9FE86-FCC3-4A31-AA1C-C882262B7FE7}"/>
          </ac:spMkLst>
        </pc:spChg>
        <pc:spChg chg="add del">
          <ac:chgData name="Jéssica Sousa de Araujo" userId="92cb63d1-0341-4aca-b9ac-a56be9acad25" providerId="ADAL" clId="{6C70108A-FA80-4891-91A5-F4599DC69F41}" dt="2022-03-31T21:35:47.891" v="211" actId="26606"/>
          <ac:spMkLst>
            <pc:docMk/>
            <pc:sldMk cId="0" sldId="285"/>
            <ac:spMk id="76" creationId="{7D96243B-ECED-4B71-8E06-AE9A285EAD20}"/>
          </ac:spMkLst>
        </pc:spChg>
        <pc:spChg chg="add del">
          <ac:chgData name="Jéssica Sousa de Araujo" userId="92cb63d1-0341-4aca-b9ac-a56be9acad25" providerId="ADAL" clId="{6C70108A-FA80-4891-91A5-F4599DC69F41}" dt="2022-03-31T21:35:47.891" v="211" actId="26606"/>
          <ac:spMkLst>
            <pc:docMk/>
            <pc:sldMk cId="0" sldId="285"/>
            <ac:spMk id="77" creationId="{A09989E4-EFDC-4A90-A633-E0525FB4139E}"/>
          </ac:spMkLst>
        </pc:spChg>
        <pc:spChg chg="add del">
          <ac:chgData name="Jéssica Sousa de Araujo" userId="92cb63d1-0341-4aca-b9ac-a56be9acad25" providerId="ADAL" clId="{6C70108A-FA80-4891-91A5-F4599DC69F41}" dt="2022-03-31T21:35:47.891" v="211" actId="26606"/>
          <ac:spMkLst>
            <pc:docMk/>
            <pc:sldMk cId="0" sldId="285"/>
            <ac:spMk id="78" creationId="{00000000-0000-0000-0000-000000000000}"/>
          </ac:spMkLst>
        </pc:spChg>
        <pc:spChg chg="add del">
          <ac:chgData name="Jéssica Sousa de Araujo" userId="92cb63d1-0341-4aca-b9ac-a56be9acad25" providerId="ADAL" clId="{6C70108A-FA80-4891-91A5-F4599DC69F41}" dt="2022-03-31T21:35:49.114" v="213" actId="26606"/>
          <ac:spMkLst>
            <pc:docMk/>
            <pc:sldMk cId="0" sldId="285"/>
            <ac:spMk id="80" creationId="{884769FE-1656-422F-86E1-8C1B16C27BE1}"/>
          </ac:spMkLst>
        </pc:spChg>
        <pc:spChg chg="add del">
          <ac:chgData name="Jéssica Sousa de Araujo" userId="92cb63d1-0341-4aca-b9ac-a56be9acad25" providerId="ADAL" clId="{6C70108A-FA80-4891-91A5-F4599DC69F41}" dt="2022-03-31T21:35:49.114" v="213" actId="26606"/>
          <ac:spMkLst>
            <pc:docMk/>
            <pc:sldMk cId="0" sldId="285"/>
            <ac:spMk id="81" creationId="{CB249F6D-244F-494A-98B9-5CC7413C4FB9}"/>
          </ac:spMkLst>
        </pc:spChg>
        <pc:spChg chg="add del">
          <ac:chgData name="Jéssica Sousa de Araujo" userId="92cb63d1-0341-4aca-b9ac-a56be9acad25" providerId="ADAL" clId="{6C70108A-FA80-4891-91A5-F4599DC69F41}" dt="2022-03-31T21:35:49.114" v="213" actId="26606"/>
          <ac:spMkLst>
            <pc:docMk/>
            <pc:sldMk cId="0" sldId="285"/>
            <ac:spMk id="82" creationId="{506C536E-6ECA-4211-AF8C-A2671C484DA7}"/>
          </ac:spMkLst>
        </pc:spChg>
        <pc:spChg chg="add del">
          <ac:chgData name="Jéssica Sousa de Araujo" userId="92cb63d1-0341-4aca-b9ac-a56be9acad25" providerId="ADAL" clId="{6C70108A-FA80-4891-91A5-F4599DC69F41}" dt="2022-03-31T21:35:49.114" v="213" actId="26606"/>
          <ac:spMkLst>
            <pc:docMk/>
            <pc:sldMk cId="0" sldId="285"/>
            <ac:spMk id="83" creationId="{AEAA70EA-2201-4F5D-AF08-58CFF851CCCD}"/>
          </ac:spMkLst>
        </pc:spChg>
        <pc:spChg chg="add del">
          <ac:chgData name="Jéssica Sousa de Araujo" userId="92cb63d1-0341-4aca-b9ac-a56be9acad25" providerId="ADAL" clId="{6C70108A-FA80-4891-91A5-F4599DC69F41}" dt="2022-03-31T21:35:49.114" v="213" actId="26606"/>
          <ac:spMkLst>
            <pc:docMk/>
            <pc:sldMk cId="0" sldId="285"/>
            <ac:spMk id="84" creationId="{00000000-0000-0000-0000-000000000000}"/>
          </ac:spMkLst>
        </pc:spChg>
        <pc:spChg chg="add del">
          <ac:chgData name="Jéssica Sousa de Araujo" userId="92cb63d1-0341-4aca-b9ac-a56be9acad25" providerId="ADAL" clId="{6C70108A-FA80-4891-91A5-F4599DC69F41}" dt="2022-03-31T21:35:50.315" v="215" actId="26606"/>
          <ac:spMkLst>
            <pc:docMk/>
            <pc:sldMk cId="0" sldId="285"/>
            <ac:spMk id="86" creationId="{C9A36457-A5F4-4103-A443-02581C09185B}"/>
          </ac:spMkLst>
        </pc:spChg>
        <pc:spChg chg="add del">
          <ac:chgData name="Jéssica Sousa de Araujo" userId="92cb63d1-0341-4aca-b9ac-a56be9acad25" providerId="ADAL" clId="{6C70108A-FA80-4891-91A5-F4599DC69F41}" dt="2022-03-31T21:35:50.315" v="215" actId="26606"/>
          <ac:spMkLst>
            <pc:docMk/>
            <pc:sldMk cId="0" sldId="285"/>
            <ac:spMk id="87" creationId="{DC5FB7E8-B636-40FA-BE8D-48145C0F5C57}"/>
          </ac:spMkLst>
        </pc:spChg>
        <pc:spChg chg="add del">
          <ac:chgData name="Jéssica Sousa de Araujo" userId="92cb63d1-0341-4aca-b9ac-a56be9acad25" providerId="ADAL" clId="{6C70108A-FA80-4891-91A5-F4599DC69F41}" dt="2022-03-31T21:35:50.315" v="215" actId="26606"/>
          <ac:spMkLst>
            <pc:docMk/>
            <pc:sldMk cId="0" sldId="285"/>
            <ac:spMk id="88" creationId="{00000000-0000-0000-0000-000000000000}"/>
          </ac:spMkLst>
        </pc:spChg>
        <pc:spChg chg="add del">
          <ac:chgData name="Jéssica Sousa de Araujo" userId="92cb63d1-0341-4aca-b9ac-a56be9acad25" providerId="ADAL" clId="{6C70108A-FA80-4891-91A5-F4599DC69F41}" dt="2022-03-31T21:35:50.315" v="215" actId="26606"/>
          <ac:spMkLst>
            <pc:docMk/>
            <pc:sldMk cId="0" sldId="285"/>
            <ac:spMk id="89" creationId="{142DCE2C-2863-46FA-9BE7-24365A24D9BA}"/>
          </ac:spMkLst>
        </pc:spChg>
        <pc:spChg chg="add del">
          <ac:chgData name="Jéssica Sousa de Araujo" userId="92cb63d1-0341-4aca-b9ac-a56be9acad25" providerId="ADAL" clId="{6C70108A-FA80-4891-91A5-F4599DC69F41}" dt="2022-03-31T21:35:52.069" v="217" actId="26606"/>
          <ac:spMkLst>
            <pc:docMk/>
            <pc:sldMk cId="0" sldId="285"/>
            <ac:spMk id="91" creationId="{09588DA8-065E-4F6F-8EFD-43104AB2E0CF}"/>
          </ac:spMkLst>
        </pc:spChg>
        <pc:spChg chg="add del">
          <ac:chgData name="Jéssica Sousa de Araujo" userId="92cb63d1-0341-4aca-b9ac-a56be9acad25" providerId="ADAL" clId="{6C70108A-FA80-4891-91A5-F4599DC69F41}" dt="2022-03-31T21:35:52.069" v="217" actId="26606"/>
          <ac:spMkLst>
            <pc:docMk/>
            <pc:sldMk cId="0" sldId="285"/>
            <ac:spMk id="92" creationId="{C4285719-470E-454C-AF62-8323075F1F5B}"/>
          </ac:spMkLst>
        </pc:spChg>
        <pc:spChg chg="add del">
          <ac:chgData name="Jéssica Sousa de Araujo" userId="92cb63d1-0341-4aca-b9ac-a56be9acad25" providerId="ADAL" clId="{6C70108A-FA80-4891-91A5-F4599DC69F41}" dt="2022-03-31T21:35:52.069" v="217" actId="26606"/>
          <ac:spMkLst>
            <pc:docMk/>
            <pc:sldMk cId="0" sldId="285"/>
            <ac:spMk id="93" creationId="{CD9FE4EF-C4D8-49A0-B2FF-81D8DB7D8A24}"/>
          </ac:spMkLst>
        </pc:spChg>
        <pc:spChg chg="add del">
          <ac:chgData name="Jéssica Sousa de Araujo" userId="92cb63d1-0341-4aca-b9ac-a56be9acad25" providerId="ADAL" clId="{6C70108A-FA80-4891-91A5-F4599DC69F41}" dt="2022-03-31T21:35:52.069" v="217" actId="26606"/>
          <ac:spMkLst>
            <pc:docMk/>
            <pc:sldMk cId="0" sldId="285"/>
            <ac:spMk id="94" creationId="{4300840D-0A0B-4512-BACA-B439D5B9C57C}"/>
          </ac:spMkLst>
        </pc:spChg>
        <pc:spChg chg="add del">
          <ac:chgData name="Jéssica Sousa de Araujo" userId="92cb63d1-0341-4aca-b9ac-a56be9acad25" providerId="ADAL" clId="{6C70108A-FA80-4891-91A5-F4599DC69F41}" dt="2022-03-31T21:35:52.069" v="217" actId="26606"/>
          <ac:spMkLst>
            <pc:docMk/>
            <pc:sldMk cId="0" sldId="285"/>
            <ac:spMk id="95" creationId="{D2B78728-A580-49A7-84F9-6EF6F583ADE0}"/>
          </ac:spMkLst>
        </pc:spChg>
        <pc:spChg chg="add del">
          <ac:chgData name="Jéssica Sousa de Araujo" userId="92cb63d1-0341-4aca-b9ac-a56be9acad25" providerId="ADAL" clId="{6C70108A-FA80-4891-91A5-F4599DC69F41}" dt="2022-03-31T21:35:52.069" v="217" actId="26606"/>
          <ac:spMkLst>
            <pc:docMk/>
            <pc:sldMk cId="0" sldId="285"/>
            <ac:spMk id="96" creationId="{38FAA1A1-D861-433F-88FA-1E9D6FD31D11}"/>
          </ac:spMkLst>
        </pc:spChg>
        <pc:spChg chg="add del">
          <ac:chgData name="Jéssica Sousa de Araujo" userId="92cb63d1-0341-4aca-b9ac-a56be9acad25" providerId="ADAL" clId="{6C70108A-FA80-4891-91A5-F4599DC69F41}" dt="2022-03-31T21:35:52.069" v="217" actId="26606"/>
          <ac:spMkLst>
            <pc:docMk/>
            <pc:sldMk cId="0" sldId="285"/>
            <ac:spMk id="97" creationId="{8D71EDA1-87BF-4D5D-AB79-F346FD19278A}"/>
          </ac:spMkLst>
        </pc:spChg>
        <pc:spChg chg="add del">
          <ac:chgData name="Jéssica Sousa de Araujo" userId="92cb63d1-0341-4aca-b9ac-a56be9acad25" providerId="ADAL" clId="{6C70108A-FA80-4891-91A5-F4599DC69F41}" dt="2022-03-31T21:35:52.069" v="217" actId="26606"/>
          <ac:spMkLst>
            <pc:docMk/>
            <pc:sldMk cId="0" sldId="285"/>
            <ac:spMk id="98" creationId="{00000000-0000-0000-0000-000000000000}"/>
          </ac:spMkLst>
        </pc:spChg>
        <pc:graphicFrameChg chg="add del">
          <ac:chgData name="Jéssica Sousa de Araujo" userId="92cb63d1-0341-4aca-b9ac-a56be9acad25" providerId="ADAL" clId="{6C70108A-FA80-4891-91A5-F4599DC69F41}" dt="2022-03-31T21:35:32.218" v="197" actId="26606"/>
          <ac:graphicFrameMkLst>
            <pc:docMk/>
            <pc:sldMk cId="0" sldId="285"/>
            <ac:graphicFrameMk id="6" creationId="{690DD4BC-6EA1-AA3C-56AC-A1120F69FC2F}"/>
          </ac:graphicFrameMkLst>
        </pc:graphicFrameChg>
        <pc:graphicFrameChg chg="add del">
          <ac:chgData name="Jéssica Sousa de Araujo" userId="92cb63d1-0341-4aca-b9ac-a56be9acad25" providerId="ADAL" clId="{6C70108A-FA80-4891-91A5-F4599DC69F41}" dt="2022-03-31T21:35:44.470" v="205" actId="26606"/>
          <ac:graphicFrameMkLst>
            <pc:docMk/>
            <pc:sldMk cId="0" sldId="285"/>
            <ac:graphicFrameMk id="54" creationId="{690DD4BC-6EA1-AA3C-56AC-A1120F69FC2F}"/>
          </ac:graphicFrameMkLst>
        </pc:graphicFrameChg>
        <pc:picChg chg="add del mod">
          <ac:chgData name="Jéssica Sousa de Araujo" userId="92cb63d1-0341-4aca-b9ac-a56be9acad25" providerId="ADAL" clId="{6C70108A-FA80-4891-91A5-F4599DC69F41}" dt="2022-03-31T21:36:25.578" v="224" actId="14861"/>
          <ac:picMkLst>
            <pc:docMk/>
            <pc:sldMk cId="0" sldId="285"/>
            <ac:picMk id="4" creationId="{78A3BAB8-6BA0-4F9E-80DC-DD1732538BA9}"/>
          </ac:picMkLst>
        </pc:picChg>
        <pc:picChg chg="add del">
          <ac:chgData name="Jéssica Sousa de Araujo" userId="92cb63d1-0341-4aca-b9ac-a56be9acad25" providerId="ADAL" clId="{6C70108A-FA80-4891-91A5-F4599DC69F41}" dt="2022-03-31T21:35:32.218" v="197" actId="26606"/>
          <ac:picMkLst>
            <pc:docMk/>
            <pc:sldMk cId="0" sldId="285"/>
            <ac:picMk id="7" creationId="{AE67BED4-FBB1-7F65-9F0E-114EEF239E85}"/>
          </ac:picMkLst>
        </pc:picChg>
        <pc:picChg chg="add del">
          <ac:chgData name="Jéssica Sousa de Araujo" userId="92cb63d1-0341-4aca-b9ac-a56be9acad25" providerId="ADAL" clId="{6C70108A-FA80-4891-91A5-F4599DC69F41}" dt="2022-03-31T21:35:44.470" v="205" actId="26606"/>
          <ac:picMkLst>
            <pc:docMk/>
            <pc:sldMk cId="0" sldId="285"/>
            <ac:picMk id="53" creationId="{AE67BED4-FBB1-7F65-9F0E-114EEF239E85}"/>
          </ac:picMkLst>
        </pc:picChg>
      </pc:sldChg>
      <pc:sldChg chg="modSp mod modTransition modAnim">
        <pc:chgData name="Jéssica Sousa de Araujo" userId="92cb63d1-0341-4aca-b9ac-a56be9acad25" providerId="ADAL" clId="{6C70108A-FA80-4891-91A5-F4599DC69F41}" dt="2022-04-01T16:54:23.686" v="1626" actId="113"/>
        <pc:sldMkLst>
          <pc:docMk/>
          <pc:sldMk cId="483461201" sldId="287"/>
        </pc:sldMkLst>
        <pc:spChg chg="mod">
          <ac:chgData name="Jéssica Sousa de Araujo" userId="92cb63d1-0341-4aca-b9ac-a56be9acad25" providerId="ADAL" clId="{6C70108A-FA80-4891-91A5-F4599DC69F41}" dt="2022-04-01T16:54:23.686" v="1626" actId="113"/>
          <ac:spMkLst>
            <pc:docMk/>
            <pc:sldMk cId="483461201" sldId="287"/>
            <ac:spMk id="3" creationId="{84C8DA55-5CB3-4F0E-BBD8-2AE18DC66BA9}"/>
          </ac:spMkLst>
        </pc:spChg>
      </pc:sldChg>
      <pc:sldChg chg="modSp mod modTransition modAnim">
        <pc:chgData name="Jéssica Sousa de Araujo" userId="92cb63d1-0341-4aca-b9ac-a56be9acad25" providerId="ADAL" clId="{6C70108A-FA80-4891-91A5-F4599DC69F41}" dt="2022-04-01T16:44:38.552" v="1505" actId="113"/>
        <pc:sldMkLst>
          <pc:docMk/>
          <pc:sldMk cId="2285421993" sldId="288"/>
        </pc:sldMkLst>
        <pc:spChg chg="mod">
          <ac:chgData name="Jéssica Sousa de Araujo" userId="92cb63d1-0341-4aca-b9ac-a56be9acad25" providerId="ADAL" clId="{6C70108A-FA80-4891-91A5-F4599DC69F41}" dt="2022-04-01T16:44:38.552" v="1505" actId="113"/>
          <ac:spMkLst>
            <pc:docMk/>
            <pc:sldMk cId="2285421993" sldId="288"/>
            <ac:spMk id="3" creationId="{84FCEC01-D8E4-4C86-A456-0CC19438EE23}"/>
          </ac:spMkLst>
        </pc:spChg>
      </pc:sldChg>
      <pc:sldChg chg="addSp modSp mod modTransition modAnim">
        <pc:chgData name="Jéssica Sousa de Araujo" userId="92cb63d1-0341-4aca-b9ac-a56be9acad25" providerId="ADAL" clId="{6C70108A-FA80-4891-91A5-F4599DC69F41}" dt="2022-04-01T16:56:54.614" v="1646"/>
        <pc:sldMkLst>
          <pc:docMk/>
          <pc:sldMk cId="794470573" sldId="289"/>
        </pc:sldMkLst>
        <pc:spChg chg="mod">
          <ac:chgData name="Jéssica Sousa de Araujo" userId="92cb63d1-0341-4aca-b9ac-a56be9acad25" providerId="ADAL" clId="{6C70108A-FA80-4891-91A5-F4599DC69F41}" dt="2022-04-01T13:50:37.129" v="552" actId="207"/>
          <ac:spMkLst>
            <pc:docMk/>
            <pc:sldMk cId="794470573" sldId="289"/>
            <ac:spMk id="2" creationId="{00000000-0000-0000-0000-000000000000}"/>
          </ac:spMkLst>
        </pc:spChg>
        <pc:spChg chg="add mod">
          <ac:chgData name="Jéssica Sousa de Araujo" userId="92cb63d1-0341-4aca-b9ac-a56be9acad25" providerId="ADAL" clId="{6C70108A-FA80-4891-91A5-F4599DC69F41}" dt="2022-04-01T13:50:29.208" v="550" actId="207"/>
          <ac:spMkLst>
            <pc:docMk/>
            <pc:sldMk cId="794470573" sldId="289"/>
            <ac:spMk id="3" creationId="{B5708B3B-7E57-4015-BDC0-72C4E9A72778}"/>
          </ac:spMkLst>
        </pc:spChg>
        <pc:spChg chg="add mod">
          <ac:chgData name="Jéssica Sousa de Araujo" userId="92cb63d1-0341-4aca-b9ac-a56be9acad25" providerId="ADAL" clId="{6C70108A-FA80-4891-91A5-F4599DC69F41}" dt="2022-04-01T13:50:34.505" v="551" actId="207"/>
          <ac:spMkLst>
            <pc:docMk/>
            <pc:sldMk cId="794470573" sldId="289"/>
            <ac:spMk id="4" creationId="{3D3BDFAC-D89E-4B91-ABA8-2D5B4F87279C}"/>
          </ac:spMkLst>
        </pc:spChg>
        <pc:spChg chg="mod">
          <ac:chgData name="Jéssica Sousa de Araujo" userId="92cb63d1-0341-4aca-b9ac-a56be9acad25" providerId="ADAL" clId="{6C70108A-FA80-4891-91A5-F4599DC69F41}" dt="2022-04-01T13:50:39.744" v="553" actId="207"/>
          <ac:spMkLst>
            <pc:docMk/>
            <pc:sldMk cId="794470573" sldId="289"/>
            <ac:spMk id="5" creationId="{B162B04F-6470-4FFD-9DD3-A589969E3C14}"/>
          </ac:spMkLst>
        </pc:spChg>
        <pc:spChg chg="mod">
          <ac:chgData name="Jéssica Sousa de Araujo" userId="92cb63d1-0341-4aca-b9ac-a56be9acad25" providerId="ADAL" clId="{6C70108A-FA80-4891-91A5-F4599DC69F41}" dt="2022-04-01T16:34:02.182" v="1418" actId="113"/>
          <ac:spMkLst>
            <pc:docMk/>
            <pc:sldMk cId="794470573" sldId="289"/>
            <ac:spMk id="10" creationId="{4863D4F8-7685-46C0-B4D1-DCA3903201FE}"/>
          </ac:spMkLst>
        </pc:spChg>
        <pc:spChg chg="mod">
          <ac:chgData name="Jéssica Sousa de Araujo" userId="92cb63d1-0341-4aca-b9ac-a56be9acad25" providerId="ADAL" clId="{6C70108A-FA80-4891-91A5-F4599DC69F41}" dt="2022-04-01T16:33:59.486" v="1417" actId="113"/>
          <ac:spMkLst>
            <pc:docMk/>
            <pc:sldMk cId="794470573" sldId="289"/>
            <ac:spMk id="19" creationId="{D968D8B8-04FD-472F-8CDB-39DA1C6B70F9}"/>
          </ac:spMkLst>
        </pc:spChg>
        <pc:cxnChg chg="mod">
          <ac:chgData name="Jéssica Sousa de Araujo" userId="92cb63d1-0341-4aca-b9ac-a56be9acad25" providerId="ADAL" clId="{6C70108A-FA80-4891-91A5-F4599DC69F41}" dt="2022-04-01T16:33:37.027" v="1415" actId="692"/>
          <ac:cxnSpMkLst>
            <pc:docMk/>
            <pc:sldMk cId="794470573" sldId="289"/>
            <ac:cxnSpMk id="12" creationId="{E566E3D5-EBC4-4D09-A9B6-00A60EB28203}"/>
          </ac:cxnSpMkLst>
        </pc:cxnChg>
        <pc:cxnChg chg="mod">
          <ac:chgData name="Jéssica Sousa de Araujo" userId="92cb63d1-0341-4aca-b9ac-a56be9acad25" providerId="ADAL" clId="{6C70108A-FA80-4891-91A5-F4599DC69F41}" dt="2022-04-01T16:33:29.726" v="1414" actId="692"/>
          <ac:cxnSpMkLst>
            <pc:docMk/>
            <pc:sldMk cId="794470573" sldId="289"/>
            <ac:cxnSpMk id="14" creationId="{EC6A200B-299B-4D8A-8F4A-A7B0F4E032BC}"/>
          </ac:cxnSpMkLst>
        </pc:cxnChg>
      </pc:sldChg>
      <pc:sldChg chg="modSp mod modTransition modAnim">
        <pc:chgData name="Jéssica Sousa de Araujo" userId="92cb63d1-0341-4aca-b9ac-a56be9acad25" providerId="ADAL" clId="{6C70108A-FA80-4891-91A5-F4599DC69F41}" dt="2022-03-31T21:56:25.319" v="351"/>
        <pc:sldMkLst>
          <pc:docMk/>
          <pc:sldMk cId="55231553" sldId="290"/>
        </pc:sldMkLst>
        <pc:spChg chg="mod">
          <ac:chgData name="Jéssica Sousa de Araujo" userId="92cb63d1-0341-4aca-b9ac-a56be9acad25" providerId="ADAL" clId="{6C70108A-FA80-4891-91A5-F4599DC69F41}" dt="2022-03-31T20:56:34.037" v="79" actId="108"/>
          <ac:spMkLst>
            <pc:docMk/>
            <pc:sldMk cId="55231553" sldId="290"/>
            <ac:spMk id="2" creationId="{00000000-0000-0000-0000-000000000000}"/>
          </ac:spMkLst>
        </pc:spChg>
      </pc:sldChg>
      <pc:sldChg chg="modSp">
        <pc:chgData name="Jéssica Sousa de Araujo" userId="92cb63d1-0341-4aca-b9ac-a56be9acad25" providerId="ADAL" clId="{6C70108A-FA80-4891-91A5-F4599DC69F41}" dt="2022-04-01T13:51:20.817" v="558" actId="207"/>
        <pc:sldMkLst>
          <pc:docMk/>
          <pc:sldMk cId="450844751" sldId="290"/>
        </pc:sldMkLst>
        <pc:spChg chg="mod">
          <ac:chgData name="Jéssica Sousa de Araujo" userId="92cb63d1-0341-4aca-b9ac-a56be9acad25" providerId="ADAL" clId="{6C70108A-FA80-4891-91A5-F4599DC69F41}" dt="2022-04-01T13:51:20.817" v="558" actId="207"/>
          <ac:spMkLst>
            <pc:docMk/>
            <pc:sldMk cId="450844751" sldId="290"/>
            <ac:spMk id="2" creationId="{00000000-0000-0000-0000-000000000000}"/>
          </ac:spMkLst>
        </pc:spChg>
      </pc:sldChg>
      <pc:sldChg chg="modSp mod modTransition modAnim">
        <pc:chgData name="Jéssica Sousa de Araujo" userId="92cb63d1-0341-4aca-b9ac-a56be9acad25" providerId="ADAL" clId="{6C70108A-FA80-4891-91A5-F4599DC69F41}" dt="2022-04-04T13:59:23.913" v="1709"/>
        <pc:sldMkLst>
          <pc:docMk/>
          <pc:sldMk cId="2710639378" sldId="291"/>
        </pc:sldMkLst>
        <pc:spChg chg="mod">
          <ac:chgData name="Jéssica Sousa de Araujo" userId="92cb63d1-0341-4aca-b9ac-a56be9acad25" providerId="ADAL" clId="{6C70108A-FA80-4891-91A5-F4599DC69F41}" dt="2022-04-01T16:50:58.509" v="1592" actId="2711"/>
          <ac:spMkLst>
            <pc:docMk/>
            <pc:sldMk cId="2710639378" sldId="291"/>
            <ac:spMk id="3" creationId="{FC7FFA4D-3A33-4C2B-A523-6C65C7735A06}"/>
          </ac:spMkLst>
        </pc:spChg>
        <pc:spChg chg="mod">
          <ac:chgData name="Jéssica Sousa de Araujo" userId="92cb63d1-0341-4aca-b9ac-a56be9acad25" providerId="ADAL" clId="{6C70108A-FA80-4891-91A5-F4599DC69F41}" dt="2022-04-01T16:50:58.509" v="1592" actId="2711"/>
          <ac:spMkLst>
            <pc:docMk/>
            <pc:sldMk cId="2710639378" sldId="291"/>
            <ac:spMk id="4" creationId="{E166DD30-D19E-4E82-91F0-44E3188080C3}"/>
          </ac:spMkLst>
        </pc:spChg>
        <pc:spChg chg="mod">
          <ac:chgData name="Jéssica Sousa de Araujo" userId="92cb63d1-0341-4aca-b9ac-a56be9acad25" providerId="ADAL" clId="{6C70108A-FA80-4891-91A5-F4599DC69F41}" dt="2022-04-01T16:51:06.506" v="1594" actId="113"/>
          <ac:spMkLst>
            <pc:docMk/>
            <pc:sldMk cId="2710639378" sldId="291"/>
            <ac:spMk id="5" creationId="{828DDA5F-CDAB-4CF9-95DD-BEBC898C7499}"/>
          </ac:spMkLst>
        </pc:spChg>
        <pc:spChg chg="mod">
          <ac:chgData name="Jéssica Sousa de Araujo" userId="92cb63d1-0341-4aca-b9ac-a56be9acad25" providerId="ADAL" clId="{6C70108A-FA80-4891-91A5-F4599DC69F41}" dt="2022-04-01T16:51:39.362" v="1596" actId="113"/>
          <ac:spMkLst>
            <pc:docMk/>
            <pc:sldMk cId="2710639378" sldId="291"/>
            <ac:spMk id="6" creationId="{DD98B7B2-E061-430A-828C-B815DBEDC123}"/>
          </ac:spMkLst>
        </pc:spChg>
        <pc:spChg chg="mod">
          <ac:chgData name="Jéssica Sousa de Araujo" userId="92cb63d1-0341-4aca-b9ac-a56be9acad25" providerId="ADAL" clId="{6C70108A-FA80-4891-91A5-F4599DC69F41}" dt="2022-04-01T16:50:58.509" v="1592" actId="2711"/>
          <ac:spMkLst>
            <pc:docMk/>
            <pc:sldMk cId="2710639378" sldId="291"/>
            <ac:spMk id="7" creationId="{12EE60FA-6E02-4E38-81D0-E289922FECD2}"/>
          </ac:spMkLst>
        </pc:spChg>
        <pc:spChg chg="mod">
          <ac:chgData name="Jéssica Sousa de Araujo" userId="92cb63d1-0341-4aca-b9ac-a56be9acad25" providerId="ADAL" clId="{6C70108A-FA80-4891-91A5-F4599DC69F41}" dt="2022-04-01T16:51:35.890" v="1595" actId="113"/>
          <ac:spMkLst>
            <pc:docMk/>
            <pc:sldMk cId="2710639378" sldId="291"/>
            <ac:spMk id="8" creationId="{1B42444D-9731-450A-96A1-479FE83ED7E2}"/>
          </ac:spMkLst>
        </pc:spChg>
        <pc:spChg chg="mod">
          <ac:chgData name="Jéssica Sousa de Araujo" userId="92cb63d1-0341-4aca-b9ac-a56be9acad25" providerId="ADAL" clId="{6C70108A-FA80-4891-91A5-F4599DC69F41}" dt="2022-04-01T16:50:58.509" v="1592" actId="2711"/>
          <ac:spMkLst>
            <pc:docMk/>
            <pc:sldMk cId="2710639378" sldId="291"/>
            <ac:spMk id="13" creationId="{6E917122-59AE-4AF6-A03E-E5BAF5DFED5C}"/>
          </ac:spMkLst>
        </pc:spChg>
        <pc:spChg chg="mod">
          <ac:chgData name="Jéssica Sousa de Araujo" userId="92cb63d1-0341-4aca-b9ac-a56be9acad25" providerId="ADAL" clId="{6C70108A-FA80-4891-91A5-F4599DC69F41}" dt="2022-04-01T16:51:41.969" v="1597" actId="113"/>
          <ac:spMkLst>
            <pc:docMk/>
            <pc:sldMk cId="2710639378" sldId="291"/>
            <ac:spMk id="14" creationId="{C2D5E3E8-717D-4DC2-80F9-7F429641F683}"/>
          </ac:spMkLst>
        </pc:spChg>
        <pc:spChg chg="mod">
          <ac:chgData name="Jéssica Sousa de Araujo" userId="92cb63d1-0341-4aca-b9ac-a56be9acad25" providerId="ADAL" clId="{6C70108A-FA80-4891-91A5-F4599DC69F41}" dt="2022-04-01T16:50:58.509" v="1592" actId="2711"/>
          <ac:spMkLst>
            <pc:docMk/>
            <pc:sldMk cId="2710639378" sldId="291"/>
            <ac:spMk id="19" creationId="{C5D0604D-8889-4250-A496-CDE389754C14}"/>
          </ac:spMkLst>
        </pc:spChg>
        <pc:spChg chg="mod">
          <ac:chgData name="Jéssica Sousa de Araujo" userId="92cb63d1-0341-4aca-b9ac-a56be9acad25" providerId="ADAL" clId="{6C70108A-FA80-4891-91A5-F4599DC69F41}" dt="2022-04-01T16:51:04.434" v="1593" actId="113"/>
          <ac:spMkLst>
            <pc:docMk/>
            <pc:sldMk cId="2710639378" sldId="291"/>
            <ac:spMk id="20" creationId="{FA236213-1276-4AAC-878C-D8E0EC075562}"/>
          </ac:spMkLst>
        </pc:spChg>
        <pc:spChg chg="mod">
          <ac:chgData name="Jéssica Sousa de Araujo" userId="92cb63d1-0341-4aca-b9ac-a56be9acad25" providerId="ADAL" clId="{6C70108A-FA80-4891-91A5-F4599DC69F41}" dt="2022-04-01T16:50:58.509" v="1592" actId="2711"/>
          <ac:spMkLst>
            <pc:docMk/>
            <pc:sldMk cId="2710639378" sldId="291"/>
            <ac:spMk id="21" creationId="{0147D59F-A1BE-4383-A3C7-8AAA118E84CC}"/>
          </ac:spMkLst>
        </pc:spChg>
        <pc:picChg chg="mod">
          <ac:chgData name="Jéssica Sousa de Araujo" userId="92cb63d1-0341-4aca-b9ac-a56be9acad25" providerId="ADAL" clId="{6C70108A-FA80-4891-91A5-F4599DC69F41}" dt="2022-04-01T16:50:58.509" v="1592" actId="2711"/>
          <ac:picMkLst>
            <pc:docMk/>
            <pc:sldMk cId="2710639378" sldId="291"/>
            <ac:picMk id="12" creationId="{FC3D1D49-7F96-48AE-992C-D4623554F4F4}"/>
          </ac:picMkLst>
        </pc:picChg>
        <pc:picChg chg="mod">
          <ac:chgData name="Jéssica Sousa de Araujo" userId="92cb63d1-0341-4aca-b9ac-a56be9acad25" providerId="ADAL" clId="{6C70108A-FA80-4891-91A5-F4599DC69F41}" dt="2022-04-01T16:50:58.509" v="1592" actId="2711"/>
          <ac:picMkLst>
            <pc:docMk/>
            <pc:sldMk cId="2710639378" sldId="291"/>
            <ac:picMk id="17" creationId="{17F69DFE-CA54-4E15-804F-01B4DF9A751F}"/>
          </ac:picMkLst>
        </pc:picChg>
        <pc:cxnChg chg="mod">
          <ac:chgData name="Jéssica Sousa de Araujo" userId="92cb63d1-0341-4aca-b9ac-a56be9acad25" providerId="ADAL" clId="{6C70108A-FA80-4891-91A5-F4599DC69F41}" dt="2022-04-01T16:50:58.509" v="1592" actId="2711"/>
          <ac:cxnSpMkLst>
            <pc:docMk/>
            <pc:sldMk cId="2710639378" sldId="291"/>
            <ac:cxnSpMk id="24" creationId="{1C26F7F8-594D-444C-BF13-05BD578A649E}"/>
          </ac:cxnSpMkLst>
        </pc:cxnChg>
      </pc:sldChg>
      <pc:sldChg chg="addSp delSp modSp mod modTransition delAnim modAnim">
        <pc:chgData name="Jéssica Sousa de Araujo" userId="92cb63d1-0341-4aca-b9ac-a56be9acad25" providerId="ADAL" clId="{6C70108A-FA80-4891-91A5-F4599DC69F41}" dt="2022-04-04T14:01:48.113" v="1745"/>
        <pc:sldMkLst>
          <pc:docMk/>
          <pc:sldMk cId="954648538" sldId="292"/>
        </pc:sldMkLst>
        <pc:spChg chg="mod">
          <ac:chgData name="Jéssica Sousa de Araujo" userId="92cb63d1-0341-4aca-b9ac-a56be9acad25" providerId="ADAL" clId="{6C70108A-FA80-4891-91A5-F4599DC69F41}" dt="2022-04-01T16:51:51.541" v="1599" actId="113"/>
          <ac:spMkLst>
            <pc:docMk/>
            <pc:sldMk cId="954648538" sldId="292"/>
            <ac:spMk id="10" creationId="{20D68B78-A9CA-4E7B-B3BE-B280E4ED6416}"/>
          </ac:spMkLst>
        </pc:spChg>
        <pc:spChg chg="mod">
          <ac:chgData name="Jéssica Sousa de Araujo" userId="92cb63d1-0341-4aca-b9ac-a56be9acad25" providerId="ADAL" clId="{6C70108A-FA80-4891-91A5-F4599DC69F41}" dt="2022-04-01T16:51:51.541" v="1599" actId="113"/>
          <ac:spMkLst>
            <pc:docMk/>
            <pc:sldMk cId="954648538" sldId="292"/>
            <ac:spMk id="16" creationId="{C5B5E455-8EDB-4A60-BA8E-5C6355534433}"/>
          </ac:spMkLst>
        </pc:spChg>
        <pc:spChg chg="mod">
          <ac:chgData name="Jéssica Sousa de Araujo" userId="92cb63d1-0341-4aca-b9ac-a56be9acad25" providerId="ADAL" clId="{6C70108A-FA80-4891-91A5-F4599DC69F41}" dt="2022-04-01T16:51:51.541" v="1599" actId="113"/>
          <ac:spMkLst>
            <pc:docMk/>
            <pc:sldMk cId="954648538" sldId="292"/>
            <ac:spMk id="23" creationId="{E4E6B68D-88D0-4575-9D54-C4DBF8C07CA7}"/>
          </ac:spMkLst>
        </pc:spChg>
        <pc:spChg chg="mod">
          <ac:chgData name="Jéssica Sousa de Araujo" userId="92cb63d1-0341-4aca-b9ac-a56be9acad25" providerId="ADAL" clId="{6C70108A-FA80-4891-91A5-F4599DC69F41}" dt="2022-04-01T16:51:51.541" v="1599" actId="113"/>
          <ac:spMkLst>
            <pc:docMk/>
            <pc:sldMk cId="954648538" sldId="292"/>
            <ac:spMk id="24" creationId="{8B7F2250-C360-4582-8645-4D2EF815A059}"/>
          </ac:spMkLst>
        </pc:spChg>
        <pc:spChg chg="mod">
          <ac:chgData name="Jéssica Sousa de Araujo" userId="92cb63d1-0341-4aca-b9ac-a56be9acad25" providerId="ADAL" clId="{6C70108A-FA80-4891-91A5-F4599DC69F41}" dt="2022-04-01T16:51:51.541" v="1599" actId="113"/>
          <ac:spMkLst>
            <pc:docMk/>
            <pc:sldMk cId="954648538" sldId="292"/>
            <ac:spMk id="25" creationId="{88A18FBE-482C-4F48-AB4A-93E9C3BF1F9E}"/>
          </ac:spMkLst>
        </pc:spChg>
        <pc:spChg chg="mod">
          <ac:chgData name="Jéssica Sousa de Araujo" userId="92cb63d1-0341-4aca-b9ac-a56be9acad25" providerId="ADAL" clId="{6C70108A-FA80-4891-91A5-F4599DC69F41}" dt="2022-04-01T16:51:51.541" v="1599" actId="113"/>
          <ac:spMkLst>
            <pc:docMk/>
            <pc:sldMk cId="954648538" sldId="292"/>
            <ac:spMk id="26" creationId="{0D783C84-6299-4E67-A777-2D7470B66815}"/>
          </ac:spMkLst>
        </pc:spChg>
        <pc:spChg chg="mod">
          <ac:chgData name="Jéssica Sousa de Araujo" userId="92cb63d1-0341-4aca-b9ac-a56be9acad25" providerId="ADAL" clId="{6C70108A-FA80-4891-91A5-F4599DC69F41}" dt="2022-04-01T16:51:51.541" v="1599" actId="113"/>
          <ac:spMkLst>
            <pc:docMk/>
            <pc:sldMk cId="954648538" sldId="292"/>
            <ac:spMk id="27" creationId="{09573718-1FAD-4ACA-96D4-F05C57D21451}"/>
          </ac:spMkLst>
        </pc:spChg>
        <pc:spChg chg="mod ord">
          <ac:chgData name="Jéssica Sousa de Araujo" userId="92cb63d1-0341-4aca-b9ac-a56be9acad25" providerId="ADAL" clId="{6C70108A-FA80-4891-91A5-F4599DC69F41}" dt="2022-04-01T16:51:51.541" v="1599" actId="113"/>
          <ac:spMkLst>
            <pc:docMk/>
            <pc:sldMk cId="954648538" sldId="292"/>
            <ac:spMk id="28" creationId="{182BFC2F-860C-4B06-89BC-B11448F8934D}"/>
          </ac:spMkLst>
        </pc:spChg>
        <pc:spChg chg="mod">
          <ac:chgData name="Jéssica Sousa de Araujo" userId="92cb63d1-0341-4aca-b9ac-a56be9acad25" providerId="ADAL" clId="{6C70108A-FA80-4891-91A5-F4599DC69F41}" dt="2022-04-01T16:51:51.541" v="1599" actId="113"/>
          <ac:spMkLst>
            <pc:docMk/>
            <pc:sldMk cId="954648538" sldId="292"/>
            <ac:spMk id="31" creationId="{963CBF24-F4F1-424A-B93D-BCBB18B95E13}"/>
          </ac:spMkLst>
        </pc:spChg>
        <pc:spChg chg="mod">
          <ac:chgData name="Jéssica Sousa de Araujo" userId="92cb63d1-0341-4aca-b9ac-a56be9acad25" providerId="ADAL" clId="{6C70108A-FA80-4891-91A5-F4599DC69F41}" dt="2022-04-01T16:51:51.541" v="1599" actId="113"/>
          <ac:spMkLst>
            <pc:docMk/>
            <pc:sldMk cId="954648538" sldId="292"/>
            <ac:spMk id="34" creationId="{B0594F7C-E8CE-4962-B2F0-E74710CC1150}"/>
          </ac:spMkLst>
        </pc:spChg>
        <pc:spChg chg="mod">
          <ac:chgData name="Jéssica Sousa de Araujo" userId="92cb63d1-0341-4aca-b9ac-a56be9acad25" providerId="ADAL" clId="{6C70108A-FA80-4891-91A5-F4599DC69F41}" dt="2022-04-01T16:51:51.541" v="1599" actId="113"/>
          <ac:spMkLst>
            <pc:docMk/>
            <pc:sldMk cId="954648538" sldId="292"/>
            <ac:spMk id="37" creationId="{027E1CDA-DDC7-4EEA-BEF3-B733AA03F6FA}"/>
          </ac:spMkLst>
        </pc:spChg>
        <pc:picChg chg="add mod">
          <ac:chgData name="Jéssica Sousa de Araujo" userId="92cb63d1-0341-4aca-b9ac-a56be9acad25" providerId="ADAL" clId="{6C70108A-FA80-4891-91A5-F4599DC69F41}" dt="2022-04-01T16:51:51.541" v="1599" actId="113"/>
          <ac:picMkLst>
            <pc:docMk/>
            <pc:sldMk cId="954648538" sldId="292"/>
            <ac:picMk id="3" creationId="{3C096E3C-CE08-434B-B219-C2751EDCBD41}"/>
          </ac:picMkLst>
        </pc:picChg>
        <pc:picChg chg="add mod">
          <ac:chgData name="Jéssica Sousa de Araujo" userId="92cb63d1-0341-4aca-b9ac-a56be9acad25" providerId="ADAL" clId="{6C70108A-FA80-4891-91A5-F4599DC69F41}" dt="2022-04-01T16:51:51.541" v="1599" actId="113"/>
          <ac:picMkLst>
            <pc:docMk/>
            <pc:sldMk cId="954648538" sldId="292"/>
            <ac:picMk id="17" creationId="{58420A4C-B4FB-4448-B202-100FC2676516}"/>
          </ac:picMkLst>
        </pc:picChg>
        <pc:picChg chg="del mod">
          <ac:chgData name="Jéssica Sousa de Araujo" userId="92cb63d1-0341-4aca-b9ac-a56be9acad25" providerId="ADAL" clId="{6C70108A-FA80-4891-91A5-F4599DC69F41}" dt="2022-04-01T16:02:27.939" v="1108" actId="478"/>
          <ac:picMkLst>
            <pc:docMk/>
            <pc:sldMk cId="954648538" sldId="292"/>
            <ac:picMk id="18" creationId="{DCBAB63F-37B4-4A77-AAB3-B1CD8A48A777}"/>
          </ac:picMkLst>
        </pc:picChg>
        <pc:picChg chg="del">
          <ac:chgData name="Jéssica Sousa de Araujo" userId="92cb63d1-0341-4aca-b9ac-a56be9acad25" providerId="ADAL" clId="{6C70108A-FA80-4891-91A5-F4599DC69F41}" dt="2022-04-01T16:01:12.271" v="1097" actId="478"/>
          <ac:picMkLst>
            <pc:docMk/>
            <pc:sldMk cId="954648538" sldId="292"/>
            <ac:picMk id="36" creationId="{CD5273AA-53B2-4EE4-AF16-F6D5EC2261EA}"/>
          </ac:picMkLst>
        </pc:picChg>
        <pc:cxnChg chg="mod">
          <ac:chgData name="Jéssica Sousa de Araujo" userId="92cb63d1-0341-4aca-b9ac-a56be9acad25" providerId="ADAL" clId="{6C70108A-FA80-4891-91A5-F4599DC69F41}" dt="2022-04-01T16:51:51.541" v="1599" actId="113"/>
          <ac:cxnSpMkLst>
            <pc:docMk/>
            <pc:sldMk cId="954648538" sldId="292"/>
            <ac:cxnSpMk id="35" creationId="{D0B4BA76-33E0-4FCF-A4F0-428E3FB06D03}"/>
          </ac:cxnSpMkLst>
        </pc:cxnChg>
      </pc:sldChg>
      <pc:sldChg chg="modSp mod modTransition">
        <pc:chgData name="Jéssica Sousa de Araujo" userId="92cb63d1-0341-4aca-b9ac-a56be9acad25" providerId="ADAL" clId="{6C70108A-FA80-4891-91A5-F4599DC69F41}" dt="2022-04-01T16:50:42.553" v="1589" actId="113"/>
        <pc:sldMkLst>
          <pc:docMk/>
          <pc:sldMk cId="1388331601" sldId="293"/>
        </pc:sldMkLst>
        <pc:spChg chg="mod">
          <ac:chgData name="Jéssica Sousa de Araujo" userId="92cb63d1-0341-4aca-b9ac-a56be9acad25" providerId="ADAL" clId="{6C70108A-FA80-4891-91A5-F4599DC69F41}" dt="2022-04-01T16:50:42.553" v="1589" actId="113"/>
          <ac:spMkLst>
            <pc:docMk/>
            <pc:sldMk cId="1388331601" sldId="293"/>
            <ac:spMk id="2" creationId="{00000000-0000-0000-0000-000000000000}"/>
          </ac:spMkLst>
        </pc:spChg>
        <pc:picChg chg="mod">
          <ac:chgData name="Jéssica Sousa de Araujo" userId="92cb63d1-0341-4aca-b9ac-a56be9acad25" providerId="ADAL" clId="{6C70108A-FA80-4891-91A5-F4599DC69F41}" dt="2022-04-01T16:02:58.315" v="1113" actId="207"/>
          <ac:picMkLst>
            <pc:docMk/>
            <pc:sldMk cId="1388331601" sldId="293"/>
            <ac:picMk id="3" creationId="{3D86D954-BB2B-4341-B81E-11A54F2D08CD}"/>
          </ac:picMkLst>
        </pc:picChg>
      </pc:sldChg>
      <pc:sldChg chg="addSp delSp modSp mod modTransition">
        <pc:chgData name="Jéssica Sousa de Araujo" userId="92cb63d1-0341-4aca-b9ac-a56be9acad25" providerId="ADAL" clId="{6C70108A-FA80-4891-91A5-F4599DC69F41}" dt="2022-04-01T16:50:50.450" v="1591" actId="113"/>
        <pc:sldMkLst>
          <pc:docMk/>
          <pc:sldMk cId="452485291" sldId="294"/>
        </pc:sldMkLst>
        <pc:spChg chg="mod">
          <ac:chgData name="Jéssica Sousa de Araujo" userId="92cb63d1-0341-4aca-b9ac-a56be9acad25" providerId="ADAL" clId="{6C70108A-FA80-4891-91A5-F4599DC69F41}" dt="2022-04-01T16:50:50.450" v="1591" actId="113"/>
          <ac:spMkLst>
            <pc:docMk/>
            <pc:sldMk cId="452485291" sldId="294"/>
            <ac:spMk id="2" creationId="{00000000-0000-0000-0000-000000000000}"/>
          </ac:spMkLst>
        </pc:spChg>
        <pc:picChg chg="del mod">
          <ac:chgData name="Jéssica Sousa de Araujo" userId="92cb63d1-0341-4aca-b9ac-a56be9acad25" providerId="ADAL" clId="{6C70108A-FA80-4891-91A5-F4599DC69F41}" dt="2022-04-01T16:00:13.304" v="1088" actId="478"/>
          <ac:picMkLst>
            <pc:docMk/>
            <pc:sldMk cId="452485291" sldId="294"/>
            <ac:picMk id="3" creationId="{7A601A65-5411-48C3-A126-E6AEFB375198}"/>
          </ac:picMkLst>
        </pc:picChg>
        <pc:picChg chg="add del mod">
          <ac:chgData name="Jéssica Sousa de Araujo" userId="92cb63d1-0341-4aca-b9ac-a56be9acad25" providerId="ADAL" clId="{6C70108A-FA80-4891-91A5-F4599DC69F41}" dt="2022-04-01T16:03:29.512" v="1115" actId="478"/>
          <ac:picMkLst>
            <pc:docMk/>
            <pc:sldMk cId="452485291" sldId="294"/>
            <ac:picMk id="4" creationId="{FFFD4316-A84C-4168-9BA9-AF9C6A1A4669}"/>
          </ac:picMkLst>
        </pc:picChg>
        <pc:picChg chg="add mod">
          <ac:chgData name="Jéssica Sousa de Araujo" userId="92cb63d1-0341-4aca-b9ac-a56be9acad25" providerId="ADAL" clId="{6C70108A-FA80-4891-91A5-F4599DC69F41}" dt="2022-04-01T16:03:32.615" v="1116" actId="1076"/>
          <ac:picMkLst>
            <pc:docMk/>
            <pc:sldMk cId="452485291" sldId="294"/>
            <ac:picMk id="6" creationId="{F200ADA6-DED9-473A-8587-E0F178C0D4AE}"/>
          </ac:picMkLst>
        </pc:picChg>
      </pc:sldChg>
      <pc:sldChg chg="modSp mod">
        <pc:chgData name="Jéssica Sousa de Araujo" userId="92cb63d1-0341-4aca-b9ac-a56be9acad25" providerId="ADAL" clId="{6C70108A-FA80-4891-91A5-F4599DC69F41}" dt="2022-04-01T16:35:11.567" v="1427" actId="2711"/>
        <pc:sldMkLst>
          <pc:docMk/>
          <pc:sldMk cId="190334849" sldId="4112"/>
        </pc:sldMkLst>
        <pc:spChg chg="mod">
          <ac:chgData name="Jéssica Sousa de Araujo" userId="92cb63d1-0341-4aca-b9ac-a56be9acad25" providerId="ADAL" clId="{6C70108A-FA80-4891-91A5-F4599DC69F41}" dt="2022-04-01T16:35:05.989" v="1426" actId="113"/>
          <ac:spMkLst>
            <pc:docMk/>
            <pc:sldMk cId="190334849" sldId="4112"/>
            <ac:spMk id="41" creationId="{2992AEC6-91A7-F245-BAC7-B2BE7F81B000}"/>
          </ac:spMkLst>
        </pc:spChg>
        <pc:spChg chg="mod">
          <ac:chgData name="Jéssica Sousa de Araujo" userId="92cb63d1-0341-4aca-b9ac-a56be9acad25" providerId="ADAL" clId="{6C70108A-FA80-4891-91A5-F4599DC69F41}" dt="2022-04-01T16:35:11.567" v="1427" actId="2711"/>
          <ac:spMkLst>
            <pc:docMk/>
            <pc:sldMk cId="190334849" sldId="4112"/>
            <ac:spMk id="75" creationId="{E6AF012B-5EE2-5449-A313-9F8F97DB70E1}"/>
          </ac:spMkLst>
        </pc:spChg>
      </pc:sldChg>
      <pc:sldChg chg="modSp mod modAnim">
        <pc:chgData name="Jéssica Sousa de Araujo" userId="92cb63d1-0341-4aca-b9ac-a56be9acad25" providerId="ADAL" clId="{6C70108A-FA80-4891-91A5-F4599DC69F41}" dt="2022-04-01T16:56:18.174" v="1643"/>
        <pc:sldMkLst>
          <pc:docMk/>
          <pc:sldMk cId="2495497490" sldId="4126"/>
        </pc:sldMkLst>
        <pc:spChg chg="mod">
          <ac:chgData name="Jéssica Sousa de Araujo" userId="92cb63d1-0341-4aca-b9ac-a56be9acad25" providerId="ADAL" clId="{6C70108A-FA80-4891-91A5-F4599DC69F41}" dt="2022-04-01T13:59:43.200" v="652" actId="207"/>
          <ac:spMkLst>
            <pc:docMk/>
            <pc:sldMk cId="2495497490" sldId="4126"/>
            <ac:spMk id="40" creationId="{2BEAEB89-504D-E649-ACD9-20B3B7297B34}"/>
          </ac:spMkLst>
        </pc:spChg>
        <pc:spChg chg="mod">
          <ac:chgData name="Jéssica Sousa de Araujo" userId="92cb63d1-0341-4aca-b9ac-a56be9acad25" providerId="ADAL" clId="{6C70108A-FA80-4891-91A5-F4599DC69F41}" dt="2022-04-01T13:58:48.053" v="608" actId="207"/>
          <ac:spMkLst>
            <pc:docMk/>
            <pc:sldMk cId="2495497490" sldId="4126"/>
            <ac:spMk id="41" creationId="{56FA91DE-B907-C842-BE34-F74342F4DD44}"/>
          </ac:spMkLst>
        </pc:spChg>
        <pc:spChg chg="mod">
          <ac:chgData name="Jéssica Sousa de Araujo" userId="92cb63d1-0341-4aca-b9ac-a56be9acad25" providerId="ADAL" clId="{6C70108A-FA80-4891-91A5-F4599DC69F41}" dt="2022-04-01T16:35:33.798" v="1429" actId="113"/>
          <ac:spMkLst>
            <pc:docMk/>
            <pc:sldMk cId="2495497490" sldId="4126"/>
            <ac:spMk id="53" creationId="{763D930A-EEDC-D042-AAF5-F97A8DEBB6E0}"/>
          </ac:spMkLst>
        </pc:spChg>
        <pc:spChg chg="mod">
          <ac:chgData name="Jéssica Sousa de Araujo" userId="92cb63d1-0341-4aca-b9ac-a56be9acad25" providerId="ADAL" clId="{6C70108A-FA80-4891-91A5-F4599DC69F41}" dt="2022-04-01T13:59:59.735" v="656" actId="207"/>
          <ac:spMkLst>
            <pc:docMk/>
            <pc:sldMk cId="2495497490" sldId="4126"/>
            <ac:spMk id="58" creationId="{539B27DA-7C6C-F84D-A17B-CD44501D2807}"/>
          </ac:spMkLst>
        </pc:spChg>
        <pc:spChg chg="mod">
          <ac:chgData name="Jéssica Sousa de Araujo" userId="92cb63d1-0341-4aca-b9ac-a56be9acad25" providerId="ADAL" clId="{6C70108A-FA80-4891-91A5-F4599DC69F41}" dt="2022-04-01T13:58:57.230" v="610" actId="207"/>
          <ac:spMkLst>
            <pc:docMk/>
            <pc:sldMk cId="2495497490" sldId="4126"/>
            <ac:spMk id="59" creationId="{EC9B75BA-9B9F-1447-A0CC-3F3240E36D9B}"/>
          </ac:spMkLst>
        </pc:spChg>
        <pc:spChg chg="mod">
          <ac:chgData name="Jéssica Sousa de Araujo" userId="92cb63d1-0341-4aca-b9ac-a56be9acad25" providerId="ADAL" clId="{6C70108A-FA80-4891-91A5-F4599DC69F41}" dt="2022-04-01T16:36:10.709" v="1434" actId="113"/>
          <ac:spMkLst>
            <pc:docMk/>
            <pc:sldMk cId="2495497490" sldId="4126"/>
            <ac:spMk id="61" creationId="{846F20A1-F420-DB4C-AC51-B91F2D7C1507}"/>
          </ac:spMkLst>
        </pc:spChg>
        <pc:spChg chg="mod">
          <ac:chgData name="Jéssica Sousa de Araujo" userId="92cb63d1-0341-4aca-b9ac-a56be9acad25" providerId="ADAL" clId="{6C70108A-FA80-4891-91A5-F4599DC69F41}" dt="2022-04-01T13:59:53.535" v="654" actId="207"/>
          <ac:spMkLst>
            <pc:docMk/>
            <pc:sldMk cId="2495497490" sldId="4126"/>
            <ac:spMk id="79" creationId="{7B2F4EFE-CFA4-0949-91E7-26B3FE3FF472}"/>
          </ac:spMkLst>
        </pc:spChg>
        <pc:spChg chg="mod">
          <ac:chgData name="Jéssica Sousa de Araujo" userId="92cb63d1-0341-4aca-b9ac-a56be9acad25" providerId="ADAL" clId="{6C70108A-FA80-4891-91A5-F4599DC69F41}" dt="2022-04-01T13:58:51.895" v="609" actId="207"/>
          <ac:spMkLst>
            <pc:docMk/>
            <pc:sldMk cId="2495497490" sldId="4126"/>
            <ac:spMk id="80" creationId="{B93567B8-366D-8B47-A6D9-3C54C8A94E5A}"/>
          </ac:spMkLst>
        </pc:spChg>
        <pc:spChg chg="mod">
          <ac:chgData name="Jéssica Sousa de Araujo" userId="92cb63d1-0341-4aca-b9ac-a56be9acad25" providerId="ADAL" clId="{6C70108A-FA80-4891-91A5-F4599DC69F41}" dt="2022-04-01T16:35:57.419" v="1431" actId="113"/>
          <ac:spMkLst>
            <pc:docMk/>
            <pc:sldMk cId="2495497490" sldId="4126"/>
            <ac:spMk id="82" creationId="{2A5A1417-5A11-4D42-BD7D-9046B68A2CB5}"/>
          </ac:spMkLst>
        </pc:spChg>
        <pc:spChg chg="mod">
          <ac:chgData name="Jéssica Sousa de Araujo" userId="92cb63d1-0341-4aca-b9ac-a56be9acad25" providerId="ADAL" clId="{6C70108A-FA80-4891-91A5-F4599DC69F41}" dt="2022-04-01T13:58:38.755" v="607" actId="207"/>
          <ac:spMkLst>
            <pc:docMk/>
            <pc:sldMk cId="2495497490" sldId="4126"/>
            <ac:spMk id="84" creationId="{30BEF143-5844-AB44-AC91-1DC6E3E19539}"/>
          </ac:spMkLst>
        </pc:spChg>
        <pc:spChg chg="mod">
          <ac:chgData name="Jéssica Sousa de Araujo" userId="92cb63d1-0341-4aca-b9ac-a56be9acad25" providerId="ADAL" clId="{6C70108A-FA80-4891-91A5-F4599DC69F41}" dt="2022-04-01T13:57:33.372" v="605" actId="207"/>
          <ac:spMkLst>
            <pc:docMk/>
            <pc:sldMk cId="2495497490" sldId="4126"/>
            <ac:spMk id="85" creationId="{2661C319-4AFF-F84E-8C5E-01F867E1B4E9}"/>
          </ac:spMkLst>
        </pc:spChg>
        <pc:spChg chg="mod">
          <ac:chgData name="Jéssica Sousa de Araujo" userId="92cb63d1-0341-4aca-b9ac-a56be9acad25" providerId="ADAL" clId="{6C70108A-FA80-4891-91A5-F4599DC69F41}" dt="2022-04-01T13:58:04.729" v="606" actId="207"/>
          <ac:spMkLst>
            <pc:docMk/>
            <pc:sldMk cId="2495497490" sldId="4126"/>
            <ac:spMk id="88" creationId="{5DA389BA-4CE0-6249-BD6C-D3FB48F90415}"/>
          </ac:spMkLst>
        </pc:spChg>
        <pc:spChg chg="mod">
          <ac:chgData name="Jéssica Sousa de Araujo" userId="92cb63d1-0341-4aca-b9ac-a56be9acad25" providerId="ADAL" clId="{6C70108A-FA80-4891-91A5-F4599DC69F41}" dt="2022-04-01T16:39:55.777" v="1455"/>
          <ac:spMkLst>
            <pc:docMk/>
            <pc:sldMk cId="2495497490" sldId="4126"/>
            <ac:spMk id="96" creationId="{073535C4-2D7A-F140-B199-3BFE71B2C36C}"/>
          </ac:spMkLst>
        </pc:spChg>
      </pc:sldChg>
      <pc:sldChg chg="modSp">
        <pc:chgData name="Jéssica Sousa de Araujo" userId="92cb63d1-0341-4aca-b9ac-a56be9acad25" providerId="ADAL" clId="{6C70108A-FA80-4891-91A5-F4599DC69F41}" dt="2022-04-01T16:44:29.505" v="1503" actId="113"/>
        <pc:sldMkLst>
          <pc:docMk/>
          <pc:sldMk cId="2538112597" sldId="4128"/>
        </pc:sldMkLst>
        <pc:spChg chg="mod">
          <ac:chgData name="Jéssica Sousa de Araujo" userId="92cb63d1-0341-4aca-b9ac-a56be9acad25" providerId="ADAL" clId="{6C70108A-FA80-4891-91A5-F4599DC69F41}" dt="2022-04-01T16:44:29.505" v="1503" actId="113"/>
          <ac:spMkLst>
            <pc:docMk/>
            <pc:sldMk cId="2538112597" sldId="4128"/>
            <ac:spMk id="22" creationId="{B58CDE02-0D9D-48CB-8982-66FDCB54B08D}"/>
          </ac:spMkLst>
        </pc:spChg>
      </pc:sldChg>
      <pc:sldChg chg="modSp">
        <pc:chgData name="Jéssica Sousa de Araujo" userId="92cb63d1-0341-4aca-b9ac-a56be9acad25" providerId="ADAL" clId="{6C70108A-FA80-4891-91A5-F4599DC69F41}" dt="2022-04-01T16:42:41.431" v="1484" actId="113"/>
        <pc:sldMkLst>
          <pc:docMk/>
          <pc:sldMk cId="198687695" sldId="4129"/>
        </pc:sldMkLst>
        <pc:spChg chg="mod">
          <ac:chgData name="Jéssica Sousa de Araujo" userId="92cb63d1-0341-4aca-b9ac-a56be9acad25" providerId="ADAL" clId="{6C70108A-FA80-4891-91A5-F4599DC69F41}" dt="2022-04-01T16:42:38.656" v="1483" actId="113"/>
          <ac:spMkLst>
            <pc:docMk/>
            <pc:sldMk cId="198687695" sldId="4129"/>
            <ac:spMk id="2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1T16:42:23.912" v="1479" actId="113"/>
          <ac:spMkLst>
            <pc:docMk/>
            <pc:sldMk cId="198687695" sldId="4129"/>
            <ac:spMk id="3" creationId="{B5708B3B-7E57-4015-BDC0-72C4E9A72778}"/>
          </ac:spMkLst>
        </pc:spChg>
        <pc:spChg chg="mod">
          <ac:chgData name="Jéssica Sousa de Araujo" userId="92cb63d1-0341-4aca-b9ac-a56be9acad25" providerId="ADAL" clId="{6C70108A-FA80-4891-91A5-F4599DC69F41}" dt="2022-04-01T16:42:33.200" v="1480" actId="113"/>
          <ac:spMkLst>
            <pc:docMk/>
            <pc:sldMk cId="198687695" sldId="4129"/>
            <ac:spMk id="4" creationId="{3D3BDFAC-D89E-4B91-ABA8-2D5B4F87279C}"/>
          </ac:spMkLst>
        </pc:spChg>
        <pc:spChg chg="mod">
          <ac:chgData name="Jéssica Sousa de Araujo" userId="92cb63d1-0341-4aca-b9ac-a56be9acad25" providerId="ADAL" clId="{6C70108A-FA80-4891-91A5-F4599DC69F41}" dt="2022-04-01T16:42:41.431" v="1484" actId="113"/>
          <ac:spMkLst>
            <pc:docMk/>
            <pc:sldMk cId="198687695" sldId="4129"/>
            <ac:spMk id="5" creationId="{B162B04F-6470-4FFD-9DD3-A589969E3C14}"/>
          </ac:spMkLst>
        </pc:spChg>
      </pc:sldChg>
      <pc:sldChg chg="addSp delSp modSp mod addAnim delAnim modAnim">
        <pc:chgData name="Jéssica Sousa de Araujo" userId="92cb63d1-0341-4aca-b9ac-a56be9acad25" providerId="ADAL" clId="{6C70108A-FA80-4891-91A5-F4599DC69F41}" dt="2022-04-01T16:57:13.278" v="1647"/>
        <pc:sldMkLst>
          <pc:docMk/>
          <pc:sldMk cId="3819336802" sldId="4130"/>
        </pc:sldMkLst>
        <pc:spChg chg="mod">
          <ac:chgData name="Jéssica Sousa de Araujo" userId="92cb63d1-0341-4aca-b9ac-a56be9acad25" providerId="ADAL" clId="{6C70108A-FA80-4891-91A5-F4599DC69F41}" dt="2022-04-01T16:27:42.089" v="1355" actId="1076"/>
          <ac:spMkLst>
            <pc:docMk/>
            <pc:sldMk cId="3819336802" sldId="4130"/>
            <ac:spMk id="15" creationId="{DD9B4CAD-63F8-489A-8C77-04C30C8E37DE}"/>
          </ac:spMkLst>
        </pc:spChg>
        <pc:spChg chg="mod">
          <ac:chgData name="Jéssica Sousa de Araujo" userId="92cb63d1-0341-4aca-b9ac-a56be9acad25" providerId="ADAL" clId="{6C70108A-FA80-4891-91A5-F4599DC69F41}" dt="2022-04-01T16:08:23.488" v="1188" actId="20577"/>
          <ac:spMkLst>
            <pc:docMk/>
            <pc:sldMk cId="3819336802" sldId="4130"/>
            <ac:spMk id="16" creationId="{FD6D41CE-F7F0-496B-B87D-32481DB2B6E0}"/>
          </ac:spMkLst>
        </pc:spChg>
        <pc:spChg chg="del mod topLvl">
          <ac:chgData name="Jéssica Sousa de Araujo" userId="92cb63d1-0341-4aca-b9ac-a56be9acad25" providerId="ADAL" clId="{6C70108A-FA80-4891-91A5-F4599DC69F41}" dt="2022-04-01T16:31:11.936" v="1393" actId="478"/>
          <ac:spMkLst>
            <pc:docMk/>
            <pc:sldMk cId="3819336802" sldId="4130"/>
            <ac:spMk id="18" creationId="{53172CDB-D490-4C5A-9DAD-DB47A2712A01}"/>
          </ac:spMkLst>
        </pc:spChg>
        <pc:spChg chg="del mod topLvl">
          <ac:chgData name="Jéssica Sousa de Araujo" userId="92cb63d1-0341-4aca-b9ac-a56be9acad25" providerId="ADAL" clId="{6C70108A-FA80-4891-91A5-F4599DC69F41}" dt="2022-04-01T16:31:11.936" v="1393" actId="478"/>
          <ac:spMkLst>
            <pc:docMk/>
            <pc:sldMk cId="3819336802" sldId="4130"/>
            <ac:spMk id="22" creationId="{35C65F80-AA78-446A-B9EC-83F2BD773315}"/>
          </ac:spMkLst>
        </pc:spChg>
        <pc:spChg chg="del mod topLvl">
          <ac:chgData name="Jéssica Sousa de Araujo" userId="92cb63d1-0341-4aca-b9ac-a56be9acad25" providerId="ADAL" clId="{6C70108A-FA80-4891-91A5-F4599DC69F41}" dt="2022-04-01T16:25:21.996" v="1327" actId="478"/>
          <ac:spMkLst>
            <pc:docMk/>
            <pc:sldMk cId="3819336802" sldId="4130"/>
            <ac:spMk id="25" creationId="{17CA9BE6-50B7-4DFD-9D47-3EAE2834F593}"/>
          </ac:spMkLst>
        </pc:spChg>
        <pc:spChg chg="del mod topLvl">
          <ac:chgData name="Jéssica Sousa de Araujo" userId="92cb63d1-0341-4aca-b9ac-a56be9acad25" providerId="ADAL" clId="{6C70108A-FA80-4891-91A5-F4599DC69F41}" dt="2022-04-01T16:25:24.332" v="1328" actId="478"/>
          <ac:spMkLst>
            <pc:docMk/>
            <pc:sldMk cId="3819336802" sldId="4130"/>
            <ac:spMk id="28" creationId="{6061A81F-FADE-4835-BDC2-170691C2C880}"/>
          </ac:spMkLst>
        </pc:spChg>
        <pc:spChg chg="del mod topLvl">
          <ac:chgData name="Jéssica Sousa de Araujo" userId="92cb63d1-0341-4aca-b9ac-a56be9acad25" providerId="ADAL" clId="{6C70108A-FA80-4891-91A5-F4599DC69F41}" dt="2022-04-01T16:25:27.667" v="1330" actId="478"/>
          <ac:spMkLst>
            <pc:docMk/>
            <pc:sldMk cId="3819336802" sldId="4130"/>
            <ac:spMk id="31" creationId="{2FA67EFB-65C2-4F43-9CBD-B863687BFE21}"/>
          </ac:spMkLst>
        </pc:spChg>
        <pc:spChg chg="del mod topLvl">
          <ac:chgData name="Jéssica Sousa de Araujo" userId="92cb63d1-0341-4aca-b9ac-a56be9acad25" providerId="ADAL" clId="{6C70108A-FA80-4891-91A5-F4599DC69F41}" dt="2022-04-01T16:31:11.936" v="1393" actId="478"/>
          <ac:spMkLst>
            <pc:docMk/>
            <pc:sldMk cId="3819336802" sldId="4130"/>
            <ac:spMk id="34" creationId="{D8930C79-79C3-4300-8A33-D32D28DB7A0F}"/>
          </ac:spMkLst>
        </pc:spChg>
        <pc:spChg chg="del mod topLvl">
          <ac:chgData name="Jéssica Sousa de Araujo" userId="92cb63d1-0341-4aca-b9ac-a56be9acad25" providerId="ADAL" clId="{6C70108A-FA80-4891-91A5-F4599DC69F41}" dt="2022-04-01T16:25:25.372" v="1329" actId="478"/>
          <ac:spMkLst>
            <pc:docMk/>
            <pc:sldMk cId="3819336802" sldId="4130"/>
            <ac:spMk id="37" creationId="{F4D15EF7-8246-4E85-B7F5-DE1097A4DF72}"/>
          </ac:spMkLst>
        </pc:spChg>
        <pc:spChg chg="del mod topLvl">
          <ac:chgData name="Jéssica Sousa de Araujo" userId="92cb63d1-0341-4aca-b9ac-a56be9acad25" providerId="ADAL" clId="{6C70108A-FA80-4891-91A5-F4599DC69F41}" dt="2022-04-01T16:31:11.936" v="1393" actId="478"/>
          <ac:spMkLst>
            <pc:docMk/>
            <pc:sldMk cId="3819336802" sldId="4130"/>
            <ac:spMk id="40" creationId="{B040B4EF-FD59-4E3A-9A52-A32D485666C6}"/>
          </ac:spMkLst>
        </pc:spChg>
        <pc:spChg chg="add del mod">
          <ac:chgData name="Jéssica Sousa de Araujo" userId="92cb63d1-0341-4aca-b9ac-a56be9acad25" providerId="ADAL" clId="{6C70108A-FA80-4891-91A5-F4599DC69F41}" dt="2022-04-01T15:26:24.405" v="964"/>
          <ac:spMkLst>
            <pc:docMk/>
            <pc:sldMk cId="3819336802" sldId="4130"/>
            <ac:spMk id="42" creationId="{502C2D49-D134-40D4-A10F-5A14E8E8E326}"/>
          </ac:spMkLst>
        </pc:spChg>
        <pc:spChg chg="add del mod">
          <ac:chgData name="Jéssica Sousa de Araujo" userId="92cb63d1-0341-4aca-b9ac-a56be9acad25" providerId="ADAL" clId="{6C70108A-FA80-4891-91A5-F4599DC69F41}" dt="2022-04-01T15:26:23.148" v="962"/>
          <ac:spMkLst>
            <pc:docMk/>
            <pc:sldMk cId="3819336802" sldId="4130"/>
            <ac:spMk id="43" creationId="{7FC38212-1463-4FF8-9B9B-8A71CA46E0AF}"/>
          </ac:spMkLst>
        </pc:spChg>
        <pc:spChg chg="add mod ord">
          <ac:chgData name="Jéssica Sousa de Araujo" userId="92cb63d1-0341-4aca-b9ac-a56be9acad25" providerId="ADAL" clId="{6C70108A-FA80-4891-91A5-F4599DC69F41}" dt="2022-04-01T16:40:11.852" v="1456" actId="2711"/>
          <ac:spMkLst>
            <pc:docMk/>
            <pc:sldMk cId="3819336802" sldId="4130"/>
            <ac:spMk id="66" creationId="{75C56B15-14DF-4E02-8E38-710D9793AD7A}"/>
          </ac:spMkLst>
        </pc:spChg>
        <pc:spChg chg="add del">
          <ac:chgData name="Jéssica Sousa de Araujo" userId="92cb63d1-0341-4aca-b9ac-a56be9acad25" providerId="ADAL" clId="{6C70108A-FA80-4891-91A5-F4599DC69F41}" dt="2022-04-01T16:23:56.432" v="1307"/>
          <ac:spMkLst>
            <pc:docMk/>
            <pc:sldMk cId="3819336802" sldId="4130"/>
            <ac:spMk id="67" creationId="{066B5253-7468-4360-BCDC-F991F82426D2}"/>
          </ac:spMkLst>
        </pc:spChg>
        <pc:spChg chg="add mod ord">
          <ac:chgData name="Jéssica Sousa de Araujo" userId="92cb63d1-0341-4aca-b9ac-a56be9acad25" providerId="ADAL" clId="{6C70108A-FA80-4891-91A5-F4599DC69F41}" dt="2022-04-01T16:40:19.186" v="1457" actId="113"/>
          <ac:spMkLst>
            <pc:docMk/>
            <pc:sldMk cId="3819336802" sldId="4130"/>
            <ac:spMk id="68" creationId="{CF4ADB52-96BA-4636-A751-48C06994B8AA}"/>
          </ac:spMkLst>
        </pc:spChg>
        <pc:spChg chg="add mod ord">
          <ac:chgData name="Jéssica Sousa de Araujo" userId="92cb63d1-0341-4aca-b9ac-a56be9acad25" providerId="ADAL" clId="{6C70108A-FA80-4891-91A5-F4599DC69F41}" dt="2022-04-01T16:40:22.978" v="1458" actId="113"/>
          <ac:spMkLst>
            <pc:docMk/>
            <pc:sldMk cId="3819336802" sldId="4130"/>
            <ac:spMk id="69" creationId="{5CCEDF2E-5569-4B39-A823-34B4D5A578DB}"/>
          </ac:spMkLst>
        </pc:spChg>
        <pc:spChg chg="add mod ord">
          <ac:chgData name="Jéssica Sousa de Araujo" userId="92cb63d1-0341-4aca-b9ac-a56be9acad25" providerId="ADAL" clId="{6C70108A-FA80-4891-91A5-F4599DC69F41}" dt="2022-04-01T16:40:26.457" v="1459" actId="113"/>
          <ac:spMkLst>
            <pc:docMk/>
            <pc:sldMk cId="3819336802" sldId="4130"/>
            <ac:spMk id="70" creationId="{87ACF1F9-D02B-4EAD-9FFD-E71526A36929}"/>
          </ac:spMkLst>
        </pc:spChg>
        <pc:spChg chg="add mod">
          <ac:chgData name="Jéssica Sousa de Araujo" userId="92cb63d1-0341-4aca-b9ac-a56be9acad25" providerId="ADAL" clId="{6C70108A-FA80-4891-91A5-F4599DC69F41}" dt="2022-04-01T16:32:01.510" v="1400" actId="1076"/>
          <ac:spMkLst>
            <pc:docMk/>
            <pc:sldMk cId="3819336802" sldId="4130"/>
            <ac:spMk id="71" creationId="{0717EE31-B250-40FB-87EE-E566F4F26A4E}"/>
          </ac:spMkLst>
        </pc:spChg>
        <pc:spChg chg="add mod">
          <ac:chgData name="Jéssica Sousa de Araujo" userId="92cb63d1-0341-4aca-b9ac-a56be9acad25" providerId="ADAL" clId="{6C70108A-FA80-4891-91A5-F4599DC69F41}" dt="2022-04-01T16:29:01.641" v="1368" actId="14100"/>
          <ac:spMkLst>
            <pc:docMk/>
            <pc:sldMk cId="3819336802" sldId="4130"/>
            <ac:spMk id="72" creationId="{0A531D75-2AB6-4FAA-A0D7-265F4AA6A1AD}"/>
          </ac:spMkLst>
        </pc:spChg>
        <pc:spChg chg="add mod">
          <ac:chgData name="Jéssica Sousa de Araujo" userId="92cb63d1-0341-4aca-b9ac-a56be9acad25" providerId="ADAL" clId="{6C70108A-FA80-4891-91A5-F4599DC69F41}" dt="2022-04-01T16:29:58.808" v="1381" actId="207"/>
          <ac:spMkLst>
            <pc:docMk/>
            <pc:sldMk cId="3819336802" sldId="4130"/>
            <ac:spMk id="73" creationId="{D9C23684-27E5-4002-8660-8524307674F0}"/>
          </ac:spMkLst>
        </pc:spChg>
        <pc:spChg chg="add mod">
          <ac:chgData name="Jéssica Sousa de Araujo" userId="92cb63d1-0341-4aca-b9ac-a56be9acad25" providerId="ADAL" clId="{6C70108A-FA80-4891-91A5-F4599DC69F41}" dt="2022-04-01T16:30:20.231" v="1385" actId="207"/>
          <ac:spMkLst>
            <pc:docMk/>
            <pc:sldMk cId="3819336802" sldId="4130"/>
            <ac:spMk id="77" creationId="{CA269E5D-9B36-4329-ACF8-C0C2BFA57F96}"/>
          </ac:spMkLst>
        </pc:spChg>
        <pc:spChg chg="add mod">
          <ac:chgData name="Jéssica Sousa de Araujo" userId="92cb63d1-0341-4aca-b9ac-a56be9acad25" providerId="ADAL" clId="{6C70108A-FA80-4891-91A5-F4599DC69F41}" dt="2022-04-01T16:32:20.759" v="1401" actId="1076"/>
          <ac:spMkLst>
            <pc:docMk/>
            <pc:sldMk cId="3819336802" sldId="4130"/>
            <ac:spMk id="80" creationId="{D27D2EC3-E387-446F-B805-670F8676FA0C}"/>
          </ac:spMkLst>
        </pc:spChg>
        <pc:spChg chg="add mod">
          <ac:chgData name="Jéssica Sousa de Araujo" userId="92cb63d1-0341-4aca-b9ac-a56be9acad25" providerId="ADAL" clId="{6C70108A-FA80-4891-91A5-F4599DC69F41}" dt="2022-04-01T16:40:34.159" v="1460" actId="2711"/>
          <ac:spMkLst>
            <pc:docMk/>
            <pc:sldMk cId="3819336802" sldId="4130"/>
            <ac:spMk id="81" creationId="{574861B8-D974-453F-B11B-BEEF710C0036}"/>
          </ac:spMkLst>
        </pc:spChg>
        <pc:spChg chg="add mod">
          <ac:chgData name="Jéssica Sousa de Araujo" userId="92cb63d1-0341-4aca-b9ac-a56be9acad25" providerId="ADAL" clId="{6C70108A-FA80-4891-91A5-F4599DC69F41}" dt="2022-04-01T16:31:29.447" v="1395" actId="1076"/>
          <ac:spMkLst>
            <pc:docMk/>
            <pc:sldMk cId="3819336802" sldId="4130"/>
            <ac:spMk id="82" creationId="{90A9528E-71B0-4A6E-969B-5087488EC9E8}"/>
          </ac:spMkLst>
        </pc:spChg>
        <pc:spChg chg="add mod">
          <ac:chgData name="Jéssica Sousa de Araujo" userId="92cb63d1-0341-4aca-b9ac-a56be9acad25" providerId="ADAL" clId="{6C70108A-FA80-4891-91A5-F4599DC69F41}" dt="2022-04-01T16:40:39.345" v="1461" actId="113"/>
          <ac:spMkLst>
            <pc:docMk/>
            <pc:sldMk cId="3819336802" sldId="4130"/>
            <ac:spMk id="83" creationId="{47E0CAB3-3938-423D-BFF9-BB423694E7F4}"/>
          </ac:spMkLst>
        </pc:spChg>
        <pc:spChg chg="add mod">
          <ac:chgData name="Jéssica Sousa de Araujo" userId="92cb63d1-0341-4aca-b9ac-a56be9acad25" providerId="ADAL" clId="{6C70108A-FA80-4891-91A5-F4599DC69F41}" dt="2022-04-01T16:31:29.447" v="1395" actId="1076"/>
          <ac:spMkLst>
            <pc:docMk/>
            <pc:sldMk cId="3819336802" sldId="4130"/>
            <ac:spMk id="84" creationId="{B2033D60-74B1-48E7-98CD-74F10AAC7808}"/>
          </ac:spMkLst>
        </pc:spChg>
        <pc:spChg chg="add mod">
          <ac:chgData name="Jéssica Sousa de Araujo" userId="92cb63d1-0341-4aca-b9ac-a56be9acad25" providerId="ADAL" clId="{6C70108A-FA80-4891-91A5-F4599DC69F41}" dt="2022-04-01T16:40:43.145" v="1462" actId="113"/>
          <ac:spMkLst>
            <pc:docMk/>
            <pc:sldMk cId="3819336802" sldId="4130"/>
            <ac:spMk id="85" creationId="{87CC6CED-FA83-4ECC-9F45-28A1B867716C}"/>
          </ac:spMkLst>
        </pc:spChg>
        <pc:spChg chg="add mod">
          <ac:chgData name="Jéssica Sousa de Araujo" userId="92cb63d1-0341-4aca-b9ac-a56be9acad25" providerId="ADAL" clId="{6C70108A-FA80-4891-91A5-F4599DC69F41}" dt="2022-04-01T16:32:27.578" v="1402" actId="1076"/>
          <ac:spMkLst>
            <pc:docMk/>
            <pc:sldMk cId="3819336802" sldId="4130"/>
            <ac:spMk id="86" creationId="{AA90F3DA-87E9-418D-8839-49B50229417B}"/>
          </ac:spMkLst>
        </pc:spChg>
        <pc:spChg chg="add mod">
          <ac:chgData name="Jéssica Sousa de Araujo" userId="92cb63d1-0341-4aca-b9ac-a56be9acad25" providerId="ADAL" clId="{6C70108A-FA80-4891-91A5-F4599DC69F41}" dt="2022-04-01T16:40:48.248" v="1463" actId="113"/>
          <ac:spMkLst>
            <pc:docMk/>
            <pc:sldMk cId="3819336802" sldId="4130"/>
            <ac:spMk id="87" creationId="{469DDA3A-C859-438C-8058-056C89D84273}"/>
          </ac:spMkLst>
        </pc:spChg>
        <pc:grpChg chg="del mod">
          <ac:chgData name="Jéssica Sousa de Araujo" userId="92cb63d1-0341-4aca-b9ac-a56be9acad25" providerId="ADAL" clId="{6C70108A-FA80-4891-91A5-F4599DC69F41}" dt="2022-04-01T16:11:53.137" v="1210" actId="478"/>
          <ac:grpSpMkLst>
            <pc:docMk/>
            <pc:sldMk cId="3819336802" sldId="4130"/>
            <ac:grpSpMk id="17" creationId="{F902E4FE-44E2-4A0C-A9C0-FB1C9DDF18D8}"/>
          </ac:grpSpMkLst>
        </pc:grpChg>
        <pc:grpChg chg="del mod">
          <ac:chgData name="Jéssica Sousa de Araujo" userId="92cb63d1-0341-4aca-b9ac-a56be9acad25" providerId="ADAL" clId="{6C70108A-FA80-4891-91A5-F4599DC69F41}" dt="2022-04-01T16:11:49.632" v="1209" actId="478"/>
          <ac:grpSpMkLst>
            <pc:docMk/>
            <pc:sldMk cId="3819336802" sldId="4130"/>
            <ac:grpSpMk id="21" creationId="{DCFD7D8E-9FC9-4BA9-B25A-9BDA857E06A6}"/>
          </ac:grpSpMkLst>
        </pc:grpChg>
        <pc:grpChg chg="add del mod">
          <ac:chgData name="Jéssica Sousa de Araujo" userId="92cb63d1-0341-4aca-b9ac-a56be9acad25" providerId="ADAL" clId="{6C70108A-FA80-4891-91A5-F4599DC69F41}" dt="2022-04-01T16:11:14.947" v="1201" actId="478"/>
          <ac:grpSpMkLst>
            <pc:docMk/>
            <pc:sldMk cId="3819336802" sldId="4130"/>
            <ac:grpSpMk id="24" creationId="{8B088682-89FF-4B97-B2B9-4F50582C2CD3}"/>
          </ac:grpSpMkLst>
        </pc:grpChg>
        <pc:grpChg chg="del mod">
          <ac:chgData name="Jéssica Sousa de Araujo" userId="92cb63d1-0341-4aca-b9ac-a56be9acad25" providerId="ADAL" clId="{6C70108A-FA80-4891-91A5-F4599DC69F41}" dt="2022-04-01T16:10:51.849" v="1195" actId="478"/>
          <ac:grpSpMkLst>
            <pc:docMk/>
            <pc:sldMk cId="3819336802" sldId="4130"/>
            <ac:grpSpMk id="27" creationId="{2F4B5DC2-0009-4D60-8DCB-96A0CF00E849}"/>
          </ac:grpSpMkLst>
        </pc:grpChg>
        <pc:grpChg chg="del mod">
          <ac:chgData name="Jéssica Sousa de Araujo" userId="92cb63d1-0341-4aca-b9ac-a56be9acad25" providerId="ADAL" clId="{6C70108A-FA80-4891-91A5-F4599DC69F41}" dt="2022-04-01T15:29:48.888" v="986" actId="478"/>
          <ac:grpSpMkLst>
            <pc:docMk/>
            <pc:sldMk cId="3819336802" sldId="4130"/>
            <ac:grpSpMk id="30" creationId="{E3740B05-3E4F-4F5D-8287-DB9A713700EA}"/>
          </ac:grpSpMkLst>
        </pc:grpChg>
        <pc:grpChg chg="del mod">
          <ac:chgData name="Jéssica Sousa de Araujo" userId="92cb63d1-0341-4aca-b9ac-a56be9acad25" providerId="ADAL" clId="{6C70108A-FA80-4891-91A5-F4599DC69F41}" dt="2022-04-01T16:11:43.554" v="1207" actId="478"/>
          <ac:grpSpMkLst>
            <pc:docMk/>
            <pc:sldMk cId="3819336802" sldId="4130"/>
            <ac:grpSpMk id="33" creationId="{4FD40991-FC23-4B36-8EC6-62705C033396}"/>
          </ac:grpSpMkLst>
        </pc:grpChg>
        <pc:grpChg chg="del mod">
          <ac:chgData name="Jéssica Sousa de Araujo" userId="92cb63d1-0341-4aca-b9ac-a56be9acad25" providerId="ADAL" clId="{6C70108A-FA80-4891-91A5-F4599DC69F41}" dt="2022-04-01T16:10:36.835" v="1190" actId="478"/>
          <ac:grpSpMkLst>
            <pc:docMk/>
            <pc:sldMk cId="3819336802" sldId="4130"/>
            <ac:grpSpMk id="36" creationId="{B7EF5071-524D-4C2D-8CC2-671EB0FF7595}"/>
          </ac:grpSpMkLst>
        </pc:grpChg>
        <pc:grpChg chg="del mod">
          <ac:chgData name="Jéssica Sousa de Araujo" userId="92cb63d1-0341-4aca-b9ac-a56be9acad25" providerId="ADAL" clId="{6C70108A-FA80-4891-91A5-F4599DC69F41}" dt="2022-04-01T16:11:47.257" v="1208" actId="478"/>
          <ac:grpSpMkLst>
            <pc:docMk/>
            <pc:sldMk cId="3819336802" sldId="4130"/>
            <ac:grpSpMk id="39" creationId="{C26342AC-FE57-44BA-B38A-9E2E44F926B8}"/>
          </ac:grpSpMkLst>
        </pc:grpChg>
        <pc:cxnChg chg="mod">
          <ac:chgData name="Jéssica Sousa de Araujo" userId="92cb63d1-0341-4aca-b9ac-a56be9acad25" providerId="ADAL" clId="{6C70108A-FA80-4891-91A5-F4599DC69F41}" dt="2022-04-01T16:32:01.510" v="1400" actId="1076"/>
          <ac:cxnSpMkLst>
            <pc:docMk/>
            <pc:sldMk cId="3819336802" sldId="4130"/>
            <ac:cxnSpMk id="11" creationId="{0C04B359-6CDA-4E83-9EE2-A9EBCF68CB60}"/>
          </ac:cxnSpMkLst>
        </pc:cxnChg>
        <pc:cxnChg chg="del mod topLvl">
          <ac:chgData name="Jéssica Sousa de Araujo" userId="92cb63d1-0341-4aca-b9ac-a56be9acad25" providerId="ADAL" clId="{6C70108A-FA80-4891-91A5-F4599DC69F41}" dt="2022-04-01T16:11:53.137" v="1210" actId="478"/>
          <ac:cxnSpMkLst>
            <pc:docMk/>
            <pc:sldMk cId="3819336802" sldId="4130"/>
            <ac:cxnSpMk id="20" creationId="{E4548C01-486C-4599-A07D-920A64991AC3}"/>
          </ac:cxnSpMkLst>
        </pc:cxnChg>
        <pc:cxnChg chg="del mod topLvl">
          <ac:chgData name="Jéssica Sousa de Araujo" userId="92cb63d1-0341-4aca-b9ac-a56be9acad25" providerId="ADAL" clId="{6C70108A-FA80-4891-91A5-F4599DC69F41}" dt="2022-04-01T16:11:49.632" v="1209" actId="478"/>
          <ac:cxnSpMkLst>
            <pc:docMk/>
            <pc:sldMk cId="3819336802" sldId="4130"/>
            <ac:cxnSpMk id="23" creationId="{6C1D5F5A-8725-4AE7-8CA4-31ED05C16D05}"/>
          </ac:cxnSpMkLst>
        </pc:cxnChg>
        <pc:cxnChg chg="del mod topLvl">
          <ac:chgData name="Jéssica Sousa de Araujo" userId="92cb63d1-0341-4aca-b9ac-a56be9acad25" providerId="ADAL" clId="{6C70108A-FA80-4891-91A5-F4599DC69F41}" dt="2022-04-01T16:11:14.947" v="1201" actId="478"/>
          <ac:cxnSpMkLst>
            <pc:docMk/>
            <pc:sldMk cId="3819336802" sldId="4130"/>
            <ac:cxnSpMk id="26" creationId="{0042A333-F5CE-4FB8-9FB1-1EC9CEBA39E5}"/>
          </ac:cxnSpMkLst>
        </pc:cxnChg>
        <pc:cxnChg chg="del mod topLvl">
          <ac:chgData name="Jéssica Sousa de Araujo" userId="92cb63d1-0341-4aca-b9ac-a56be9acad25" providerId="ADAL" clId="{6C70108A-FA80-4891-91A5-F4599DC69F41}" dt="2022-04-01T16:10:51.849" v="1195" actId="478"/>
          <ac:cxnSpMkLst>
            <pc:docMk/>
            <pc:sldMk cId="3819336802" sldId="4130"/>
            <ac:cxnSpMk id="29" creationId="{42E6422E-7F2A-48A8-81F3-E95A7B660A97}"/>
          </ac:cxnSpMkLst>
        </pc:cxnChg>
        <pc:cxnChg chg="del mod topLvl">
          <ac:chgData name="Jéssica Sousa de Araujo" userId="92cb63d1-0341-4aca-b9ac-a56be9acad25" providerId="ADAL" clId="{6C70108A-FA80-4891-91A5-F4599DC69F41}" dt="2022-04-01T15:29:48.888" v="986" actId="478"/>
          <ac:cxnSpMkLst>
            <pc:docMk/>
            <pc:sldMk cId="3819336802" sldId="4130"/>
            <ac:cxnSpMk id="32" creationId="{97A490DF-502E-465D-8B30-0A84F6244040}"/>
          </ac:cxnSpMkLst>
        </pc:cxnChg>
        <pc:cxnChg chg="del mod topLvl">
          <ac:chgData name="Jéssica Sousa de Araujo" userId="92cb63d1-0341-4aca-b9ac-a56be9acad25" providerId="ADAL" clId="{6C70108A-FA80-4891-91A5-F4599DC69F41}" dt="2022-04-01T16:11:43.554" v="1207" actId="478"/>
          <ac:cxnSpMkLst>
            <pc:docMk/>
            <pc:sldMk cId="3819336802" sldId="4130"/>
            <ac:cxnSpMk id="35" creationId="{7FB8C49A-C22A-4254-8F83-1EB9D19B3D50}"/>
          </ac:cxnSpMkLst>
        </pc:cxnChg>
        <pc:cxnChg chg="del mod topLvl">
          <ac:chgData name="Jéssica Sousa de Araujo" userId="92cb63d1-0341-4aca-b9ac-a56be9acad25" providerId="ADAL" clId="{6C70108A-FA80-4891-91A5-F4599DC69F41}" dt="2022-04-01T16:10:36.835" v="1190" actId="478"/>
          <ac:cxnSpMkLst>
            <pc:docMk/>
            <pc:sldMk cId="3819336802" sldId="4130"/>
            <ac:cxnSpMk id="38" creationId="{DAD076B4-EABD-4B03-BBAF-75B2E4B5C98E}"/>
          </ac:cxnSpMkLst>
        </pc:cxnChg>
        <pc:cxnChg chg="del mod topLvl">
          <ac:chgData name="Jéssica Sousa de Araujo" userId="92cb63d1-0341-4aca-b9ac-a56be9acad25" providerId="ADAL" clId="{6C70108A-FA80-4891-91A5-F4599DC69F41}" dt="2022-04-01T16:11:47.257" v="1208" actId="478"/>
          <ac:cxnSpMkLst>
            <pc:docMk/>
            <pc:sldMk cId="3819336802" sldId="4130"/>
            <ac:cxnSpMk id="41" creationId="{22E2F56D-02DB-457E-AD9E-69325FD08EC1}"/>
          </ac:cxnSpMkLst>
        </pc:cxnChg>
        <pc:cxnChg chg="add mod">
          <ac:chgData name="Jéssica Sousa de Araujo" userId="92cb63d1-0341-4aca-b9ac-a56be9acad25" providerId="ADAL" clId="{6C70108A-FA80-4891-91A5-F4599DC69F41}" dt="2022-04-01T16:31:53.227" v="1399" actId="14100"/>
          <ac:cxnSpMkLst>
            <pc:docMk/>
            <pc:sldMk cId="3819336802" sldId="4130"/>
            <ac:cxnSpMk id="44" creationId="{9D3A7B17-E21C-483F-95D7-C68D78B86B85}"/>
          </ac:cxnSpMkLst>
        </pc:cxnChg>
        <pc:cxnChg chg="add mod">
          <ac:chgData name="Jéssica Sousa de Araujo" userId="92cb63d1-0341-4aca-b9ac-a56be9acad25" providerId="ADAL" clId="{6C70108A-FA80-4891-91A5-F4599DC69F41}" dt="2022-04-01T16:10:47.616" v="1194" actId="1076"/>
          <ac:cxnSpMkLst>
            <pc:docMk/>
            <pc:sldMk cId="3819336802" sldId="4130"/>
            <ac:cxnSpMk id="45" creationId="{ED6422B9-4BAB-48F3-819F-0EDB7C8442A7}"/>
          </ac:cxnSpMkLst>
        </pc:cxnChg>
        <pc:cxnChg chg="add mod">
          <ac:chgData name="Jéssica Sousa de Araujo" userId="92cb63d1-0341-4aca-b9ac-a56be9acad25" providerId="ADAL" clId="{6C70108A-FA80-4891-91A5-F4599DC69F41}" dt="2022-04-01T16:29:15.601" v="1372" actId="14100"/>
          <ac:cxnSpMkLst>
            <pc:docMk/>
            <pc:sldMk cId="3819336802" sldId="4130"/>
            <ac:cxnSpMk id="46" creationId="{2683BB05-F43D-4762-83A5-6A4C2D189866}"/>
          </ac:cxnSpMkLst>
        </pc:cxnChg>
        <pc:cxnChg chg="add mod">
          <ac:chgData name="Jéssica Sousa de Araujo" userId="92cb63d1-0341-4aca-b9ac-a56be9acad25" providerId="ADAL" clId="{6C70108A-FA80-4891-91A5-F4599DC69F41}" dt="2022-04-01T16:30:13.967" v="1384" actId="14100"/>
          <ac:cxnSpMkLst>
            <pc:docMk/>
            <pc:sldMk cId="3819336802" sldId="4130"/>
            <ac:cxnSpMk id="47" creationId="{818C6251-4B8C-4C14-B53A-0B3662D260CA}"/>
          </ac:cxnSpMkLst>
        </pc:cxnChg>
        <pc:cxnChg chg="add mod">
          <ac:chgData name="Jéssica Sousa de Araujo" userId="92cb63d1-0341-4aca-b9ac-a56be9acad25" providerId="ADAL" clId="{6C70108A-FA80-4891-91A5-F4599DC69F41}" dt="2022-04-01T16:32:39.590" v="1405" actId="14100"/>
          <ac:cxnSpMkLst>
            <pc:docMk/>
            <pc:sldMk cId="3819336802" sldId="4130"/>
            <ac:cxnSpMk id="48" creationId="{35E16C8E-FD71-4429-AC98-47149BC65B13}"/>
          </ac:cxnSpMkLst>
        </pc:cxnChg>
        <pc:cxnChg chg="add mod">
          <ac:chgData name="Jéssica Sousa de Araujo" userId="92cb63d1-0341-4aca-b9ac-a56be9acad25" providerId="ADAL" clId="{6C70108A-FA80-4891-91A5-F4599DC69F41}" dt="2022-04-01T16:13:19.415" v="1234" actId="1076"/>
          <ac:cxnSpMkLst>
            <pc:docMk/>
            <pc:sldMk cId="3819336802" sldId="4130"/>
            <ac:cxnSpMk id="59" creationId="{D481F541-8152-4A73-B79E-1F282EA9CF8F}"/>
          </ac:cxnSpMkLst>
        </pc:cxnChg>
        <pc:cxnChg chg="add mod">
          <ac:chgData name="Jéssica Sousa de Araujo" userId="92cb63d1-0341-4aca-b9ac-a56be9acad25" providerId="ADAL" clId="{6C70108A-FA80-4891-91A5-F4599DC69F41}" dt="2022-04-01T16:13:29.286" v="1237" actId="14100"/>
          <ac:cxnSpMkLst>
            <pc:docMk/>
            <pc:sldMk cId="3819336802" sldId="4130"/>
            <ac:cxnSpMk id="60" creationId="{6A30175B-2F20-4704-8DBD-C2E2162EA234}"/>
          </ac:cxnSpMkLst>
        </pc:cxnChg>
        <pc:cxnChg chg="add mod">
          <ac:chgData name="Jéssica Sousa de Araujo" userId="92cb63d1-0341-4aca-b9ac-a56be9acad25" providerId="ADAL" clId="{6C70108A-FA80-4891-91A5-F4599DC69F41}" dt="2022-04-01T16:32:35.197" v="1404" actId="14100"/>
          <ac:cxnSpMkLst>
            <pc:docMk/>
            <pc:sldMk cId="3819336802" sldId="4130"/>
            <ac:cxnSpMk id="62" creationId="{DEF092B0-E3D1-4E85-ACA6-8A2900A120E3}"/>
          </ac:cxnSpMkLst>
        </pc:cxnChg>
        <pc:cxnChg chg="add mod">
          <ac:chgData name="Jéssica Sousa de Araujo" userId="92cb63d1-0341-4aca-b9ac-a56be9acad25" providerId="ADAL" clId="{6C70108A-FA80-4891-91A5-F4599DC69F41}" dt="2022-04-01T16:32:20.759" v="1401" actId="1076"/>
          <ac:cxnSpMkLst>
            <pc:docMk/>
            <pc:sldMk cId="3819336802" sldId="4130"/>
            <ac:cxnSpMk id="79" creationId="{86FA995C-11D6-4187-AC81-59A3E426833C}"/>
          </ac:cxnSpMkLst>
        </pc:cxnChg>
      </pc:sldChg>
      <pc:sldChg chg="delSp modSp mod modAnim">
        <pc:chgData name="Jéssica Sousa de Araujo" userId="92cb63d1-0341-4aca-b9ac-a56be9acad25" providerId="ADAL" clId="{6C70108A-FA80-4891-91A5-F4599DC69F41}" dt="2022-04-01T16:41:59.599" v="1476" actId="1076"/>
        <pc:sldMkLst>
          <pc:docMk/>
          <pc:sldMk cId="3856168656" sldId="4131"/>
        </pc:sldMkLst>
        <pc:spChg chg="del">
          <ac:chgData name="Jéssica Sousa de Araujo" userId="92cb63d1-0341-4aca-b9ac-a56be9acad25" providerId="ADAL" clId="{6C70108A-FA80-4891-91A5-F4599DC69F41}" dt="2022-04-01T16:41:42.392" v="1473" actId="478"/>
          <ac:spMkLst>
            <pc:docMk/>
            <pc:sldMk cId="3856168656" sldId="4131"/>
            <ac:spMk id="15" creationId="{DD9B4CAD-63F8-489A-8C77-04C30C8E37DE}"/>
          </ac:spMkLst>
        </pc:spChg>
        <pc:spChg chg="mod">
          <ac:chgData name="Jéssica Sousa de Araujo" userId="92cb63d1-0341-4aca-b9ac-a56be9acad25" providerId="ADAL" clId="{6C70108A-FA80-4891-91A5-F4599DC69F41}" dt="2022-04-01T16:41:29.609" v="1471" actId="20577"/>
          <ac:spMkLst>
            <pc:docMk/>
            <pc:sldMk cId="3856168656" sldId="4131"/>
            <ac:spMk id="42" creationId="{93CF1425-AFC1-44D8-8143-7424F95AC8B9}"/>
          </ac:spMkLst>
        </pc:spChg>
        <pc:spChg chg="mod">
          <ac:chgData name="Jéssica Sousa de Araujo" userId="92cb63d1-0341-4aca-b9ac-a56be9acad25" providerId="ADAL" clId="{6C70108A-FA80-4891-91A5-F4599DC69F41}" dt="2022-04-01T16:41:02.004" v="1465" actId="113"/>
          <ac:spMkLst>
            <pc:docMk/>
            <pc:sldMk cId="3856168656" sldId="4131"/>
            <ac:spMk id="44" creationId="{CC31DA5C-928D-4025-AC65-4DED9BBBFB27}"/>
          </ac:spMkLst>
        </pc:spChg>
        <pc:spChg chg="mod">
          <ac:chgData name="Jéssica Sousa de Araujo" userId="92cb63d1-0341-4aca-b9ac-a56be9acad25" providerId="ADAL" clId="{6C70108A-FA80-4891-91A5-F4599DC69F41}" dt="2022-04-01T16:41:02.004" v="1465" actId="113"/>
          <ac:spMkLst>
            <pc:docMk/>
            <pc:sldMk cId="3856168656" sldId="4131"/>
            <ac:spMk id="45" creationId="{7474161E-CAC2-4895-AE95-6199B8725E1B}"/>
          </ac:spMkLst>
        </pc:spChg>
        <pc:spChg chg="mod">
          <ac:chgData name="Jéssica Sousa de Araujo" userId="92cb63d1-0341-4aca-b9ac-a56be9acad25" providerId="ADAL" clId="{6C70108A-FA80-4891-91A5-F4599DC69F41}" dt="2022-04-01T16:41:47.407" v="1474" actId="1076"/>
          <ac:spMkLst>
            <pc:docMk/>
            <pc:sldMk cId="3856168656" sldId="4131"/>
            <ac:spMk id="46" creationId="{A9D5C0E9-7AB8-4C78-B97C-46EBF001EA7A}"/>
          </ac:spMkLst>
        </pc:spChg>
        <pc:spChg chg="mod">
          <ac:chgData name="Jéssica Sousa de Araujo" userId="92cb63d1-0341-4aca-b9ac-a56be9acad25" providerId="ADAL" clId="{6C70108A-FA80-4891-91A5-F4599DC69F41}" dt="2022-04-01T16:41:02.004" v="1465" actId="113"/>
          <ac:spMkLst>
            <pc:docMk/>
            <pc:sldMk cId="3856168656" sldId="4131"/>
            <ac:spMk id="48" creationId="{A3D91750-5FFE-4E10-AE92-AF571092B506}"/>
          </ac:spMkLst>
        </pc:spChg>
        <pc:spChg chg="mod">
          <ac:chgData name="Jéssica Sousa de Araujo" userId="92cb63d1-0341-4aca-b9ac-a56be9acad25" providerId="ADAL" clId="{6C70108A-FA80-4891-91A5-F4599DC69F41}" dt="2022-04-01T16:41:02.004" v="1465" actId="113"/>
          <ac:spMkLst>
            <pc:docMk/>
            <pc:sldMk cId="3856168656" sldId="4131"/>
            <ac:spMk id="49" creationId="{2D22292B-E6AE-492D-A5A0-F35000B2BFE1}"/>
          </ac:spMkLst>
        </pc:spChg>
        <pc:spChg chg="mod">
          <ac:chgData name="Jéssica Sousa de Araujo" userId="92cb63d1-0341-4aca-b9ac-a56be9acad25" providerId="ADAL" clId="{6C70108A-FA80-4891-91A5-F4599DC69F41}" dt="2022-04-01T16:41:59.599" v="1476" actId="1076"/>
          <ac:spMkLst>
            <pc:docMk/>
            <pc:sldMk cId="3856168656" sldId="4131"/>
            <ac:spMk id="50" creationId="{D50A7815-F37B-4481-86DC-509FCCF04A4A}"/>
          </ac:spMkLst>
        </pc:spChg>
        <pc:spChg chg="mod">
          <ac:chgData name="Jéssica Sousa de Araujo" userId="92cb63d1-0341-4aca-b9ac-a56be9acad25" providerId="ADAL" clId="{6C70108A-FA80-4891-91A5-F4599DC69F41}" dt="2022-04-01T16:41:08.576" v="1467" actId="20577"/>
          <ac:spMkLst>
            <pc:docMk/>
            <pc:sldMk cId="3856168656" sldId="4131"/>
            <ac:spMk id="53" creationId="{2B621637-B852-4E28-86A5-015D5674027F}"/>
          </ac:spMkLst>
        </pc:spChg>
        <pc:spChg chg="mod">
          <ac:chgData name="Jéssica Sousa de Araujo" userId="92cb63d1-0341-4aca-b9ac-a56be9acad25" providerId="ADAL" clId="{6C70108A-FA80-4891-91A5-F4599DC69F41}" dt="2022-04-01T16:41:02.004" v="1465" actId="113"/>
          <ac:spMkLst>
            <pc:docMk/>
            <pc:sldMk cId="3856168656" sldId="4131"/>
            <ac:spMk id="54" creationId="{229E21BD-959C-4129-B24B-99FF09C2356D}"/>
          </ac:spMkLst>
        </pc:spChg>
      </pc:sldChg>
      <pc:sldChg chg="modAnim">
        <pc:chgData name="Jéssica Sousa de Araujo" userId="92cb63d1-0341-4aca-b9ac-a56be9acad25" providerId="ADAL" clId="{6C70108A-FA80-4891-91A5-F4599DC69F41}" dt="2022-04-05T12:27:23.664" v="1807"/>
        <pc:sldMkLst>
          <pc:docMk/>
          <pc:sldMk cId="4131257081" sldId="4140"/>
        </pc:sldMkLst>
      </pc:sldChg>
      <pc:sldChg chg="addSp delSp modSp mod addAnim delAnim modAnim">
        <pc:chgData name="Jéssica Sousa de Araujo" userId="92cb63d1-0341-4aca-b9ac-a56be9acad25" providerId="ADAL" clId="{6C70108A-FA80-4891-91A5-F4599DC69F41}" dt="2022-04-05T12:25:58.010" v="1805"/>
        <pc:sldMkLst>
          <pc:docMk/>
          <pc:sldMk cId="1156080598" sldId="4141"/>
        </pc:sldMkLst>
        <pc:spChg chg="mod">
          <ac:chgData name="Jéssica Sousa de Araujo" userId="92cb63d1-0341-4aca-b9ac-a56be9acad25" providerId="ADAL" clId="{6C70108A-FA80-4891-91A5-F4599DC69F41}" dt="2022-04-05T12:19:54.825" v="1777" actId="1076"/>
          <ac:spMkLst>
            <pc:docMk/>
            <pc:sldMk cId="1156080598" sldId="4141"/>
            <ac:spMk id="2" creationId="{00000000-0000-0000-0000-000000000000}"/>
          </ac:spMkLst>
        </pc:spChg>
        <pc:spChg chg="mod">
          <ac:chgData name="Jéssica Sousa de Araujo" userId="92cb63d1-0341-4aca-b9ac-a56be9acad25" providerId="ADAL" clId="{6C70108A-FA80-4891-91A5-F4599DC69F41}" dt="2022-04-05T12:19:54.825" v="1777" actId="1076"/>
          <ac:spMkLst>
            <pc:docMk/>
            <pc:sldMk cId="1156080598" sldId="4141"/>
            <ac:spMk id="3" creationId="{743C8D4B-0671-4217-B6FC-D5BD73B653F9}"/>
          </ac:spMkLst>
        </pc:spChg>
        <pc:spChg chg="mod topLvl">
          <ac:chgData name="Jéssica Sousa de Araujo" userId="92cb63d1-0341-4aca-b9ac-a56be9acad25" providerId="ADAL" clId="{6C70108A-FA80-4891-91A5-F4599DC69F41}" dt="2022-04-05T12:23:28.102" v="1791" actId="164"/>
          <ac:spMkLst>
            <pc:docMk/>
            <pc:sldMk cId="1156080598" sldId="4141"/>
            <ac:spMk id="4" creationId="{C45211A4-2E9C-4C49-849B-1BC22DEFAFB8}"/>
          </ac:spMkLst>
        </pc:spChg>
        <pc:grpChg chg="add del mod">
          <ac:chgData name="Jéssica Sousa de Araujo" userId="92cb63d1-0341-4aca-b9ac-a56be9acad25" providerId="ADAL" clId="{6C70108A-FA80-4891-91A5-F4599DC69F41}" dt="2022-04-05T12:22:51.690" v="1783" actId="478"/>
          <ac:grpSpMkLst>
            <pc:docMk/>
            <pc:sldMk cId="1156080598" sldId="4141"/>
            <ac:grpSpMk id="10" creationId="{FE440DE0-61F4-44BA-85AE-650AC880691E}"/>
          </ac:grpSpMkLst>
        </pc:grpChg>
        <pc:grpChg chg="add mod">
          <ac:chgData name="Jéssica Sousa de Araujo" userId="92cb63d1-0341-4aca-b9ac-a56be9acad25" providerId="ADAL" clId="{6C70108A-FA80-4891-91A5-F4599DC69F41}" dt="2022-04-05T12:23:28.102" v="1791" actId="164"/>
          <ac:grpSpMkLst>
            <pc:docMk/>
            <pc:sldMk cId="1156080598" sldId="4141"/>
            <ac:grpSpMk id="14" creationId="{4836EA1F-FCED-41FE-B851-1E7C66E43551}"/>
          </ac:grpSpMkLst>
        </pc:grpChg>
        <pc:picChg chg="add del mod topLvl">
          <ac:chgData name="Jéssica Sousa de Araujo" userId="92cb63d1-0341-4aca-b9ac-a56be9acad25" providerId="ADAL" clId="{6C70108A-FA80-4891-91A5-F4599DC69F41}" dt="2022-04-05T12:22:51.690" v="1783" actId="478"/>
          <ac:picMkLst>
            <pc:docMk/>
            <pc:sldMk cId="1156080598" sldId="4141"/>
            <ac:picMk id="7" creationId="{F70C88E3-4A67-4ACD-90F4-F3E89D148EE1}"/>
          </ac:picMkLst>
        </pc:picChg>
        <pc:picChg chg="add mod">
          <ac:chgData name="Jéssica Sousa de Araujo" userId="92cb63d1-0341-4aca-b9ac-a56be9acad25" providerId="ADAL" clId="{6C70108A-FA80-4891-91A5-F4599DC69F41}" dt="2022-04-05T12:23:39.624" v="1792" actId="14100"/>
          <ac:picMkLst>
            <pc:docMk/>
            <pc:sldMk cId="1156080598" sldId="4141"/>
            <ac:picMk id="9" creationId="{950CA89D-8FDA-447E-B0EB-6460F4451724}"/>
          </ac:picMkLst>
        </pc:picChg>
        <pc:picChg chg="add mod">
          <ac:chgData name="Jéssica Sousa de Araujo" userId="92cb63d1-0341-4aca-b9ac-a56be9acad25" providerId="ADAL" clId="{6C70108A-FA80-4891-91A5-F4599DC69F41}" dt="2022-04-05T12:19:44.697" v="1776" actId="1076"/>
          <ac:picMkLst>
            <pc:docMk/>
            <pc:sldMk cId="1156080598" sldId="4141"/>
            <ac:picMk id="11" creationId="{371B0BC5-96D2-4419-8EE7-A045599ED6EA}"/>
          </ac:picMkLst>
        </pc:picChg>
        <pc:picChg chg="add mod">
          <ac:chgData name="Jéssica Sousa de Araujo" userId="92cb63d1-0341-4aca-b9ac-a56be9acad25" providerId="ADAL" clId="{6C70108A-FA80-4891-91A5-F4599DC69F41}" dt="2022-04-05T12:23:28.102" v="1791" actId="164"/>
          <ac:picMkLst>
            <pc:docMk/>
            <pc:sldMk cId="1156080598" sldId="4141"/>
            <ac:picMk id="13" creationId="{9B8E2181-7C83-4FFA-940A-D53A1E1E4C7F}"/>
          </ac:picMkLst>
        </pc:picChg>
      </pc:sldChg>
      <pc:sldMasterChg chg="modTransition modSldLayout">
        <pc:chgData name="Jéssica Sousa de Araujo" userId="92cb63d1-0341-4aca-b9ac-a56be9acad25" providerId="ADAL" clId="{6C70108A-FA80-4891-91A5-F4599DC69F41}" dt="2022-03-31T21:47:44.983" v="289"/>
        <pc:sldMasterMkLst>
          <pc:docMk/>
          <pc:sldMasterMk cId="0" sldId="2147483648"/>
        </pc:sldMasterMkLst>
        <pc:sldLayoutChg chg="modTransition">
          <pc:chgData name="Jéssica Sousa de Araujo" userId="92cb63d1-0341-4aca-b9ac-a56be9acad25" providerId="ADAL" clId="{6C70108A-FA80-4891-91A5-F4599DC69F41}" dt="2022-03-31T21:47:44.983" v="289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Jéssica Sousa de Araujo" userId="92cb63d1-0341-4aca-b9ac-a56be9acad25" providerId="ADAL" clId="{6C70108A-FA80-4891-91A5-F4599DC69F41}" dt="2022-03-31T21:47:44.983" v="289"/>
          <pc:sldLayoutMkLst>
            <pc:docMk/>
            <pc:sldMasterMk cId="0" sldId="2147483648"/>
            <pc:sldLayoutMk cId="0" sldId="2147483650"/>
          </pc:sldLayoutMkLst>
        </pc:sldLayoutChg>
        <pc:sldLayoutChg chg="modTransition">
          <pc:chgData name="Jéssica Sousa de Araujo" userId="92cb63d1-0341-4aca-b9ac-a56be9acad25" providerId="ADAL" clId="{6C70108A-FA80-4891-91A5-F4599DC69F41}" dt="2022-03-31T21:47:44.983" v="289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Jéssica Sousa de Araujo" userId="92cb63d1-0341-4aca-b9ac-a56be9acad25" providerId="ADAL" clId="{6C70108A-FA80-4891-91A5-F4599DC69F41}" dt="2022-03-31T21:47:44.983" v="289"/>
          <pc:sldLayoutMkLst>
            <pc:docMk/>
            <pc:sldMasterMk cId="0" sldId="2147483648"/>
            <pc:sldLayoutMk cId="0" sldId="2147483652"/>
          </pc:sldLayoutMkLst>
        </pc:sldLayoutChg>
        <pc:sldLayoutChg chg="modTransition">
          <pc:chgData name="Jéssica Sousa de Araujo" userId="92cb63d1-0341-4aca-b9ac-a56be9acad25" providerId="ADAL" clId="{6C70108A-FA80-4891-91A5-F4599DC69F41}" dt="2022-03-31T21:47:44.983" v="289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Jéssica Sousa de Araujo" userId="92cb63d1-0341-4aca-b9ac-a56be9acad25" providerId="ADAL" clId="{6C70108A-FA80-4891-91A5-F4599DC69F41}" dt="2022-03-31T21:47:44.983" v="289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Jéssica Sousa de Araujo" userId="92cb63d1-0341-4aca-b9ac-a56be9acad25" providerId="ADAL" clId="{6C70108A-FA80-4891-91A5-F4599DC69F41}" dt="2022-03-31T21:47:44.983" v="289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Jéssica Sousa de Araujo" userId="92cb63d1-0341-4aca-b9ac-a56be9acad25" providerId="ADAL" clId="{6C70108A-FA80-4891-91A5-F4599DC69F41}" dt="2022-03-31T21:47:44.983" v="289"/>
          <pc:sldLayoutMkLst>
            <pc:docMk/>
            <pc:sldMasterMk cId="0" sldId="2147483648"/>
            <pc:sldLayoutMk cId="0" sldId="2147483656"/>
          </pc:sldLayoutMkLst>
        </pc:sldLayoutChg>
        <pc:sldLayoutChg chg="modTransition">
          <pc:chgData name="Jéssica Sousa de Araujo" userId="92cb63d1-0341-4aca-b9ac-a56be9acad25" providerId="ADAL" clId="{6C70108A-FA80-4891-91A5-F4599DC69F41}" dt="2022-03-31T21:47:44.983" v="289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Jéssica Sousa de Araujo" userId="92cb63d1-0341-4aca-b9ac-a56be9acad25" providerId="ADAL" clId="{6C70108A-FA80-4891-91A5-F4599DC69F41}" dt="2022-03-31T21:47:44.983" v="289"/>
          <pc:sldLayoutMkLst>
            <pc:docMk/>
            <pc:sldMasterMk cId="0" sldId="2147483648"/>
            <pc:sldLayoutMk cId="0" sldId="2147483658"/>
          </pc:sldLayoutMkLst>
        </pc:sldLayoutChg>
        <pc:sldLayoutChg chg="modTransition">
          <pc:chgData name="Jéssica Sousa de Araujo" userId="92cb63d1-0341-4aca-b9ac-a56be9acad25" providerId="ADAL" clId="{6C70108A-FA80-4891-91A5-F4599DC69F41}" dt="2022-03-31T21:47:44.983" v="289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DFC34-22C7-4646-8A1E-A2B43C318577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8BAD3-4661-4B92-8190-18A118C1A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3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F8BAD3-4661-4B92-8190-18A118C1AF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2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microsoft.com/office/2007/relationships/hdphoto" Target="../media/hdphoto1.wdp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3" Type="http://schemas.openxmlformats.org/officeDocument/2006/relationships/image" Target="../media/image34.sv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15.svg"/><Relationship Id="rId10" Type="http://schemas.openxmlformats.org/officeDocument/2006/relationships/image" Target="../media/image39.png"/><Relationship Id="rId4" Type="http://schemas.openxmlformats.org/officeDocument/2006/relationships/image" Target="../media/image14.png"/><Relationship Id="rId9" Type="http://schemas.openxmlformats.org/officeDocument/2006/relationships/image" Target="../media/image38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svg"/><Relationship Id="rId7" Type="http://schemas.openxmlformats.org/officeDocument/2006/relationships/image" Target="../media/image31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Relationship Id="rId9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0.svg"/><Relationship Id="rId7" Type="http://schemas.openxmlformats.org/officeDocument/2006/relationships/image" Target="../media/image8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Relationship Id="rId9" Type="http://schemas.openxmlformats.org/officeDocument/2006/relationships/image" Target="../media/image6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6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972758" y="9157822"/>
            <a:ext cx="8904593" cy="454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4000" b="1" spc="104">
                <a:latin typeface="Century Gothic" panose="020B0502020202020204" pitchFamily="34" charset="0"/>
              </a:rPr>
              <a:t>Abril 2022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840774" y="1238518"/>
            <a:ext cx="8904593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6500" b="1" spc="-75">
                <a:latin typeface="Century Gothic" panose="020B0502020202020204" pitchFamily="34" charset="0"/>
              </a:rPr>
              <a:t>Audiência</a:t>
            </a:r>
            <a:r>
              <a:rPr lang="en-US" sz="6500" b="1" spc="-75">
                <a:latin typeface="Century Gothic" panose="020B0502020202020204" pitchFamily="34" charset="0"/>
              </a:rPr>
              <a:t> </a:t>
            </a:r>
            <a:r>
              <a:rPr lang="en-US" sz="6500" b="1" spc="-75" err="1">
                <a:latin typeface="Century Gothic" panose="020B0502020202020204" pitchFamily="34" charset="0"/>
              </a:rPr>
              <a:t>Pública</a:t>
            </a:r>
            <a:r>
              <a:rPr lang="en-US" sz="6500" b="1" spc="-75">
                <a:latin typeface="Century Gothic" panose="020B0502020202020204" pitchFamily="34" charset="0"/>
              </a:rPr>
              <a:t> nº 03/2022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59513" y="5079634"/>
            <a:ext cx="866711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pt-BR" sz="4000" spc="92">
                <a:latin typeface="Century Gothic" panose="020B0502020202020204" pitchFamily="34" charset="0"/>
              </a:rPr>
              <a:t>Resultados</a:t>
            </a:r>
            <a:r>
              <a:rPr lang="en-US" sz="4000" spc="92">
                <a:latin typeface="Century Gothic" panose="020B0502020202020204" pitchFamily="34" charset="0"/>
              </a:rPr>
              <a:t> </a:t>
            </a:r>
            <a:r>
              <a:rPr lang="en-US" sz="4000" spc="92" err="1">
                <a:latin typeface="Century Gothic" panose="020B0502020202020204" pitchFamily="34" charset="0"/>
              </a:rPr>
              <a:t>preliminares</a:t>
            </a:r>
            <a:r>
              <a:rPr lang="en-US" sz="4000" spc="92">
                <a:latin typeface="Century Gothic" panose="020B0502020202020204" pitchFamily="34" charset="0"/>
              </a:rPr>
              <a:t> do </a:t>
            </a:r>
            <a:r>
              <a:rPr lang="en-US" sz="4000" spc="37" err="1">
                <a:latin typeface="Century Gothic" panose="020B0502020202020204" pitchFamily="34" charset="0"/>
              </a:rPr>
              <a:t>Reajuste</a:t>
            </a:r>
            <a:r>
              <a:rPr lang="en-US" sz="4000" spc="37">
                <a:latin typeface="Century Gothic" panose="020B0502020202020204" pitchFamily="34" charset="0"/>
              </a:rPr>
              <a:t> </a:t>
            </a:r>
            <a:r>
              <a:rPr lang="en-US" sz="4000" spc="37" err="1">
                <a:latin typeface="Century Gothic" panose="020B0502020202020204" pitchFamily="34" charset="0"/>
              </a:rPr>
              <a:t>Tarifário</a:t>
            </a:r>
            <a:r>
              <a:rPr lang="en-US" sz="4000" spc="37">
                <a:latin typeface="Century Gothic" panose="020B0502020202020204" pitchFamily="34" charset="0"/>
              </a:rPr>
              <a:t> </a:t>
            </a:r>
            <a:r>
              <a:rPr lang="en-US" sz="4000" spc="37" err="1">
                <a:latin typeface="Century Gothic" panose="020B0502020202020204" pitchFamily="34" charset="0"/>
              </a:rPr>
              <a:t>Anual</a:t>
            </a:r>
            <a:r>
              <a:rPr lang="en-US" sz="4000" spc="37">
                <a:latin typeface="Century Gothic" panose="020B0502020202020204" pitchFamily="34" charset="0"/>
              </a:rPr>
              <a:t> de 2022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EAB3394-41DE-4EB2-8DF3-746040C91A5E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6715" y="8923127"/>
            <a:ext cx="708652" cy="923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50A30">
                <a:alpha val="65000"/>
              </a:srgbClr>
            </a:outerShdw>
          </a:effectLst>
        </p:spPr>
      </p:pic>
      <p:pic>
        <p:nvPicPr>
          <p:cNvPr id="1028" name="Picture 4" descr="Colegas Examinando A Planilha De Pesquisa">
            <a:extLst>
              <a:ext uri="{FF2B5EF4-FFF2-40B4-BE49-F238E27FC236}">
                <a16:creationId xmlns:a16="http://schemas.microsoft.com/office/drawing/2014/main" id="{2D559EFA-6E4B-4AC2-BBE2-CF27A612AB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9" t="-525" r="22548" b="525"/>
          <a:stretch/>
        </p:blipFill>
        <p:spPr bwMode="auto">
          <a:xfrm>
            <a:off x="0" y="-91757"/>
            <a:ext cx="8161020" cy="1037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a livre 6">
            <a:extLst>
              <a:ext uri="{FF2B5EF4-FFF2-40B4-BE49-F238E27FC236}">
                <a16:creationId xmlns:a16="http://schemas.microsoft.com/office/drawing/2014/main" id="{DD9B4CAD-63F8-489A-8C77-04C30C8E37DE}"/>
              </a:ext>
            </a:extLst>
          </p:cNvPr>
          <p:cNvSpPr/>
          <p:nvPr/>
        </p:nvSpPr>
        <p:spPr>
          <a:xfrm>
            <a:off x="2271512" y="1455432"/>
            <a:ext cx="13393488" cy="8122721"/>
          </a:xfrm>
          <a:prstGeom prst="roundRect">
            <a:avLst>
              <a:gd name="adj" fmla="val 8032"/>
            </a:avLst>
          </a:prstGeom>
          <a:noFill/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0000" tIns="486000" rIns="270000" bIns="486000" numCol="1" spcCol="1270" anchor="t" anchorCtr="0">
            <a:noAutofit/>
          </a:bodyPr>
          <a:lstStyle/>
          <a:p>
            <a:pPr marL="0" lvl="1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pt-BR" sz="300">
              <a:latin typeface="Arial" charset="0"/>
              <a:cs typeface="Times New Roman" pitchFamily="18" charset="0"/>
            </a:endParaRPr>
          </a:p>
          <a:p>
            <a:pPr marL="0" lvl="1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pt-BR" sz="3600"/>
          </a:p>
          <a:p>
            <a:pPr marL="0" lvl="1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pt-BR" sz="3600" b="1">
              <a:latin typeface="Arial" charset="0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7EE0C923-ED13-4556-9F9C-CB65DA43341C}"/>
              </a:ext>
            </a:extLst>
          </p:cNvPr>
          <p:cNvGrpSpPr/>
          <p:nvPr/>
        </p:nvGrpSpPr>
        <p:grpSpPr>
          <a:xfrm>
            <a:off x="12938269" y="747906"/>
            <a:ext cx="4169560" cy="8240196"/>
            <a:chOff x="12938269" y="747906"/>
            <a:chExt cx="4169560" cy="8240196"/>
          </a:xfrm>
        </p:grpSpPr>
        <p:cxnSp>
          <p:nvCxnSpPr>
            <p:cNvPr id="47" name="Conector: Angulado 46">
              <a:extLst>
                <a:ext uri="{FF2B5EF4-FFF2-40B4-BE49-F238E27FC236}">
                  <a16:creationId xmlns:a16="http://schemas.microsoft.com/office/drawing/2014/main" id="{818C6251-4B8C-4C14-B53A-0B3662D260CA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2602213" y="3508800"/>
              <a:ext cx="1257107" cy="58499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: Angulado 61">
              <a:extLst>
                <a:ext uri="{FF2B5EF4-FFF2-40B4-BE49-F238E27FC236}">
                  <a16:creationId xmlns:a16="http://schemas.microsoft.com/office/drawing/2014/main" id="{DEF092B0-E3D1-4E85-ACA6-8A2900A120E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2938555" y="5664926"/>
              <a:ext cx="883564" cy="85777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AutoShape 2">
              <a:extLst>
                <a:ext uri="{FF2B5EF4-FFF2-40B4-BE49-F238E27FC236}">
                  <a16:creationId xmlns:a16="http://schemas.microsoft.com/office/drawing/2014/main" id="{CA269E5D-9B36-4329-ACF8-C0C2BFA57F96}"/>
                </a:ext>
              </a:extLst>
            </p:cNvPr>
            <p:cNvSpPr/>
            <p:nvPr/>
          </p:nvSpPr>
          <p:spPr>
            <a:xfrm rot="-10800000">
              <a:off x="13151677" y="747906"/>
              <a:ext cx="3834293" cy="2220738"/>
            </a:xfrm>
            <a:prstGeom prst="rect">
              <a:avLst/>
            </a:prstGeom>
            <a:solidFill>
              <a:srgbClr val="048C44"/>
            </a:solidFill>
          </p:spPr>
        </p:sp>
        <p:sp>
          <p:nvSpPr>
            <p:cNvPr id="70" name="Retângulo 69">
              <a:extLst>
                <a:ext uri="{FF2B5EF4-FFF2-40B4-BE49-F238E27FC236}">
                  <a16:creationId xmlns:a16="http://schemas.microsoft.com/office/drawing/2014/main" id="{87ACF1F9-D02B-4EAD-9FFD-E71526A36929}"/>
                </a:ext>
              </a:extLst>
            </p:cNvPr>
            <p:cNvSpPr/>
            <p:nvPr/>
          </p:nvSpPr>
          <p:spPr>
            <a:xfrm>
              <a:off x="13151462" y="1381221"/>
              <a:ext cx="383429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Tarifa </a:t>
              </a:r>
              <a:r>
                <a:rPr lang="pt-BR" sz="28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Componentes Financeiros</a:t>
              </a:r>
              <a:endParaRPr lang="pt-BR" sz="28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" name="AutoShape 2">
              <a:extLst>
                <a:ext uri="{FF2B5EF4-FFF2-40B4-BE49-F238E27FC236}">
                  <a16:creationId xmlns:a16="http://schemas.microsoft.com/office/drawing/2014/main" id="{02B157CA-6FEB-4FBF-BE43-4B83FA5F744C}"/>
                </a:ext>
              </a:extLst>
            </p:cNvPr>
            <p:cNvSpPr/>
            <p:nvPr/>
          </p:nvSpPr>
          <p:spPr>
            <a:xfrm rot="-10800000">
              <a:off x="13273536" y="6805266"/>
              <a:ext cx="3834293" cy="2182836"/>
            </a:xfrm>
            <a:prstGeom prst="rect">
              <a:avLst/>
            </a:prstGeom>
            <a:solidFill>
              <a:srgbClr val="048C44"/>
            </a:solidFill>
          </p:spPr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D286BE0D-8F45-4389-911C-197A3AA4C5F7}"/>
                </a:ext>
              </a:extLst>
            </p:cNvPr>
            <p:cNvSpPr/>
            <p:nvPr/>
          </p:nvSpPr>
          <p:spPr>
            <a:xfrm>
              <a:off x="13273322" y="7438581"/>
              <a:ext cx="383429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Tarifa </a:t>
              </a:r>
              <a:r>
                <a:rPr lang="pt-BR" sz="28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Componentes Financeiros</a:t>
              </a:r>
              <a:endParaRPr lang="pt-BR" sz="280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1A31FC64-F756-45B4-9FB2-FF95D937FDF9}"/>
                </a:ext>
              </a:extLst>
            </p:cNvPr>
            <p:cNvSpPr/>
            <p:nvPr/>
          </p:nvSpPr>
          <p:spPr>
            <a:xfrm>
              <a:off x="14938554" y="8458338"/>
              <a:ext cx="9797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2021</a:t>
              </a:r>
            </a:p>
          </p:txBody>
        </p: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91E70F1B-F2A6-475F-8797-61BB38296E64}"/>
                </a:ext>
              </a:extLst>
            </p:cNvPr>
            <p:cNvSpPr/>
            <p:nvPr/>
          </p:nvSpPr>
          <p:spPr>
            <a:xfrm>
              <a:off x="14737597" y="2404840"/>
              <a:ext cx="9797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2022</a:t>
              </a:r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7BB5EFC-A0C3-4DFA-87CB-E0EF2DEE601A}"/>
              </a:ext>
            </a:extLst>
          </p:cNvPr>
          <p:cNvGrpSpPr/>
          <p:nvPr/>
        </p:nvGrpSpPr>
        <p:grpSpPr>
          <a:xfrm>
            <a:off x="9485078" y="747906"/>
            <a:ext cx="3575049" cy="8240196"/>
            <a:chOff x="9485078" y="747906"/>
            <a:chExt cx="3575049" cy="8240196"/>
          </a:xfrm>
        </p:grpSpPr>
        <p:cxnSp>
          <p:nvCxnSpPr>
            <p:cNvPr id="46" name="Conector: Angulado 45">
              <a:extLst>
                <a:ext uri="{FF2B5EF4-FFF2-40B4-BE49-F238E27FC236}">
                  <a16:creationId xmlns:a16="http://schemas.microsoft.com/office/drawing/2014/main" id="{2683BB05-F43D-4762-83A5-6A4C2D189866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9675588" y="3433957"/>
              <a:ext cx="1024556" cy="41652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: Angulado 59">
              <a:extLst>
                <a:ext uri="{FF2B5EF4-FFF2-40B4-BE49-F238E27FC236}">
                  <a16:creationId xmlns:a16="http://schemas.microsoft.com/office/drawing/2014/main" id="{6A30175B-2F20-4704-8DBD-C2E2162EA23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973899" y="5522498"/>
              <a:ext cx="1018804" cy="100739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AutoShape 2">
              <a:extLst>
                <a:ext uri="{FF2B5EF4-FFF2-40B4-BE49-F238E27FC236}">
                  <a16:creationId xmlns:a16="http://schemas.microsoft.com/office/drawing/2014/main" id="{D9C23684-27E5-4002-8660-8524307674F0}"/>
                </a:ext>
              </a:extLst>
            </p:cNvPr>
            <p:cNvSpPr/>
            <p:nvPr/>
          </p:nvSpPr>
          <p:spPr>
            <a:xfrm rot="-10800000">
              <a:off x="9537430" y="747906"/>
              <a:ext cx="3400836" cy="2182836"/>
            </a:xfrm>
            <a:prstGeom prst="rect">
              <a:avLst/>
            </a:prstGeom>
            <a:solidFill>
              <a:srgbClr val="043C8C"/>
            </a:solidFill>
          </p:spPr>
        </p:sp>
        <p:sp>
          <p:nvSpPr>
            <p:cNvPr id="69" name="Retângulo 68">
              <a:extLst>
                <a:ext uri="{FF2B5EF4-FFF2-40B4-BE49-F238E27FC236}">
                  <a16:creationId xmlns:a16="http://schemas.microsoft.com/office/drawing/2014/main" id="{5CCEDF2E-5569-4B39-A823-34B4D5A578DB}"/>
                </a:ext>
              </a:extLst>
            </p:cNvPr>
            <p:cNvSpPr/>
            <p:nvPr/>
          </p:nvSpPr>
          <p:spPr>
            <a:xfrm>
              <a:off x="9485078" y="1381365"/>
              <a:ext cx="34531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Tarifa da </a:t>
              </a:r>
              <a:r>
                <a:rPr lang="pt-BR" sz="28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Parcela B</a:t>
              </a:r>
            </a:p>
          </p:txBody>
        </p:sp>
        <p:sp>
          <p:nvSpPr>
            <p:cNvPr id="50" name="AutoShape 2">
              <a:extLst>
                <a:ext uri="{FF2B5EF4-FFF2-40B4-BE49-F238E27FC236}">
                  <a16:creationId xmlns:a16="http://schemas.microsoft.com/office/drawing/2014/main" id="{C7B3C4C6-D904-46E2-A107-D51B5ECF3649}"/>
                </a:ext>
              </a:extLst>
            </p:cNvPr>
            <p:cNvSpPr/>
            <p:nvPr/>
          </p:nvSpPr>
          <p:spPr>
            <a:xfrm rot="-10800000">
              <a:off x="9659290" y="6805266"/>
              <a:ext cx="3400836" cy="2182836"/>
            </a:xfrm>
            <a:prstGeom prst="rect">
              <a:avLst/>
            </a:prstGeom>
            <a:solidFill>
              <a:srgbClr val="043C8C"/>
            </a:solidFill>
          </p:spPr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46026D17-9A2F-447F-9429-36B58F3A446B}"/>
                </a:ext>
              </a:extLst>
            </p:cNvPr>
            <p:cNvSpPr/>
            <p:nvPr/>
          </p:nvSpPr>
          <p:spPr>
            <a:xfrm>
              <a:off x="9606938" y="7438725"/>
              <a:ext cx="34531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Tarifa da </a:t>
              </a:r>
              <a:r>
                <a:rPr lang="pt-BR" sz="28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Parcela B</a:t>
              </a:r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955A94D4-3DAB-4309-9220-A87CBA3B1A5A}"/>
                </a:ext>
              </a:extLst>
            </p:cNvPr>
            <p:cNvSpPr/>
            <p:nvPr/>
          </p:nvSpPr>
          <p:spPr>
            <a:xfrm>
              <a:off x="10869830" y="8416347"/>
              <a:ext cx="9797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2021</a:t>
              </a:r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CC31F223-F152-4D05-A32D-8053996CF706}"/>
                </a:ext>
              </a:extLst>
            </p:cNvPr>
            <p:cNvSpPr/>
            <p:nvPr/>
          </p:nvSpPr>
          <p:spPr>
            <a:xfrm>
              <a:off x="10721794" y="2404840"/>
              <a:ext cx="9797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2022</a:t>
              </a:r>
            </a:p>
          </p:txBody>
        </p:sp>
      </p:grpSp>
      <p:pic>
        <p:nvPicPr>
          <p:cNvPr id="67" name="Imagem 66">
            <a:extLst>
              <a:ext uri="{FF2B5EF4-FFF2-40B4-BE49-F238E27FC236}">
                <a16:creationId xmlns:a16="http://schemas.microsoft.com/office/drawing/2014/main" id="{1EDEB437-CD8E-4D7C-BE92-8E5270EE0D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44" t="-4948" r="23534" b="-16737"/>
          <a:stretch/>
        </p:blipFill>
        <p:spPr>
          <a:xfrm>
            <a:off x="3692546" y="4264160"/>
            <a:ext cx="9830719" cy="1387871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CDCF48EE-2D22-42CC-91C6-790B2EBC4CD4}"/>
              </a:ext>
            </a:extLst>
          </p:cNvPr>
          <p:cNvGrpSpPr/>
          <p:nvPr/>
        </p:nvGrpSpPr>
        <p:grpSpPr>
          <a:xfrm>
            <a:off x="2301619" y="750558"/>
            <a:ext cx="3569427" cy="8262207"/>
            <a:chOff x="2301619" y="750558"/>
            <a:chExt cx="3569427" cy="8262207"/>
          </a:xfrm>
        </p:grpSpPr>
        <p:cxnSp>
          <p:nvCxnSpPr>
            <p:cNvPr id="79" name="Conector reto 78">
              <a:extLst>
                <a:ext uri="{FF2B5EF4-FFF2-40B4-BE49-F238E27FC236}">
                  <a16:creationId xmlns:a16="http://schemas.microsoft.com/office/drawing/2014/main" id="{86FA995C-11D6-4187-AC81-59A3E426833C}"/>
                </a:ext>
              </a:extLst>
            </p:cNvPr>
            <p:cNvCxnSpPr/>
            <p:nvPr/>
          </p:nvCxnSpPr>
          <p:spPr>
            <a:xfrm>
              <a:off x="2313043" y="617409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0BF0A262-2DF6-4941-B323-8914C3B577CB}"/>
                </a:ext>
              </a:extLst>
            </p:cNvPr>
            <p:cNvCxnSpPr/>
            <p:nvPr/>
          </p:nvCxnSpPr>
          <p:spPr>
            <a:xfrm>
              <a:off x="2423479" y="755318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E5D86737-20DB-4913-8B7C-CC71519AE494}"/>
                </a:ext>
              </a:extLst>
            </p:cNvPr>
            <p:cNvGrpSpPr/>
            <p:nvPr/>
          </p:nvGrpSpPr>
          <p:grpSpPr>
            <a:xfrm>
              <a:off x="2679806" y="750558"/>
              <a:ext cx="3191240" cy="8248049"/>
              <a:chOff x="2679806" y="750558"/>
              <a:chExt cx="3191240" cy="8248049"/>
            </a:xfrm>
          </p:grpSpPr>
          <p:cxnSp>
            <p:nvCxnSpPr>
              <p:cNvPr id="44" name="Conector: Angulado 43">
                <a:extLst>
                  <a:ext uri="{FF2B5EF4-FFF2-40B4-BE49-F238E27FC236}">
                    <a16:creationId xmlns:a16="http://schemas.microsoft.com/office/drawing/2014/main" id="{9D3A7B17-E21C-483F-95D7-C68D78B86B8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4627368" y="3289950"/>
                <a:ext cx="1214078" cy="894053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: Angulado 47">
                <a:extLst>
                  <a:ext uri="{FF2B5EF4-FFF2-40B4-BE49-F238E27FC236}">
                    <a16:creationId xmlns:a16="http://schemas.microsoft.com/office/drawing/2014/main" id="{35E16C8E-FD71-4429-AC98-47149BC65B1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634845" y="5602259"/>
                <a:ext cx="1050379" cy="983559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AutoShape 2">
                <a:extLst>
                  <a:ext uri="{FF2B5EF4-FFF2-40B4-BE49-F238E27FC236}">
                    <a16:creationId xmlns:a16="http://schemas.microsoft.com/office/drawing/2014/main" id="{0717EE31-B250-40FB-87EE-E566F4F26A4E}"/>
                  </a:ext>
                </a:extLst>
              </p:cNvPr>
              <p:cNvSpPr/>
              <p:nvPr/>
            </p:nvSpPr>
            <p:spPr>
              <a:xfrm rot="-10800000">
                <a:off x="2679806" y="750558"/>
                <a:ext cx="3069380" cy="2190689"/>
              </a:xfrm>
              <a:prstGeom prst="rect">
                <a:avLst/>
              </a:prstGeom>
              <a:solidFill>
                <a:srgbClr val="14A1E2"/>
              </a:solidFill>
            </p:spPr>
          </p:sp>
          <p:sp>
            <p:nvSpPr>
              <p:cNvPr id="41" name="AutoShape 2">
                <a:extLst>
                  <a:ext uri="{FF2B5EF4-FFF2-40B4-BE49-F238E27FC236}">
                    <a16:creationId xmlns:a16="http://schemas.microsoft.com/office/drawing/2014/main" id="{CF7266CB-D475-4461-9D71-9107D9C78D35}"/>
                  </a:ext>
                </a:extLst>
              </p:cNvPr>
              <p:cNvSpPr/>
              <p:nvPr/>
            </p:nvSpPr>
            <p:spPr>
              <a:xfrm rot="-10800000">
                <a:off x="2801666" y="6807918"/>
                <a:ext cx="3069380" cy="2190689"/>
              </a:xfrm>
              <a:prstGeom prst="rect">
                <a:avLst/>
              </a:prstGeom>
              <a:solidFill>
                <a:srgbClr val="14A1E2"/>
              </a:solidFill>
            </p:spPr>
          </p:sp>
        </p:grp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14C9B8AE-7DC5-492C-88E6-5EFBB2892D95}"/>
                </a:ext>
              </a:extLst>
            </p:cNvPr>
            <p:cNvSpPr/>
            <p:nvPr/>
          </p:nvSpPr>
          <p:spPr>
            <a:xfrm>
              <a:off x="2801666" y="7136612"/>
              <a:ext cx="285014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3200">
                  <a:solidFill>
                    <a:schemeClr val="bg1"/>
                  </a:solidFill>
                  <a:latin typeface="Century Gothic" panose="020B0502020202020204" pitchFamily="34" charset="0"/>
                </a:rPr>
                <a:t>Tarifa da </a:t>
              </a:r>
              <a:r>
                <a:rPr lang="pt-BR" sz="32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Parcela A</a:t>
              </a:r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1F22E9A4-C2ED-456B-95E3-091C85280875}"/>
                </a:ext>
              </a:extLst>
            </p:cNvPr>
            <p:cNvSpPr/>
            <p:nvPr/>
          </p:nvSpPr>
          <p:spPr>
            <a:xfrm>
              <a:off x="3855306" y="8489545"/>
              <a:ext cx="9797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2021</a:t>
              </a:r>
            </a:p>
          </p:txBody>
        </p:sp>
        <p:sp>
          <p:nvSpPr>
            <p:cNvPr id="65" name="Retângulo 64">
              <a:extLst>
                <a:ext uri="{FF2B5EF4-FFF2-40B4-BE49-F238E27FC236}">
                  <a16:creationId xmlns:a16="http://schemas.microsoft.com/office/drawing/2014/main" id="{C3E01C1C-31C5-41DB-A13A-98A2C7D3C78D}"/>
                </a:ext>
              </a:extLst>
            </p:cNvPr>
            <p:cNvSpPr/>
            <p:nvPr/>
          </p:nvSpPr>
          <p:spPr>
            <a:xfrm>
              <a:off x="3615001" y="2418026"/>
              <a:ext cx="9797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2022</a:t>
              </a:r>
            </a:p>
          </p:txBody>
        </p: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0C04B359-6CDA-4E83-9EE2-A9EBCF68CB60}"/>
                </a:ext>
              </a:extLst>
            </p:cNvPr>
            <p:cNvCxnSpPr/>
            <p:nvPr/>
          </p:nvCxnSpPr>
          <p:spPr>
            <a:xfrm>
              <a:off x="2301619" y="149582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tângulo 65">
              <a:extLst>
                <a:ext uri="{FF2B5EF4-FFF2-40B4-BE49-F238E27FC236}">
                  <a16:creationId xmlns:a16="http://schemas.microsoft.com/office/drawing/2014/main" id="{75C56B15-14DF-4E02-8E38-710D9793AD7A}"/>
                </a:ext>
              </a:extLst>
            </p:cNvPr>
            <p:cNvSpPr/>
            <p:nvPr/>
          </p:nvSpPr>
          <p:spPr>
            <a:xfrm>
              <a:off x="2679806" y="1079252"/>
              <a:ext cx="285014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3200">
                  <a:solidFill>
                    <a:schemeClr val="bg1"/>
                  </a:solidFill>
                  <a:latin typeface="Century Gothic" panose="020B0502020202020204" pitchFamily="34" charset="0"/>
                </a:rPr>
                <a:t>Tarifa da </a:t>
              </a:r>
              <a:r>
                <a:rPr lang="pt-BR" sz="32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Parcela A</a:t>
              </a: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B6AF9811-57AE-4162-B6F1-3EF489101AFE}"/>
              </a:ext>
            </a:extLst>
          </p:cNvPr>
          <p:cNvGrpSpPr/>
          <p:nvPr/>
        </p:nvGrpSpPr>
        <p:grpSpPr>
          <a:xfrm>
            <a:off x="6097954" y="750557"/>
            <a:ext cx="3422603" cy="8240195"/>
            <a:chOff x="6097954" y="750557"/>
            <a:chExt cx="3422603" cy="8240195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E208237F-FC29-4A3E-AC98-AA905B38A339}"/>
                </a:ext>
              </a:extLst>
            </p:cNvPr>
            <p:cNvGrpSpPr/>
            <p:nvPr/>
          </p:nvGrpSpPr>
          <p:grpSpPr>
            <a:xfrm>
              <a:off x="6097954" y="750557"/>
              <a:ext cx="3387124" cy="8240195"/>
              <a:chOff x="6097954" y="750557"/>
              <a:chExt cx="3387124" cy="8240195"/>
            </a:xfrm>
          </p:grpSpPr>
          <p:sp>
            <p:nvSpPr>
              <p:cNvPr id="43" name="AutoShape 2">
                <a:extLst>
                  <a:ext uri="{FF2B5EF4-FFF2-40B4-BE49-F238E27FC236}">
                    <a16:creationId xmlns:a16="http://schemas.microsoft.com/office/drawing/2014/main" id="{2530EEEC-F00E-4CD8-8944-33D964B5F282}"/>
                  </a:ext>
                </a:extLst>
              </p:cNvPr>
              <p:cNvSpPr/>
              <p:nvPr/>
            </p:nvSpPr>
            <p:spPr>
              <a:xfrm rot="-10800000">
                <a:off x="6219814" y="6807917"/>
                <a:ext cx="3265264" cy="218283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45" name="Conector: Angulado 44">
                <a:extLst>
                  <a:ext uri="{FF2B5EF4-FFF2-40B4-BE49-F238E27FC236}">
                    <a16:creationId xmlns:a16="http://schemas.microsoft.com/office/drawing/2014/main" id="{ED6422B9-4BAB-48F3-819F-0EDB7C8442A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7478786" y="3434549"/>
                <a:ext cx="1024555" cy="634666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ector: Angulado 58">
                <a:extLst>
                  <a:ext uri="{FF2B5EF4-FFF2-40B4-BE49-F238E27FC236}">
                    <a16:creationId xmlns:a16="http://schemas.microsoft.com/office/drawing/2014/main" id="{D481F541-8152-4A73-B79E-1F282EA9CF8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487502" y="5553106"/>
                <a:ext cx="1105735" cy="103311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AutoShape 2">
                <a:extLst>
                  <a:ext uri="{FF2B5EF4-FFF2-40B4-BE49-F238E27FC236}">
                    <a16:creationId xmlns:a16="http://schemas.microsoft.com/office/drawing/2014/main" id="{0A531D75-2AB6-4FAA-A0D7-265F4AA6A1AD}"/>
                  </a:ext>
                </a:extLst>
              </p:cNvPr>
              <p:cNvSpPr/>
              <p:nvPr/>
            </p:nvSpPr>
            <p:spPr>
              <a:xfrm rot="-10800000">
                <a:off x="6097954" y="750557"/>
                <a:ext cx="3265264" cy="218283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DA8791C4-A197-4F97-8174-AB52A6E76595}"/>
                  </a:ext>
                </a:extLst>
              </p:cNvPr>
              <p:cNvSpPr/>
              <p:nvPr/>
            </p:nvSpPr>
            <p:spPr>
              <a:xfrm>
                <a:off x="7199314" y="2433017"/>
                <a:ext cx="9797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2800" b="1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2022</a:t>
                </a:r>
              </a:p>
            </p:txBody>
          </p:sp>
        </p:grpSp>
        <p:sp>
          <p:nvSpPr>
            <p:cNvPr id="68" name="Retângulo 67">
              <a:extLst>
                <a:ext uri="{FF2B5EF4-FFF2-40B4-BE49-F238E27FC236}">
                  <a16:creationId xmlns:a16="http://schemas.microsoft.com/office/drawing/2014/main" id="{CF4ADB52-96BA-4636-A751-48C06994B8AA}"/>
                </a:ext>
              </a:extLst>
            </p:cNvPr>
            <p:cNvSpPr/>
            <p:nvPr/>
          </p:nvSpPr>
          <p:spPr>
            <a:xfrm>
              <a:off x="6157480" y="1247822"/>
              <a:ext cx="324121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Tarifa </a:t>
              </a:r>
              <a:r>
                <a:rPr lang="pt-BR" sz="28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Bônus-Desconto</a:t>
              </a:r>
              <a:r>
                <a:rPr lang="pt-BR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2BB98E35-4592-4227-A754-EF34A8F6E6A4}"/>
                </a:ext>
              </a:extLst>
            </p:cNvPr>
            <p:cNvSpPr/>
            <p:nvPr/>
          </p:nvSpPr>
          <p:spPr>
            <a:xfrm>
              <a:off x="6279340" y="7305182"/>
              <a:ext cx="324121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Tarifa </a:t>
              </a:r>
              <a:r>
                <a:rPr lang="pt-BR" sz="28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Bônus-desconto</a:t>
              </a:r>
              <a:r>
                <a:rPr lang="pt-BR" sz="280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E9AF57B3-69AD-4FE7-99C3-3A2E8E591A1A}"/>
                </a:ext>
              </a:extLst>
            </p:cNvPr>
            <p:cNvSpPr/>
            <p:nvPr/>
          </p:nvSpPr>
          <p:spPr>
            <a:xfrm>
              <a:off x="7362568" y="8452946"/>
              <a:ext cx="9797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8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9336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1399309" y="3434116"/>
            <a:ext cx="4287469" cy="1178266"/>
          </a:xfrm>
          <a:prstGeom prst="rect">
            <a:avLst/>
          </a:prstGeom>
          <a:solidFill>
            <a:srgbClr val="14A1E2"/>
          </a:solidFill>
        </p:spPr>
      </p:sp>
      <p:sp>
        <p:nvSpPr>
          <p:cNvPr id="3" name="TextBox 3"/>
          <p:cNvSpPr txBox="1"/>
          <p:nvPr/>
        </p:nvSpPr>
        <p:spPr>
          <a:xfrm>
            <a:off x="1574415" y="3762304"/>
            <a:ext cx="3797168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</a:pPr>
            <a:r>
              <a:rPr lang="en-US" sz="3200" b="1">
                <a:solidFill>
                  <a:srgbClr val="FFFFFF"/>
                </a:solidFill>
                <a:latin typeface="Century Gothic" panose="020B0502020202020204" pitchFamily="34" charset="0"/>
              </a:rPr>
              <a:t>Tarifa da </a:t>
            </a:r>
            <a:r>
              <a:rPr lang="en-US" sz="3200" b="1" err="1">
                <a:solidFill>
                  <a:srgbClr val="FFFFFF"/>
                </a:solidFill>
                <a:latin typeface="Century Gothic" panose="020B0502020202020204" pitchFamily="34" charset="0"/>
              </a:rPr>
              <a:t>Parcela</a:t>
            </a:r>
            <a:r>
              <a:rPr lang="en-US" sz="3200" b="1">
                <a:solidFill>
                  <a:srgbClr val="FFFFFF"/>
                </a:solidFill>
                <a:latin typeface="Century Gothic" panose="020B0502020202020204" pitchFamily="34" charset="0"/>
              </a:rPr>
              <a:t> A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686778" y="4048410"/>
            <a:ext cx="1205859" cy="12058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-5400000">
            <a:off x="4568687" y="4317200"/>
            <a:ext cx="5387006" cy="770485"/>
            <a:chOff x="0" y="0"/>
            <a:chExt cx="25142374" cy="4699000"/>
          </a:xfrm>
          <a:solidFill>
            <a:srgbClr val="14A1E2"/>
          </a:solidFill>
        </p:grpSpPr>
        <p:sp>
          <p:nvSpPr>
            <p:cNvPr id="6" name="Freeform 6"/>
            <p:cNvSpPr/>
            <p:nvPr/>
          </p:nvSpPr>
          <p:spPr>
            <a:xfrm>
              <a:off x="327533" y="113538"/>
              <a:ext cx="24450986" cy="4568952"/>
            </a:xfrm>
            <a:custGeom>
              <a:avLst/>
              <a:gdLst/>
              <a:ahLst/>
              <a:cxnLst/>
              <a:rect l="l" t="t" r="r" b="b"/>
              <a:pathLst>
                <a:path w="24450986" h="4568952">
                  <a:moveTo>
                    <a:pt x="24450477" y="4284853"/>
                  </a:moveTo>
                  <a:cubicBezTo>
                    <a:pt x="24450986" y="4274947"/>
                    <a:pt x="24449970" y="4265930"/>
                    <a:pt x="24448065" y="4257548"/>
                  </a:cubicBezTo>
                  <a:cubicBezTo>
                    <a:pt x="24432951" y="4143121"/>
                    <a:pt x="24356371" y="4046093"/>
                    <a:pt x="24248674" y="4012946"/>
                  </a:cubicBezTo>
                  <a:lnTo>
                    <a:pt x="24248674" y="2871851"/>
                  </a:lnTo>
                  <a:lnTo>
                    <a:pt x="24248674" y="618109"/>
                  </a:lnTo>
                  <a:lnTo>
                    <a:pt x="24248674" y="98552"/>
                  </a:lnTo>
                  <a:cubicBezTo>
                    <a:pt x="24248674" y="47117"/>
                    <a:pt x="24204987" y="3302"/>
                    <a:pt x="24153424" y="3302"/>
                  </a:cubicBezTo>
                  <a:lnTo>
                    <a:pt x="23882533" y="3302"/>
                  </a:lnTo>
                  <a:lnTo>
                    <a:pt x="22424041" y="3302"/>
                  </a:lnTo>
                  <a:lnTo>
                    <a:pt x="19688824" y="3302"/>
                  </a:lnTo>
                  <a:lnTo>
                    <a:pt x="16351337" y="3302"/>
                  </a:lnTo>
                  <a:lnTo>
                    <a:pt x="12695038" y="3302"/>
                  </a:lnTo>
                  <a:lnTo>
                    <a:pt x="9003705" y="3302"/>
                  </a:lnTo>
                  <a:lnTo>
                    <a:pt x="5546782" y="3302"/>
                  </a:lnTo>
                  <a:lnTo>
                    <a:pt x="2638942" y="3302"/>
                  </a:lnTo>
                  <a:lnTo>
                    <a:pt x="709676" y="3302"/>
                  </a:lnTo>
                  <a:cubicBezTo>
                    <a:pt x="578231" y="3302"/>
                    <a:pt x="446151" y="0"/>
                    <a:pt x="314706" y="3302"/>
                  </a:cubicBezTo>
                  <a:cubicBezTo>
                    <a:pt x="309118" y="3429"/>
                    <a:pt x="303403" y="3302"/>
                    <a:pt x="297815" y="3302"/>
                  </a:cubicBezTo>
                  <a:cubicBezTo>
                    <a:pt x="246380" y="3302"/>
                    <a:pt x="202565" y="46990"/>
                    <a:pt x="202565" y="98552"/>
                  </a:cubicBezTo>
                  <a:lnTo>
                    <a:pt x="202565" y="1511427"/>
                  </a:lnTo>
                  <a:lnTo>
                    <a:pt x="202565" y="3765169"/>
                  </a:lnTo>
                  <a:lnTo>
                    <a:pt x="202565" y="4013327"/>
                  </a:lnTo>
                  <a:cubicBezTo>
                    <a:pt x="87249" y="4049649"/>
                    <a:pt x="2032" y="4159123"/>
                    <a:pt x="1143" y="4284726"/>
                  </a:cubicBezTo>
                  <a:cubicBezTo>
                    <a:pt x="0" y="4439031"/>
                    <a:pt x="131953" y="4568825"/>
                    <a:pt x="285242" y="4568825"/>
                  </a:cubicBezTo>
                  <a:cubicBezTo>
                    <a:pt x="435102" y="4568825"/>
                    <a:pt x="548259" y="4453890"/>
                    <a:pt x="566928" y="4312031"/>
                  </a:cubicBezTo>
                  <a:cubicBezTo>
                    <a:pt x="568833" y="4303649"/>
                    <a:pt x="569849" y="4294632"/>
                    <a:pt x="569341" y="4284726"/>
                  </a:cubicBezTo>
                  <a:cubicBezTo>
                    <a:pt x="569849" y="4274820"/>
                    <a:pt x="568833" y="4265803"/>
                    <a:pt x="566928" y="4257421"/>
                  </a:cubicBezTo>
                  <a:cubicBezTo>
                    <a:pt x="553085" y="4152138"/>
                    <a:pt x="487172" y="4061714"/>
                    <a:pt x="392938" y="4022090"/>
                  </a:cubicBezTo>
                  <a:lnTo>
                    <a:pt x="392938" y="2871851"/>
                  </a:lnTo>
                  <a:lnTo>
                    <a:pt x="392938" y="618109"/>
                  </a:lnTo>
                  <a:lnTo>
                    <a:pt x="392938" y="193802"/>
                  </a:lnTo>
                  <a:lnTo>
                    <a:pt x="568579" y="193802"/>
                  </a:lnTo>
                  <a:lnTo>
                    <a:pt x="2043360" y="193802"/>
                  </a:lnTo>
                  <a:lnTo>
                    <a:pt x="4778577" y="193802"/>
                  </a:lnTo>
                  <a:lnTo>
                    <a:pt x="8116065" y="193802"/>
                  </a:lnTo>
                  <a:lnTo>
                    <a:pt x="11772364" y="193802"/>
                  </a:lnTo>
                  <a:lnTo>
                    <a:pt x="15463697" y="193802"/>
                  </a:lnTo>
                  <a:lnTo>
                    <a:pt x="18920619" y="193802"/>
                  </a:lnTo>
                  <a:lnTo>
                    <a:pt x="21828459" y="193802"/>
                  </a:lnTo>
                  <a:lnTo>
                    <a:pt x="23741437" y="193802"/>
                  </a:lnTo>
                  <a:cubicBezTo>
                    <a:pt x="23845957" y="193802"/>
                    <a:pt x="23952765" y="199390"/>
                    <a:pt x="24058047" y="197104"/>
                  </a:cubicBezTo>
                  <a:lnTo>
                    <a:pt x="24058047" y="1511554"/>
                  </a:lnTo>
                  <a:lnTo>
                    <a:pt x="24058047" y="3765296"/>
                  </a:lnTo>
                  <a:lnTo>
                    <a:pt x="24058047" y="4022852"/>
                  </a:lnTo>
                  <a:cubicBezTo>
                    <a:pt x="23955813" y="4066286"/>
                    <a:pt x="23882915" y="4168648"/>
                    <a:pt x="23882025" y="4284853"/>
                  </a:cubicBezTo>
                  <a:cubicBezTo>
                    <a:pt x="23880882" y="4439158"/>
                    <a:pt x="24012836" y="4568952"/>
                    <a:pt x="24166124" y="4568952"/>
                  </a:cubicBezTo>
                  <a:cubicBezTo>
                    <a:pt x="24315984" y="4568952"/>
                    <a:pt x="24429142" y="4454017"/>
                    <a:pt x="24447811" y="4312158"/>
                  </a:cubicBezTo>
                  <a:cubicBezTo>
                    <a:pt x="24449970" y="4303903"/>
                    <a:pt x="24450986" y="4294759"/>
                    <a:pt x="24450477" y="4284853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" name="AutoShape 7"/>
          <p:cNvSpPr/>
          <p:nvPr/>
        </p:nvSpPr>
        <p:spPr>
          <a:xfrm>
            <a:off x="7541643" y="1832264"/>
            <a:ext cx="9000683" cy="667634"/>
          </a:xfrm>
          <a:prstGeom prst="rect">
            <a:avLst/>
          </a:prstGeom>
          <a:solidFill>
            <a:srgbClr val="14A1E2"/>
          </a:solidFill>
        </p:spPr>
      </p:sp>
      <p:sp>
        <p:nvSpPr>
          <p:cNvPr id="8" name="AutoShape 8"/>
          <p:cNvSpPr/>
          <p:nvPr/>
        </p:nvSpPr>
        <p:spPr>
          <a:xfrm>
            <a:off x="7541644" y="2663536"/>
            <a:ext cx="9000681" cy="766626"/>
          </a:xfrm>
          <a:prstGeom prst="rect">
            <a:avLst/>
          </a:prstGeom>
          <a:solidFill>
            <a:srgbClr val="14A1E2"/>
          </a:solidFill>
        </p:spPr>
      </p:sp>
      <p:sp>
        <p:nvSpPr>
          <p:cNvPr id="9" name="AutoShape 9"/>
          <p:cNvSpPr/>
          <p:nvPr/>
        </p:nvSpPr>
        <p:spPr>
          <a:xfrm>
            <a:off x="7541642" y="3562616"/>
            <a:ext cx="9000681" cy="813381"/>
          </a:xfrm>
          <a:prstGeom prst="rect">
            <a:avLst/>
          </a:prstGeom>
          <a:solidFill>
            <a:srgbClr val="14A1E2"/>
          </a:solidFill>
        </p:spPr>
      </p:sp>
      <p:sp>
        <p:nvSpPr>
          <p:cNvPr id="10" name="AutoShape 10"/>
          <p:cNvSpPr/>
          <p:nvPr/>
        </p:nvSpPr>
        <p:spPr>
          <a:xfrm>
            <a:off x="7541645" y="4651778"/>
            <a:ext cx="9000678" cy="667634"/>
          </a:xfrm>
          <a:prstGeom prst="rect">
            <a:avLst/>
          </a:prstGeom>
          <a:solidFill>
            <a:srgbClr val="14A1E2"/>
          </a:solidFill>
        </p:spPr>
      </p:sp>
      <p:sp>
        <p:nvSpPr>
          <p:cNvPr id="11" name="TextBox 11"/>
          <p:cNvSpPr txBox="1"/>
          <p:nvPr/>
        </p:nvSpPr>
        <p:spPr>
          <a:xfrm>
            <a:off x="7806990" y="2837745"/>
            <a:ext cx="6047554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Conselho</a:t>
            </a:r>
            <a:r>
              <a:rPr lang="en-US" sz="2800">
                <a:solidFill>
                  <a:srgbClr val="FFFFFF"/>
                </a:solidFill>
                <a:latin typeface="Century Gothic" panose="020B0502020202020204" pitchFamily="34" charset="0"/>
              </a:rPr>
              <a:t> de </a:t>
            </a: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Consumidores</a:t>
            </a:r>
            <a:endParaRPr lang="en-US" sz="28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806990" y="3789225"/>
            <a:ext cx="8402828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Pagamento</a:t>
            </a:r>
            <a:r>
              <a:rPr lang="en-US" sz="280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pelo</a:t>
            </a:r>
            <a:r>
              <a:rPr lang="en-US" sz="280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uso</a:t>
            </a:r>
            <a:r>
              <a:rPr lang="en-US" sz="2800">
                <a:solidFill>
                  <a:srgbClr val="FFFFFF"/>
                </a:solidFill>
                <a:latin typeface="Century Gothic" panose="020B0502020202020204" pitchFamily="34" charset="0"/>
              </a:rPr>
              <a:t> dos </a:t>
            </a: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Recursos</a:t>
            </a:r>
            <a:r>
              <a:rPr lang="en-US" sz="280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Hídricos</a:t>
            </a:r>
            <a:endParaRPr lang="en-US" sz="28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806990" y="1947006"/>
            <a:ext cx="3364361" cy="394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>
                <a:solidFill>
                  <a:srgbClr val="FFFFFF"/>
                </a:solidFill>
                <a:latin typeface="Century Gothic" panose="020B0502020202020204" pitchFamily="34" charset="0"/>
              </a:rPr>
              <a:t>TFS e TFU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905692" y="4823371"/>
            <a:ext cx="6864973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Pagamento</a:t>
            </a:r>
            <a:r>
              <a:rPr lang="en-US" sz="280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por</a:t>
            </a:r>
            <a:r>
              <a:rPr lang="en-US" sz="280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Serviços</a:t>
            </a:r>
            <a:r>
              <a:rPr lang="en-US" sz="280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Ambientais</a:t>
            </a:r>
            <a:endParaRPr lang="en-US" sz="28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7541643" y="5584557"/>
            <a:ext cx="9000677" cy="899372"/>
          </a:xfrm>
          <a:prstGeom prst="rect">
            <a:avLst/>
          </a:prstGeom>
          <a:solidFill>
            <a:srgbClr val="14A1E2"/>
          </a:solidFill>
        </p:spPr>
      </p:sp>
      <p:sp>
        <p:nvSpPr>
          <p:cNvPr id="16" name="TextBox 16"/>
          <p:cNvSpPr txBox="1"/>
          <p:nvPr/>
        </p:nvSpPr>
        <p:spPr>
          <a:xfrm>
            <a:off x="7917826" y="5834063"/>
            <a:ext cx="7017373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Pesquisa</a:t>
            </a:r>
            <a:r>
              <a:rPr lang="en-US" sz="2800">
                <a:solidFill>
                  <a:srgbClr val="FFFFFF"/>
                </a:solidFill>
                <a:latin typeface="Century Gothic" panose="020B0502020202020204" pitchFamily="34" charset="0"/>
              </a:rPr>
              <a:t>, Desenvolvimento e </a:t>
            </a: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Inovação</a:t>
            </a:r>
            <a:endParaRPr lang="en-US" sz="28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7541642" y="6801100"/>
            <a:ext cx="9000677" cy="765703"/>
          </a:xfrm>
          <a:prstGeom prst="rect">
            <a:avLst/>
          </a:prstGeom>
          <a:solidFill>
            <a:srgbClr val="14A1E2"/>
          </a:solidFill>
        </p:spPr>
      </p:sp>
      <p:sp>
        <p:nvSpPr>
          <p:cNvPr id="18" name="TextBox 18"/>
          <p:cNvSpPr txBox="1"/>
          <p:nvPr/>
        </p:nvSpPr>
        <p:spPr>
          <a:xfrm>
            <a:off x="7917827" y="7013864"/>
            <a:ext cx="3364361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Bônus-desconto</a:t>
            </a:r>
            <a:endParaRPr lang="en-US" sz="28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Gráfico 20" descr="Conselho administrativo com preenchimento sólido">
            <a:extLst>
              <a:ext uri="{FF2B5EF4-FFF2-40B4-BE49-F238E27FC236}">
                <a16:creationId xmlns:a16="http://schemas.microsoft.com/office/drawing/2014/main" id="{19ACD265-A92E-4314-AF3C-F86608397C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15168" y="2719089"/>
            <a:ext cx="657239" cy="657239"/>
          </a:xfrm>
          <a:prstGeom prst="rect">
            <a:avLst/>
          </a:prstGeom>
        </p:spPr>
      </p:pic>
      <p:pic>
        <p:nvPicPr>
          <p:cNvPr id="25" name="Gráfico 24" descr="Paisagem de cachoeira estrutura de tópicos">
            <a:extLst>
              <a:ext uri="{FF2B5EF4-FFF2-40B4-BE49-F238E27FC236}">
                <a16:creationId xmlns:a16="http://schemas.microsoft.com/office/drawing/2014/main" id="{3C72F87E-789E-4A48-8B5B-FE76E023AE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669205" y="3570410"/>
            <a:ext cx="749163" cy="749163"/>
          </a:xfrm>
          <a:prstGeom prst="rect">
            <a:avLst/>
          </a:prstGeom>
        </p:spPr>
      </p:pic>
      <p:pic>
        <p:nvPicPr>
          <p:cNvPr id="27" name="Gráfico 26" descr="Mão aberta com planta estrutura de tópicos">
            <a:extLst>
              <a:ext uri="{FF2B5EF4-FFF2-40B4-BE49-F238E27FC236}">
                <a16:creationId xmlns:a16="http://schemas.microsoft.com/office/drawing/2014/main" id="{B3C9FAF7-5BF8-4AFB-B430-C5FEE1FD0F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669206" y="4622005"/>
            <a:ext cx="749162" cy="749162"/>
          </a:xfrm>
          <a:prstGeom prst="rect">
            <a:avLst/>
          </a:prstGeom>
        </p:spPr>
      </p:pic>
      <p:pic>
        <p:nvPicPr>
          <p:cNvPr id="29" name="Gráfico 28" descr="Peças de quebra-cabeça estrutura de tópicos">
            <a:extLst>
              <a:ext uri="{FF2B5EF4-FFF2-40B4-BE49-F238E27FC236}">
                <a16:creationId xmlns:a16="http://schemas.microsoft.com/office/drawing/2014/main" id="{76524E90-9D6A-42FA-8465-CF2132CB36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696796" y="5617175"/>
            <a:ext cx="793368" cy="793368"/>
          </a:xfrm>
          <a:prstGeom prst="rect">
            <a:avLst/>
          </a:prstGeom>
        </p:spPr>
      </p:pic>
      <p:pic>
        <p:nvPicPr>
          <p:cNvPr id="31" name="Gráfico 30" descr="Lavagem das mãos estrutura de tópicos">
            <a:extLst>
              <a:ext uri="{FF2B5EF4-FFF2-40B4-BE49-F238E27FC236}">
                <a16:creationId xmlns:a16="http://schemas.microsoft.com/office/drawing/2014/main" id="{DC4D0941-BA0F-4941-B5C1-4256447789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728222" y="6877285"/>
            <a:ext cx="689518" cy="689518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DA17F481-356A-44BA-B728-5E4F73C33221}"/>
              </a:ext>
            </a:extLst>
          </p:cNvPr>
          <p:cNvPicPr/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7217" y="1910224"/>
            <a:ext cx="382601" cy="496948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8">
            <a:extLst>
              <a:ext uri="{FF2B5EF4-FFF2-40B4-BE49-F238E27FC236}">
                <a16:creationId xmlns:a16="http://schemas.microsoft.com/office/drawing/2014/main" id="{78DFD7E5-7794-43A4-AD97-18F72AD32045}"/>
              </a:ext>
            </a:extLst>
          </p:cNvPr>
          <p:cNvSpPr/>
          <p:nvPr/>
        </p:nvSpPr>
        <p:spPr>
          <a:xfrm>
            <a:off x="8595859" y="6255290"/>
            <a:ext cx="7170614" cy="869692"/>
          </a:xfrm>
          <a:prstGeom prst="rect">
            <a:avLst/>
          </a:prstGeom>
          <a:solidFill>
            <a:srgbClr val="043C8C"/>
          </a:solidFill>
        </p:spPr>
      </p:sp>
      <p:sp>
        <p:nvSpPr>
          <p:cNvPr id="19" name="AutoShape 8">
            <a:extLst>
              <a:ext uri="{FF2B5EF4-FFF2-40B4-BE49-F238E27FC236}">
                <a16:creationId xmlns:a16="http://schemas.microsoft.com/office/drawing/2014/main" id="{3C979DA1-D80E-43CB-85E6-9A1FC6759077}"/>
              </a:ext>
            </a:extLst>
          </p:cNvPr>
          <p:cNvSpPr/>
          <p:nvPr/>
        </p:nvSpPr>
        <p:spPr>
          <a:xfrm>
            <a:off x="8595860" y="5103624"/>
            <a:ext cx="7170613" cy="869692"/>
          </a:xfrm>
          <a:prstGeom prst="rect">
            <a:avLst/>
          </a:prstGeom>
          <a:solidFill>
            <a:srgbClr val="043C8C"/>
          </a:solidFill>
        </p:spPr>
      </p:sp>
      <p:sp>
        <p:nvSpPr>
          <p:cNvPr id="18" name="AutoShape 8">
            <a:extLst>
              <a:ext uri="{FF2B5EF4-FFF2-40B4-BE49-F238E27FC236}">
                <a16:creationId xmlns:a16="http://schemas.microsoft.com/office/drawing/2014/main" id="{C0979747-6863-4C6B-93B4-A8FF6C76B874}"/>
              </a:ext>
            </a:extLst>
          </p:cNvPr>
          <p:cNvSpPr/>
          <p:nvPr/>
        </p:nvSpPr>
        <p:spPr>
          <a:xfrm>
            <a:off x="8595861" y="4006756"/>
            <a:ext cx="7170612" cy="869692"/>
          </a:xfrm>
          <a:prstGeom prst="rect">
            <a:avLst/>
          </a:prstGeom>
          <a:solidFill>
            <a:srgbClr val="043C8C"/>
          </a:solidFill>
        </p:spPr>
      </p:sp>
      <p:sp>
        <p:nvSpPr>
          <p:cNvPr id="2" name="AutoShape 2"/>
          <p:cNvSpPr/>
          <p:nvPr/>
        </p:nvSpPr>
        <p:spPr>
          <a:xfrm rot="-10800000">
            <a:off x="2202873" y="4298849"/>
            <a:ext cx="4419352" cy="1178266"/>
          </a:xfrm>
          <a:prstGeom prst="rect">
            <a:avLst/>
          </a:prstGeom>
          <a:solidFill>
            <a:srgbClr val="043C8C"/>
          </a:solidFill>
        </p:spPr>
      </p:sp>
      <p:sp>
        <p:nvSpPr>
          <p:cNvPr id="3" name="TextBox 3"/>
          <p:cNvSpPr txBox="1"/>
          <p:nvPr/>
        </p:nvSpPr>
        <p:spPr>
          <a:xfrm>
            <a:off x="2497791" y="4695391"/>
            <a:ext cx="3829516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</a:pPr>
            <a:r>
              <a:rPr lang="en-US" sz="3200" b="1">
                <a:solidFill>
                  <a:srgbClr val="FFFFFF"/>
                </a:solidFill>
                <a:latin typeface="Century Gothic" panose="020B0502020202020204" pitchFamily="34" charset="0"/>
              </a:rPr>
              <a:t>Tarifa da </a:t>
            </a:r>
            <a:r>
              <a:rPr lang="en-US" sz="3200" b="1" err="1">
                <a:solidFill>
                  <a:srgbClr val="FFFFFF"/>
                </a:solidFill>
                <a:latin typeface="Century Gothic" panose="020B0502020202020204" pitchFamily="34" charset="0"/>
              </a:rPr>
              <a:t>Parcela</a:t>
            </a:r>
            <a:r>
              <a:rPr lang="en-US" sz="3200" b="1">
                <a:solidFill>
                  <a:srgbClr val="FFFFFF"/>
                </a:solidFill>
                <a:latin typeface="Century Gothic" panose="020B0502020202020204" pitchFamily="34" charset="0"/>
              </a:rPr>
              <a:t> B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22225" y="4913143"/>
            <a:ext cx="1205859" cy="12058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-5400000">
            <a:off x="6142179" y="3778467"/>
            <a:ext cx="4687730" cy="1315917"/>
            <a:chOff x="0" y="0"/>
            <a:chExt cx="20901653" cy="4699000"/>
          </a:xfrm>
          <a:solidFill>
            <a:srgbClr val="043C8C"/>
          </a:solidFill>
        </p:grpSpPr>
        <p:sp>
          <p:nvSpPr>
            <p:cNvPr id="6" name="Freeform 6"/>
            <p:cNvSpPr/>
            <p:nvPr/>
          </p:nvSpPr>
          <p:spPr>
            <a:xfrm>
              <a:off x="327533" y="113538"/>
              <a:ext cx="20210265" cy="4568952"/>
            </a:xfrm>
            <a:custGeom>
              <a:avLst/>
              <a:gdLst/>
              <a:ahLst/>
              <a:cxnLst/>
              <a:rect l="l" t="t" r="r" b="b"/>
              <a:pathLst>
                <a:path w="20210265" h="4568952">
                  <a:moveTo>
                    <a:pt x="20209756" y="4284853"/>
                  </a:moveTo>
                  <a:cubicBezTo>
                    <a:pt x="20210265" y="4274947"/>
                    <a:pt x="20209249" y="4265930"/>
                    <a:pt x="20207344" y="4257548"/>
                  </a:cubicBezTo>
                  <a:cubicBezTo>
                    <a:pt x="20192230" y="4143121"/>
                    <a:pt x="20115650" y="4046093"/>
                    <a:pt x="20007953" y="4012946"/>
                  </a:cubicBezTo>
                  <a:lnTo>
                    <a:pt x="20007953" y="2871851"/>
                  </a:lnTo>
                  <a:lnTo>
                    <a:pt x="20007953" y="618109"/>
                  </a:lnTo>
                  <a:lnTo>
                    <a:pt x="20007953" y="98552"/>
                  </a:lnTo>
                  <a:cubicBezTo>
                    <a:pt x="20007953" y="47117"/>
                    <a:pt x="19964266" y="3302"/>
                    <a:pt x="19912703" y="3302"/>
                  </a:cubicBezTo>
                  <a:lnTo>
                    <a:pt x="19641812" y="3302"/>
                  </a:lnTo>
                  <a:lnTo>
                    <a:pt x="18406339" y="3302"/>
                  </a:lnTo>
                  <a:lnTo>
                    <a:pt x="16179717" y="3302"/>
                  </a:lnTo>
                  <a:lnTo>
                    <a:pt x="13462811" y="3302"/>
                  </a:lnTo>
                  <a:lnTo>
                    <a:pt x="10486376" y="3302"/>
                  </a:lnTo>
                  <a:lnTo>
                    <a:pt x="7481421" y="3302"/>
                  </a:lnTo>
                  <a:lnTo>
                    <a:pt x="4667290" y="3302"/>
                  </a:lnTo>
                  <a:lnTo>
                    <a:pt x="2300142" y="3302"/>
                  </a:lnTo>
                  <a:lnTo>
                    <a:pt x="709676" y="3302"/>
                  </a:lnTo>
                  <a:cubicBezTo>
                    <a:pt x="578231" y="3302"/>
                    <a:pt x="446151" y="0"/>
                    <a:pt x="314706" y="3302"/>
                  </a:cubicBezTo>
                  <a:cubicBezTo>
                    <a:pt x="309118" y="3429"/>
                    <a:pt x="303403" y="3302"/>
                    <a:pt x="297815" y="3302"/>
                  </a:cubicBezTo>
                  <a:cubicBezTo>
                    <a:pt x="246380" y="3302"/>
                    <a:pt x="202565" y="46990"/>
                    <a:pt x="202565" y="98552"/>
                  </a:cubicBezTo>
                  <a:lnTo>
                    <a:pt x="202565" y="1511427"/>
                  </a:lnTo>
                  <a:lnTo>
                    <a:pt x="202565" y="3765169"/>
                  </a:lnTo>
                  <a:lnTo>
                    <a:pt x="202565" y="4013327"/>
                  </a:lnTo>
                  <a:cubicBezTo>
                    <a:pt x="87249" y="4049649"/>
                    <a:pt x="2032" y="4159123"/>
                    <a:pt x="1143" y="4284726"/>
                  </a:cubicBezTo>
                  <a:cubicBezTo>
                    <a:pt x="0" y="4439031"/>
                    <a:pt x="131953" y="4568825"/>
                    <a:pt x="285242" y="4568825"/>
                  </a:cubicBezTo>
                  <a:cubicBezTo>
                    <a:pt x="435102" y="4568825"/>
                    <a:pt x="548259" y="4453890"/>
                    <a:pt x="566928" y="4312031"/>
                  </a:cubicBezTo>
                  <a:cubicBezTo>
                    <a:pt x="568833" y="4303649"/>
                    <a:pt x="569849" y="4294632"/>
                    <a:pt x="569341" y="4284726"/>
                  </a:cubicBezTo>
                  <a:cubicBezTo>
                    <a:pt x="569849" y="4274820"/>
                    <a:pt x="568833" y="4265803"/>
                    <a:pt x="566928" y="4257421"/>
                  </a:cubicBezTo>
                  <a:cubicBezTo>
                    <a:pt x="553085" y="4152138"/>
                    <a:pt x="487172" y="4061714"/>
                    <a:pt x="392938" y="4022090"/>
                  </a:cubicBezTo>
                  <a:lnTo>
                    <a:pt x="392938" y="2871851"/>
                  </a:lnTo>
                  <a:lnTo>
                    <a:pt x="392938" y="618109"/>
                  </a:lnTo>
                  <a:lnTo>
                    <a:pt x="392938" y="193802"/>
                  </a:lnTo>
                  <a:lnTo>
                    <a:pt x="568579" y="193802"/>
                  </a:lnTo>
                  <a:lnTo>
                    <a:pt x="1815304" y="193802"/>
                  </a:lnTo>
                  <a:lnTo>
                    <a:pt x="4041927" y="193802"/>
                  </a:lnTo>
                  <a:lnTo>
                    <a:pt x="6758831" y="193802"/>
                  </a:lnTo>
                  <a:lnTo>
                    <a:pt x="9735267" y="193802"/>
                  </a:lnTo>
                  <a:lnTo>
                    <a:pt x="12740223" y="193802"/>
                  </a:lnTo>
                  <a:lnTo>
                    <a:pt x="15554353" y="193802"/>
                  </a:lnTo>
                  <a:lnTo>
                    <a:pt x="17921502" y="193802"/>
                  </a:lnTo>
                  <a:lnTo>
                    <a:pt x="19500716" y="193802"/>
                  </a:lnTo>
                  <a:cubicBezTo>
                    <a:pt x="19605236" y="193802"/>
                    <a:pt x="19712044" y="199390"/>
                    <a:pt x="19817327" y="197104"/>
                  </a:cubicBezTo>
                  <a:lnTo>
                    <a:pt x="19817327" y="1511554"/>
                  </a:lnTo>
                  <a:lnTo>
                    <a:pt x="19817327" y="3765296"/>
                  </a:lnTo>
                  <a:lnTo>
                    <a:pt x="19817327" y="4022852"/>
                  </a:lnTo>
                  <a:cubicBezTo>
                    <a:pt x="19715092" y="4066286"/>
                    <a:pt x="19642194" y="4168648"/>
                    <a:pt x="19641305" y="4284853"/>
                  </a:cubicBezTo>
                  <a:cubicBezTo>
                    <a:pt x="19640161" y="4439158"/>
                    <a:pt x="19772115" y="4568952"/>
                    <a:pt x="19925404" y="4568952"/>
                  </a:cubicBezTo>
                  <a:cubicBezTo>
                    <a:pt x="20075263" y="4568952"/>
                    <a:pt x="20188421" y="4454017"/>
                    <a:pt x="20207090" y="4312158"/>
                  </a:cubicBezTo>
                  <a:cubicBezTo>
                    <a:pt x="20209249" y="4303903"/>
                    <a:pt x="20210265" y="4294759"/>
                    <a:pt x="20209756" y="4284853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" name="AutoShape 7"/>
          <p:cNvSpPr/>
          <p:nvPr/>
        </p:nvSpPr>
        <p:spPr>
          <a:xfrm>
            <a:off x="8595862" y="1862053"/>
            <a:ext cx="7170611" cy="845738"/>
          </a:xfrm>
          <a:prstGeom prst="rect">
            <a:avLst/>
          </a:prstGeom>
          <a:solidFill>
            <a:srgbClr val="043C8C"/>
          </a:solidFill>
        </p:spPr>
      </p:sp>
      <p:sp>
        <p:nvSpPr>
          <p:cNvPr id="8" name="AutoShape 8"/>
          <p:cNvSpPr/>
          <p:nvPr/>
        </p:nvSpPr>
        <p:spPr>
          <a:xfrm>
            <a:off x="8595861" y="2924810"/>
            <a:ext cx="7170612" cy="869692"/>
          </a:xfrm>
          <a:prstGeom prst="rect">
            <a:avLst/>
          </a:prstGeom>
          <a:solidFill>
            <a:srgbClr val="043C8C"/>
          </a:solidFill>
        </p:spPr>
      </p:sp>
      <p:sp>
        <p:nvSpPr>
          <p:cNvPr id="11" name="TextBox 11"/>
          <p:cNvSpPr txBox="1"/>
          <p:nvPr/>
        </p:nvSpPr>
        <p:spPr>
          <a:xfrm>
            <a:off x="8742438" y="3152139"/>
            <a:ext cx="3875082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Materiais</a:t>
            </a:r>
            <a:endParaRPr lang="en-US" sz="28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742438" y="4258636"/>
            <a:ext cx="4154217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Energia</a:t>
            </a:r>
            <a:r>
              <a:rPr lang="en-US" sz="280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Elétrica</a:t>
            </a:r>
            <a:endParaRPr lang="en-US" sz="28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785194" y="2092561"/>
            <a:ext cx="3205976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Pessoal</a:t>
            </a:r>
            <a:endParaRPr lang="en-US" sz="28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742438" y="5402405"/>
            <a:ext cx="3205976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>
                <a:solidFill>
                  <a:srgbClr val="FFFFFF"/>
                </a:solidFill>
                <a:latin typeface="Century Gothic" panose="020B0502020202020204" pitchFamily="34" charset="0"/>
              </a:rPr>
              <a:t>Outros custos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785194" y="6497775"/>
            <a:ext cx="6172245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Remuneração</a:t>
            </a:r>
            <a:r>
              <a:rPr lang="en-US" sz="2800">
                <a:solidFill>
                  <a:srgbClr val="FFFFFF"/>
                </a:solidFill>
                <a:latin typeface="Century Gothic" panose="020B0502020202020204" pitchFamily="34" charset="0"/>
              </a:rPr>
              <a:t> dos </a:t>
            </a: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investimentos</a:t>
            </a:r>
            <a:endParaRPr lang="en-US" sz="28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Gráfico 22" descr="Trabalhador de construção estrutura de tópicos">
            <a:extLst>
              <a:ext uri="{FF2B5EF4-FFF2-40B4-BE49-F238E27FC236}">
                <a16:creationId xmlns:a16="http://schemas.microsoft.com/office/drawing/2014/main" id="{10D039C6-F738-4796-8518-02547D061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66956" y="5153745"/>
            <a:ext cx="820096" cy="820096"/>
          </a:xfrm>
          <a:prstGeom prst="rect">
            <a:avLst/>
          </a:prstGeom>
        </p:spPr>
      </p:pic>
      <p:pic>
        <p:nvPicPr>
          <p:cNvPr id="26" name="Gráfico 25" descr="Hipoteca com preenchimento sólido">
            <a:extLst>
              <a:ext uri="{FF2B5EF4-FFF2-40B4-BE49-F238E27FC236}">
                <a16:creationId xmlns:a16="http://schemas.microsoft.com/office/drawing/2014/main" id="{D3197A2D-6872-4B8A-9C13-E69FBEFE11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06758" y="6254765"/>
            <a:ext cx="749162" cy="749162"/>
          </a:xfrm>
          <a:prstGeom prst="rect">
            <a:avLst/>
          </a:prstGeom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BD8A99D1-7A87-4E8F-9C0C-D0ECA8E985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843586" y="1931952"/>
            <a:ext cx="843466" cy="722218"/>
          </a:xfrm>
          <a:prstGeom prst="rect">
            <a:avLst/>
          </a:prstGeom>
        </p:spPr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id="{8EE01E06-B4F2-4ED0-9A2D-2467945B97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52004" y="4137372"/>
            <a:ext cx="850000" cy="660875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4C052E47-ABE3-4B03-A32F-69FC85CA0B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792" y="3004945"/>
            <a:ext cx="341053" cy="729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">
            <a:extLst>
              <a:ext uri="{FF2B5EF4-FFF2-40B4-BE49-F238E27FC236}">
                <a16:creationId xmlns:a16="http://schemas.microsoft.com/office/drawing/2014/main" id="{B58CDE02-0D9D-48CB-8982-66FDCB54B08D}"/>
              </a:ext>
            </a:extLst>
          </p:cNvPr>
          <p:cNvSpPr txBox="1"/>
          <p:nvPr/>
        </p:nvSpPr>
        <p:spPr>
          <a:xfrm>
            <a:off x="1955928" y="3374857"/>
            <a:ext cx="14376143" cy="2045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600" b="1">
                <a:latin typeface="Century Gothic" panose="020B0502020202020204" pitchFamily="34" charset="0"/>
              </a:rPr>
              <a:t>A </a:t>
            </a:r>
            <a:r>
              <a:rPr lang="en-US" sz="3600" b="1" err="1">
                <a:latin typeface="Century Gothic" panose="020B0502020202020204" pitchFamily="34" charset="0"/>
              </a:rPr>
              <a:t>parcela</a:t>
            </a:r>
            <a:r>
              <a:rPr lang="en-US" sz="3600" b="1">
                <a:latin typeface="Century Gothic" panose="020B0502020202020204" pitchFamily="34" charset="0"/>
              </a:rPr>
              <a:t> de </a:t>
            </a:r>
            <a:r>
              <a:rPr lang="en-US" sz="3600" b="1" err="1">
                <a:latin typeface="Century Gothic" panose="020B0502020202020204" pitchFamily="34" charset="0"/>
              </a:rPr>
              <a:t>Componentes</a:t>
            </a:r>
            <a:r>
              <a:rPr lang="en-US" sz="3600" b="1">
                <a:latin typeface="Century Gothic" panose="020B0502020202020204" pitchFamily="34" charset="0"/>
              </a:rPr>
              <a:t> </a:t>
            </a:r>
            <a:r>
              <a:rPr lang="en-US" sz="3600" b="1" err="1">
                <a:latin typeface="Century Gothic" panose="020B0502020202020204" pitchFamily="34" charset="0"/>
              </a:rPr>
              <a:t>Financeiros</a:t>
            </a:r>
            <a:r>
              <a:rPr lang="en-US" sz="3600" b="1">
                <a:latin typeface="Century Gothic" panose="020B0502020202020204" pitchFamily="34" charset="0"/>
              </a:rPr>
              <a:t> serve para </a:t>
            </a:r>
            <a:r>
              <a:rPr lang="en-US" sz="3600" b="1" err="1">
                <a:latin typeface="Century Gothic" panose="020B0502020202020204" pitchFamily="34" charset="0"/>
              </a:rPr>
              <a:t>ajustes</a:t>
            </a:r>
            <a:r>
              <a:rPr lang="en-US" sz="3600" b="1">
                <a:latin typeface="Century Gothic" panose="020B0502020202020204" pitchFamily="34" charset="0"/>
              </a:rPr>
              <a:t> à </a:t>
            </a:r>
            <a:r>
              <a:rPr lang="en-US" sz="3600" b="1" err="1">
                <a:latin typeface="Century Gothic" panose="020B0502020202020204" pitchFamily="34" charset="0"/>
              </a:rPr>
              <a:t>modicidade</a:t>
            </a:r>
            <a:r>
              <a:rPr lang="en-US" sz="3600" b="1">
                <a:latin typeface="Century Gothic" panose="020B0502020202020204" pitchFamily="34" charset="0"/>
              </a:rPr>
              <a:t> </a:t>
            </a:r>
            <a:r>
              <a:rPr lang="en-US" sz="3600" b="1" err="1">
                <a:latin typeface="Century Gothic" panose="020B0502020202020204" pitchFamily="34" charset="0"/>
              </a:rPr>
              <a:t>tarifária</a:t>
            </a:r>
            <a:r>
              <a:rPr lang="en-US" sz="3600" b="1">
                <a:latin typeface="Century Gothic" panose="020B0502020202020204" pitchFamily="34" charset="0"/>
              </a:rPr>
              <a:t> </a:t>
            </a:r>
            <a:r>
              <a:rPr lang="en-US" sz="3600" b="1" err="1">
                <a:latin typeface="Century Gothic" panose="020B0502020202020204" pitchFamily="34" charset="0"/>
              </a:rPr>
              <a:t>ou</a:t>
            </a:r>
            <a:r>
              <a:rPr lang="en-US" sz="3600" b="1">
                <a:latin typeface="Century Gothic" panose="020B0502020202020204" pitchFamily="34" charset="0"/>
              </a:rPr>
              <a:t> à </a:t>
            </a:r>
            <a:r>
              <a:rPr lang="en-US" sz="3600" b="1" err="1">
                <a:latin typeface="Century Gothic" panose="020B0502020202020204" pitchFamily="34" charset="0"/>
              </a:rPr>
              <a:t>Caesb</a:t>
            </a:r>
            <a:r>
              <a:rPr lang="en-US" sz="3600" b="1">
                <a:latin typeface="Century Gothic" panose="020B0502020202020204" pitchFamily="34" charset="0"/>
              </a:rPr>
              <a:t>, se </a:t>
            </a:r>
            <a:r>
              <a:rPr lang="en-US" sz="3600" b="1" err="1">
                <a:latin typeface="Century Gothic" panose="020B0502020202020204" pitchFamily="34" charset="0"/>
              </a:rPr>
              <a:t>necessário</a:t>
            </a:r>
            <a:r>
              <a:rPr lang="en-US" sz="3600" b="1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8112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7">
            <a:extLst>
              <a:ext uri="{FF2B5EF4-FFF2-40B4-BE49-F238E27FC236}">
                <a16:creationId xmlns:a16="http://schemas.microsoft.com/office/drawing/2014/main" id="{B4AB077F-DA38-40A2-9274-82D90ED570A6}"/>
              </a:ext>
            </a:extLst>
          </p:cNvPr>
          <p:cNvSpPr/>
          <p:nvPr/>
        </p:nvSpPr>
        <p:spPr>
          <a:xfrm>
            <a:off x="8053243" y="6544851"/>
            <a:ext cx="9694427" cy="1094420"/>
          </a:xfrm>
          <a:prstGeom prst="rect">
            <a:avLst/>
          </a:prstGeom>
          <a:solidFill>
            <a:srgbClr val="048C44"/>
          </a:solidFill>
        </p:spPr>
      </p:sp>
      <p:sp>
        <p:nvSpPr>
          <p:cNvPr id="20" name="AutoShape 7">
            <a:extLst>
              <a:ext uri="{FF2B5EF4-FFF2-40B4-BE49-F238E27FC236}">
                <a16:creationId xmlns:a16="http://schemas.microsoft.com/office/drawing/2014/main" id="{C66A911A-5BE5-46E0-B1B1-42A356A99778}"/>
              </a:ext>
            </a:extLst>
          </p:cNvPr>
          <p:cNvSpPr/>
          <p:nvPr/>
        </p:nvSpPr>
        <p:spPr>
          <a:xfrm>
            <a:off x="8053244" y="5474719"/>
            <a:ext cx="9694429" cy="857854"/>
          </a:xfrm>
          <a:prstGeom prst="rect">
            <a:avLst/>
          </a:prstGeom>
          <a:solidFill>
            <a:srgbClr val="048C44"/>
          </a:solidFill>
        </p:spPr>
      </p:sp>
      <p:sp>
        <p:nvSpPr>
          <p:cNvPr id="19" name="AutoShape 7">
            <a:extLst>
              <a:ext uri="{FF2B5EF4-FFF2-40B4-BE49-F238E27FC236}">
                <a16:creationId xmlns:a16="http://schemas.microsoft.com/office/drawing/2014/main" id="{EBC7460A-3ABF-45D3-892B-91DDB1A44147}"/>
              </a:ext>
            </a:extLst>
          </p:cNvPr>
          <p:cNvSpPr/>
          <p:nvPr/>
        </p:nvSpPr>
        <p:spPr>
          <a:xfrm>
            <a:off x="8053245" y="4396261"/>
            <a:ext cx="9694428" cy="857854"/>
          </a:xfrm>
          <a:prstGeom prst="rect">
            <a:avLst/>
          </a:prstGeom>
          <a:solidFill>
            <a:srgbClr val="048C44"/>
          </a:solidFill>
        </p:spPr>
      </p:sp>
      <p:sp>
        <p:nvSpPr>
          <p:cNvPr id="18" name="AutoShape 7">
            <a:extLst>
              <a:ext uri="{FF2B5EF4-FFF2-40B4-BE49-F238E27FC236}">
                <a16:creationId xmlns:a16="http://schemas.microsoft.com/office/drawing/2014/main" id="{3FBA803E-652A-4599-8851-CAA8AD69DE06}"/>
              </a:ext>
            </a:extLst>
          </p:cNvPr>
          <p:cNvSpPr/>
          <p:nvPr/>
        </p:nvSpPr>
        <p:spPr>
          <a:xfrm>
            <a:off x="8053246" y="3326129"/>
            <a:ext cx="9694427" cy="857854"/>
          </a:xfrm>
          <a:prstGeom prst="rect">
            <a:avLst/>
          </a:prstGeom>
          <a:solidFill>
            <a:srgbClr val="048C44"/>
          </a:solidFill>
        </p:spPr>
      </p:sp>
      <p:sp>
        <p:nvSpPr>
          <p:cNvPr id="2" name="AutoShape 2"/>
          <p:cNvSpPr/>
          <p:nvPr/>
        </p:nvSpPr>
        <p:spPr>
          <a:xfrm rot="-10800000">
            <a:off x="1191491" y="4823639"/>
            <a:ext cx="4830593" cy="1178266"/>
          </a:xfrm>
          <a:prstGeom prst="rect">
            <a:avLst/>
          </a:prstGeom>
          <a:solidFill>
            <a:srgbClr val="048C44"/>
          </a:solidFill>
        </p:spPr>
      </p:sp>
      <p:sp>
        <p:nvSpPr>
          <p:cNvPr id="3" name="TextBox 3"/>
          <p:cNvSpPr txBox="1"/>
          <p:nvPr/>
        </p:nvSpPr>
        <p:spPr>
          <a:xfrm>
            <a:off x="1330037" y="4917471"/>
            <a:ext cx="4351594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</a:pPr>
            <a:r>
              <a:rPr lang="en-US" sz="3200" b="1" err="1">
                <a:solidFill>
                  <a:srgbClr val="FFFFFF"/>
                </a:solidFill>
                <a:latin typeface="Century Gothic" panose="020B0502020202020204" pitchFamily="34" charset="0"/>
              </a:rPr>
              <a:t>Componentes</a:t>
            </a:r>
            <a:r>
              <a:rPr lang="en-US" sz="3200" b="1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n-US" sz="3200" b="1" err="1">
                <a:solidFill>
                  <a:srgbClr val="FFFFFF"/>
                </a:solidFill>
                <a:latin typeface="Century Gothic" panose="020B0502020202020204" pitchFamily="34" charset="0"/>
              </a:rPr>
              <a:t>Financeiros</a:t>
            </a:r>
            <a:endParaRPr lang="en-US" sz="3200" b="1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22083" y="5437931"/>
            <a:ext cx="1286629" cy="12866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-5400000">
            <a:off x="5632828" y="4245024"/>
            <a:ext cx="4499353" cy="1205858"/>
            <a:chOff x="0" y="0"/>
            <a:chExt cx="20901653" cy="4699000"/>
          </a:xfrm>
          <a:solidFill>
            <a:srgbClr val="048C44"/>
          </a:solidFill>
        </p:grpSpPr>
        <p:sp>
          <p:nvSpPr>
            <p:cNvPr id="6" name="Freeform 6"/>
            <p:cNvSpPr/>
            <p:nvPr/>
          </p:nvSpPr>
          <p:spPr>
            <a:xfrm>
              <a:off x="327533" y="113538"/>
              <a:ext cx="20210265" cy="4568952"/>
            </a:xfrm>
            <a:custGeom>
              <a:avLst/>
              <a:gdLst/>
              <a:ahLst/>
              <a:cxnLst/>
              <a:rect l="l" t="t" r="r" b="b"/>
              <a:pathLst>
                <a:path w="20210265" h="4568952">
                  <a:moveTo>
                    <a:pt x="20209756" y="4284853"/>
                  </a:moveTo>
                  <a:cubicBezTo>
                    <a:pt x="20210265" y="4274947"/>
                    <a:pt x="20209249" y="4265930"/>
                    <a:pt x="20207344" y="4257548"/>
                  </a:cubicBezTo>
                  <a:cubicBezTo>
                    <a:pt x="20192230" y="4143121"/>
                    <a:pt x="20115650" y="4046093"/>
                    <a:pt x="20007953" y="4012946"/>
                  </a:cubicBezTo>
                  <a:lnTo>
                    <a:pt x="20007953" y="2871851"/>
                  </a:lnTo>
                  <a:lnTo>
                    <a:pt x="20007953" y="618109"/>
                  </a:lnTo>
                  <a:lnTo>
                    <a:pt x="20007953" y="98552"/>
                  </a:lnTo>
                  <a:cubicBezTo>
                    <a:pt x="20007953" y="47117"/>
                    <a:pt x="19964266" y="3302"/>
                    <a:pt x="19912703" y="3302"/>
                  </a:cubicBezTo>
                  <a:lnTo>
                    <a:pt x="19641812" y="3302"/>
                  </a:lnTo>
                  <a:lnTo>
                    <a:pt x="18406339" y="3302"/>
                  </a:lnTo>
                  <a:lnTo>
                    <a:pt x="16179717" y="3302"/>
                  </a:lnTo>
                  <a:lnTo>
                    <a:pt x="13462811" y="3302"/>
                  </a:lnTo>
                  <a:lnTo>
                    <a:pt x="10486376" y="3302"/>
                  </a:lnTo>
                  <a:lnTo>
                    <a:pt x="7481421" y="3302"/>
                  </a:lnTo>
                  <a:lnTo>
                    <a:pt x="4667290" y="3302"/>
                  </a:lnTo>
                  <a:lnTo>
                    <a:pt x="2300142" y="3302"/>
                  </a:lnTo>
                  <a:lnTo>
                    <a:pt x="709676" y="3302"/>
                  </a:lnTo>
                  <a:cubicBezTo>
                    <a:pt x="578231" y="3302"/>
                    <a:pt x="446151" y="0"/>
                    <a:pt x="314706" y="3302"/>
                  </a:cubicBezTo>
                  <a:cubicBezTo>
                    <a:pt x="309118" y="3429"/>
                    <a:pt x="303403" y="3302"/>
                    <a:pt x="297815" y="3302"/>
                  </a:cubicBezTo>
                  <a:cubicBezTo>
                    <a:pt x="246380" y="3302"/>
                    <a:pt x="202565" y="46990"/>
                    <a:pt x="202565" y="98552"/>
                  </a:cubicBezTo>
                  <a:lnTo>
                    <a:pt x="202565" y="1511427"/>
                  </a:lnTo>
                  <a:lnTo>
                    <a:pt x="202565" y="3765169"/>
                  </a:lnTo>
                  <a:lnTo>
                    <a:pt x="202565" y="4013327"/>
                  </a:lnTo>
                  <a:cubicBezTo>
                    <a:pt x="87249" y="4049649"/>
                    <a:pt x="2032" y="4159123"/>
                    <a:pt x="1143" y="4284726"/>
                  </a:cubicBezTo>
                  <a:cubicBezTo>
                    <a:pt x="0" y="4439031"/>
                    <a:pt x="131953" y="4568825"/>
                    <a:pt x="285242" y="4568825"/>
                  </a:cubicBezTo>
                  <a:cubicBezTo>
                    <a:pt x="435102" y="4568825"/>
                    <a:pt x="548259" y="4453890"/>
                    <a:pt x="566928" y="4312031"/>
                  </a:cubicBezTo>
                  <a:cubicBezTo>
                    <a:pt x="568833" y="4303649"/>
                    <a:pt x="569849" y="4294632"/>
                    <a:pt x="569341" y="4284726"/>
                  </a:cubicBezTo>
                  <a:cubicBezTo>
                    <a:pt x="569849" y="4274820"/>
                    <a:pt x="568833" y="4265803"/>
                    <a:pt x="566928" y="4257421"/>
                  </a:cubicBezTo>
                  <a:cubicBezTo>
                    <a:pt x="553085" y="4152138"/>
                    <a:pt x="487172" y="4061714"/>
                    <a:pt x="392938" y="4022090"/>
                  </a:cubicBezTo>
                  <a:lnTo>
                    <a:pt x="392938" y="2871851"/>
                  </a:lnTo>
                  <a:lnTo>
                    <a:pt x="392938" y="618109"/>
                  </a:lnTo>
                  <a:lnTo>
                    <a:pt x="392938" y="193802"/>
                  </a:lnTo>
                  <a:lnTo>
                    <a:pt x="568579" y="193802"/>
                  </a:lnTo>
                  <a:lnTo>
                    <a:pt x="1815304" y="193802"/>
                  </a:lnTo>
                  <a:lnTo>
                    <a:pt x="4041927" y="193802"/>
                  </a:lnTo>
                  <a:lnTo>
                    <a:pt x="6758831" y="193802"/>
                  </a:lnTo>
                  <a:lnTo>
                    <a:pt x="9735267" y="193802"/>
                  </a:lnTo>
                  <a:lnTo>
                    <a:pt x="12740223" y="193802"/>
                  </a:lnTo>
                  <a:lnTo>
                    <a:pt x="15554353" y="193802"/>
                  </a:lnTo>
                  <a:lnTo>
                    <a:pt x="17921502" y="193802"/>
                  </a:lnTo>
                  <a:lnTo>
                    <a:pt x="19500716" y="193802"/>
                  </a:lnTo>
                  <a:cubicBezTo>
                    <a:pt x="19605236" y="193802"/>
                    <a:pt x="19712044" y="199390"/>
                    <a:pt x="19817327" y="197104"/>
                  </a:cubicBezTo>
                  <a:lnTo>
                    <a:pt x="19817327" y="1511554"/>
                  </a:lnTo>
                  <a:lnTo>
                    <a:pt x="19817327" y="3765296"/>
                  </a:lnTo>
                  <a:lnTo>
                    <a:pt x="19817327" y="4022852"/>
                  </a:lnTo>
                  <a:cubicBezTo>
                    <a:pt x="19715092" y="4066286"/>
                    <a:pt x="19642194" y="4168648"/>
                    <a:pt x="19641305" y="4284853"/>
                  </a:cubicBezTo>
                  <a:cubicBezTo>
                    <a:pt x="19640161" y="4439158"/>
                    <a:pt x="19772115" y="4568952"/>
                    <a:pt x="19925404" y="4568952"/>
                  </a:cubicBezTo>
                  <a:cubicBezTo>
                    <a:pt x="20075263" y="4568952"/>
                    <a:pt x="20188421" y="4454017"/>
                    <a:pt x="20207090" y="4312158"/>
                  </a:cubicBezTo>
                  <a:cubicBezTo>
                    <a:pt x="20209249" y="4303903"/>
                    <a:pt x="20210265" y="4294759"/>
                    <a:pt x="20209756" y="4284853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" name="AutoShape 7"/>
          <p:cNvSpPr/>
          <p:nvPr/>
        </p:nvSpPr>
        <p:spPr>
          <a:xfrm>
            <a:off x="8053246" y="2231709"/>
            <a:ext cx="9694427" cy="857854"/>
          </a:xfrm>
          <a:prstGeom prst="rect">
            <a:avLst/>
          </a:prstGeom>
          <a:solidFill>
            <a:srgbClr val="048C44"/>
          </a:solidFill>
        </p:spPr>
      </p:sp>
      <p:sp>
        <p:nvSpPr>
          <p:cNvPr id="11" name="TextBox 11"/>
          <p:cNvSpPr txBox="1"/>
          <p:nvPr/>
        </p:nvSpPr>
        <p:spPr>
          <a:xfrm>
            <a:off x="8371557" y="3562695"/>
            <a:ext cx="8769764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Alteração</a:t>
            </a:r>
            <a:r>
              <a:rPr lang="en-US" sz="2800">
                <a:solidFill>
                  <a:srgbClr val="FFFFFF"/>
                </a:solidFill>
                <a:latin typeface="Century Gothic" panose="020B0502020202020204" pitchFamily="34" charset="0"/>
              </a:rPr>
              <a:t> da data da 3ª RTP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396544" y="4659501"/>
            <a:ext cx="9059733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Recurso</a:t>
            </a:r>
            <a:r>
              <a:rPr lang="en-US" sz="2800">
                <a:solidFill>
                  <a:srgbClr val="FFFFFF"/>
                </a:solidFill>
                <a:latin typeface="Century Gothic" panose="020B0502020202020204" pitchFamily="34" charset="0"/>
              </a:rPr>
              <a:t> da </a:t>
            </a: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Caesb</a:t>
            </a:r>
            <a:r>
              <a:rPr lang="en-US" sz="280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sobre</a:t>
            </a:r>
            <a:r>
              <a:rPr lang="en-US" sz="280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resultados</a:t>
            </a:r>
            <a:r>
              <a:rPr lang="en-US" sz="2800">
                <a:solidFill>
                  <a:srgbClr val="FFFFFF"/>
                </a:solidFill>
                <a:latin typeface="Century Gothic" panose="020B0502020202020204" pitchFamily="34" charset="0"/>
              </a:rPr>
              <a:t> da 3ª RTP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71557" y="2468275"/>
            <a:ext cx="6645783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Alteração</a:t>
            </a:r>
            <a:r>
              <a:rPr lang="en-US" sz="2800">
                <a:solidFill>
                  <a:srgbClr val="FFFFFF"/>
                </a:solidFill>
                <a:latin typeface="Century Gothic" panose="020B0502020202020204" pitchFamily="34" charset="0"/>
              </a:rPr>
              <a:t> PASEP/COFINS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96544" y="5734388"/>
            <a:ext cx="8538576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Devolução</a:t>
            </a:r>
            <a:r>
              <a:rPr lang="en-US" sz="2800">
                <a:solidFill>
                  <a:srgbClr val="FFFFFF"/>
                </a:solidFill>
                <a:latin typeface="Century Gothic" panose="020B0502020202020204" pitchFamily="34" charset="0"/>
              </a:rPr>
              <a:t> de </a:t>
            </a: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saldo</a:t>
            </a:r>
            <a:r>
              <a:rPr lang="en-US" sz="2800">
                <a:solidFill>
                  <a:srgbClr val="FFFFFF"/>
                </a:solidFill>
                <a:latin typeface="Century Gothic" panose="020B0502020202020204" pitchFamily="34" charset="0"/>
              </a:rPr>
              <a:t> da Tarifa de </a:t>
            </a: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Contingência</a:t>
            </a:r>
            <a:endParaRPr lang="en-US" sz="28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396544" y="6682630"/>
            <a:ext cx="8370196" cy="7793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Diferença</a:t>
            </a:r>
            <a:r>
              <a:rPr lang="en-US" sz="2800">
                <a:solidFill>
                  <a:srgbClr val="FFFFFF"/>
                </a:solidFill>
                <a:latin typeface="Century Gothic" panose="020B0502020202020204" pitchFamily="34" charset="0"/>
              </a:rPr>
              <a:t> no </a:t>
            </a: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Pagamento</a:t>
            </a:r>
            <a:r>
              <a:rPr lang="en-US" sz="280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pelo</a:t>
            </a:r>
            <a:r>
              <a:rPr lang="en-US" sz="280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Uso</a:t>
            </a:r>
            <a:r>
              <a:rPr lang="en-US" sz="2800">
                <a:solidFill>
                  <a:srgbClr val="FFFFFF"/>
                </a:solidFill>
                <a:latin typeface="Century Gothic" panose="020B0502020202020204" pitchFamily="34" charset="0"/>
              </a:rPr>
              <a:t> dos </a:t>
            </a: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Recursos</a:t>
            </a:r>
            <a:r>
              <a:rPr lang="en-US" sz="280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Hídricos</a:t>
            </a:r>
            <a:endParaRPr lang="en-US" sz="28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Gráfico 21" descr="Paisagem de cachoeira estrutura de tópicos">
            <a:extLst>
              <a:ext uri="{FF2B5EF4-FFF2-40B4-BE49-F238E27FC236}">
                <a16:creationId xmlns:a16="http://schemas.microsoft.com/office/drawing/2014/main" id="{205B2E8E-A994-4F72-8B8A-70C352572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766740" y="6697738"/>
            <a:ext cx="749163" cy="749163"/>
          </a:xfrm>
          <a:prstGeom prst="rect">
            <a:avLst/>
          </a:prstGeom>
        </p:spPr>
      </p:pic>
      <p:pic>
        <p:nvPicPr>
          <p:cNvPr id="24" name="Gráfico 23" descr="Calculadora estrutura de tópicos">
            <a:extLst>
              <a:ext uri="{FF2B5EF4-FFF2-40B4-BE49-F238E27FC236}">
                <a16:creationId xmlns:a16="http://schemas.microsoft.com/office/drawing/2014/main" id="{D8B0D2D7-E443-4BC8-8769-71798AA7EE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766740" y="5542292"/>
            <a:ext cx="749162" cy="749162"/>
          </a:xfrm>
          <a:prstGeom prst="rect">
            <a:avLst/>
          </a:prstGeom>
        </p:spPr>
      </p:pic>
      <p:pic>
        <p:nvPicPr>
          <p:cNvPr id="26" name="Gráfico 25" descr="Juiz estrutura de tópicos">
            <a:extLst>
              <a:ext uri="{FF2B5EF4-FFF2-40B4-BE49-F238E27FC236}">
                <a16:creationId xmlns:a16="http://schemas.microsoft.com/office/drawing/2014/main" id="{D79FC462-8DDF-45F1-8387-EDF3D736F3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766740" y="4437269"/>
            <a:ext cx="749162" cy="749162"/>
          </a:xfrm>
          <a:prstGeom prst="rect">
            <a:avLst/>
          </a:prstGeom>
        </p:spPr>
      </p:pic>
      <p:pic>
        <p:nvPicPr>
          <p:cNvPr id="28" name="Gráfico 27" descr="Calendário mensal estrutura de tópicos">
            <a:extLst>
              <a:ext uri="{FF2B5EF4-FFF2-40B4-BE49-F238E27FC236}">
                <a16:creationId xmlns:a16="http://schemas.microsoft.com/office/drawing/2014/main" id="{22E6791E-0CE1-4D1C-B50D-3AFB8F646D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725430" y="3395595"/>
            <a:ext cx="831781" cy="831781"/>
          </a:xfrm>
          <a:prstGeom prst="rect">
            <a:avLst/>
          </a:prstGeom>
        </p:spPr>
      </p:pic>
      <p:pic>
        <p:nvPicPr>
          <p:cNvPr id="30" name="Gráfico 29" descr="Imposto estrutura de tópicos">
            <a:extLst>
              <a:ext uri="{FF2B5EF4-FFF2-40B4-BE49-F238E27FC236}">
                <a16:creationId xmlns:a16="http://schemas.microsoft.com/office/drawing/2014/main" id="{CC5408ED-2F92-4F43-920E-D852E67804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788965" y="2308280"/>
            <a:ext cx="704710" cy="704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68818" y="774636"/>
            <a:ext cx="11750363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3"/>
              </a:lnSpc>
            </a:pPr>
            <a:r>
              <a:rPr lang="en-US" sz="3099" b="1" spc="18" err="1">
                <a:latin typeface="Century Gothic" panose="020B0502020202020204" pitchFamily="34" charset="0"/>
              </a:rPr>
              <a:t>Composição</a:t>
            </a:r>
            <a:r>
              <a:rPr lang="en-US" sz="3099" b="1" spc="18">
                <a:latin typeface="Century Gothic" panose="020B0502020202020204" pitchFamily="34" charset="0"/>
              </a:rPr>
              <a:t> da Tarifa </a:t>
            </a:r>
            <a:r>
              <a:rPr lang="en-US" sz="3099" b="1" spc="18" err="1">
                <a:latin typeface="Century Gothic" panose="020B0502020202020204" pitchFamily="34" charset="0"/>
              </a:rPr>
              <a:t>Média</a:t>
            </a:r>
            <a:endParaRPr lang="en-US" sz="3099" b="1" spc="18">
              <a:latin typeface="Century Gothic" panose="020B0502020202020204" pitchFamily="34" charset="0"/>
            </a:endParaRP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11986874-784F-4234-A559-BD8D87A7D90D}"/>
              </a:ext>
            </a:extLst>
          </p:cNvPr>
          <p:cNvGrpSpPr/>
          <p:nvPr/>
        </p:nvGrpSpPr>
        <p:grpSpPr>
          <a:xfrm>
            <a:off x="2452255" y="1937057"/>
            <a:ext cx="12454274" cy="7721045"/>
            <a:chOff x="0" y="-38100"/>
            <a:chExt cx="8985006" cy="11086953"/>
          </a:xfrm>
        </p:grpSpPr>
        <p:sp>
          <p:nvSpPr>
            <p:cNvPr id="17" name="TextBox 3">
              <a:extLst>
                <a:ext uri="{FF2B5EF4-FFF2-40B4-BE49-F238E27FC236}">
                  <a16:creationId xmlns:a16="http://schemas.microsoft.com/office/drawing/2014/main" id="{ED028384-64D6-420D-B81F-5361AFF56F0B}"/>
                </a:ext>
              </a:extLst>
            </p:cNvPr>
            <p:cNvSpPr txBox="1"/>
            <p:nvPr/>
          </p:nvSpPr>
          <p:spPr>
            <a:xfrm>
              <a:off x="509732" y="9560407"/>
              <a:ext cx="3107964" cy="14884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sz="2400" b="1" err="1">
                  <a:solidFill>
                    <a:srgbClr val="050A30"/>
                  </a:solidFill>
                  <a:latin typeface="Century Gothic" panose="020B0502020202020204" pitchFamily="34" charset="0"/>
                </a:rPr>
                <a:t>Parcela</a:t>
              </a:r>
              <a:r>
                <a:rPr lang="en-US" sz="2400" b="1">
                  <a:solidFill>
                    <a:srgbClr val="050A30"/>
                  </a:solidFill>
                  <a:latin typeface="Century Gothic" panose="020B0502020202020204" pitchFamily="34" charset="0"/>
                </a:rPr>
                <a:t> A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>
                  <a:solidFill>
                    <a:srgbClr val="050A30"/>
                  </a:solidFill>
                  <a:latin typeface="Century Gothic" panose="020B0502020202020204" pitchFamily="34" charset="0"/>
                </a:rPr>
                <a:t>(custos </a:t>
              </a:r>
              <a:r>
                <a:rPr lang="en-US" sz="2400" b="1" err="1">
                  <a:solidFill>
                    <a:srgbClr val="050A30"/>
                  </a:solidFill>
                  <a:latin typeface="Century Gothic" panose="020B0502020202020204" pitchFamily="34" charset="0"/>
                </a:rPr>
                <a:t>não-gerenciáveis</a:t>
              </a:r>
              <a:r>
                <a:rPr lang="en-US" sz="2400" b="1">
                  <a:solidFill>
                    <a:srgbClr val="050A30"/>
                  </a:solidFill>
                  <a:latin typeface="Century Gothic" panose="020B0502020202020204" pitchFamily="34" charset="0"/>
                </a:rPr>
                <a:t>)</a:t>
              </a:r>
            </a:p>
          </p:txBody>
        </p: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B89BA8EA-EF3D-4000-AEAC-BE20A1309923}"/>
                </a:ext>
              </a:extLst>
            </p:cNvPr>
            <p:cNvSpPr txBox="1"/>
            <p:nvPr/>
          </p:nvSpPr>
          <p:spPr>
            <a:xfrm>
              <a:off x="3678667" y="9702658"/>
              <a:ext cx="2595067" cy="11901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701"/>
                </a:lnSpc>
              </a:pPr>
              <a:r>
                <a:rPr lang="en-US" sz="2400" b="1" err="1">
                  <a:solidFill>
                    <a:srgbClr val="050A30"/>
                  </a:solidFill>
                  <a:latin typeface="Century Gothic" panose="020B0502020202020204" pitchFamily="34" charset="0"/>
                </a:rPr>
                <a:t>Parcela</a:t>
              </a:r>
              <a:r>
                <a:rPr lang="en-US" sz="2400" b="1">
                  <a:solidFill>
                    <a:srgbClr val="050A30"/>
                  </a:solidFill>
                  <a:latin typeface="Century Gothic" panose="020B0502020202020204" pitchFamily="34" charset="0"/>
                </a:rPr>
                <a:t> B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>
                  <a:solidFill>
                    <a:srgbClr val="050A30"/>
                  </a:solidFill>
                  <a:latin typeface="Century Gothic" panose="020B0502020202020204" pitchFamily="34" charset="0"/>
                </a:rPr>
                <a:t>(Custos </a:t>
              </a:r>
              <a:r>
                <a:rPr lang="en-US" sz="2400" b="1" err="1">
                  <a:solidFill>
                    <a:srgbClr val="050A30"/>
                  </a:solidFill>
                  <a:latin typeface="Century Gothic" panose="020B0502020202020204" pitchFamily="34" charset="0"/>
                </a:rPr>
                <a:t>gerenciáveis</a:t>
              </a:r>
              <a:r>
                <a:rPr lang="en-US" sz="2400" b="1">
                  <a:solidFill>
                    <a:srgbClr val="050A30"/>
                  </a:solidFill>
                  <a:latin typeface="Century Gothic" panose="020B0502020202020204" pitchFamily="34" charset="0"/>
                </a:rPr>
                <a:t>)</a:t>
              </a:r>
            </a:p>
          </p:txBody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F2BCE21A-D67E-4FD2-9F2C-933F63BB7DB7}"/>
                </a:ext>
              </a:extLst>
            </p:cNvPr>
            <p:cNvSpPr txBox="1"/>
            <p:nvPr/>
          </p:nvSpPr>
          <p:spPr>
            <a:xfrm>
              <a:off x="6180798" y="9647943"/>
              <a:ext cx="2804208" cy="9943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701"/>
                </a:lnSpc>
              </a:pPr>
              <a:r>
                <a:rPr lang="en-US" sz="2400" b="1" err="1">
                  <a:solidFill>
                    <a:srgbClr val="050A30"/>
                  </a:solidFill>
                  <a:latin typeface="Century Gothic" panose="020B0502020202020204" pitchFamily="34" charset="0"/>
                </a:rPr>
                <a:t>Componente</a:t>
              </a:r>
              <a:r>
                <a:rPr lang="en-US" sz="2400" b="1">
                  <a:solidFill>
                    <a:srgbClr val="050A30"/>
                  </a:solidFill>
                  <a:latin typeface="Century Gothic" panose="020B0502020202020204" pitchFamily="34" charset="0"/>
                </a:rPr>
                <a:t> </a:t>
              </a:r>
            </a:p>
            <a:p>
              <a:pPr algn="ctr">
                <a:lnSpc>
                  <a:spcPts val="2701"/>
                </a:lnSpc>
              </a:pPr>
              <a:r>
                <a:rPr lang="en-US" sz="2400" b="1" err="1">
                  <a:solidFill>
                    <a:srgbClr val="050A30"/>
                  </a:solidFill>
                  <a:latin typeface="Century Gothic" panose="020B0502020202020204" pitchFamily="34" charset="0"/>
                </a:rPr>
                <a:t>Financeiro</a:t>
              </a:r>
              <a:endParaRPr lang="en-US" sz="2400" b="1">
                <a:solidFill>
                  <a:srgbClr val="050A30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20" name="Group 6">
              <a:extLst>
                <a:ext uri="{FF2B5EF4-FFF2-40B4-BE49-F238E27FC236}">
                  <a16:creationId xmlns:a16="http://schemas.microsoft.com/office/drawing/2014/main" id="{2220EAD3-6086-48E9-87BD-13A8307E5A3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89025" y="192088"/>
              <a:ext cx="7488124" cy="9033497"/>
              <a:chOff x="0" y="-6350"/>
              <a:chExt cx="17770492" cy="21435988"/>
            </a:xfrm>
          </p:grpSpPr>
          <p:sp>
            <p:nvSpPr>
              <p:cNvPr id="31" name="Freeform 7">
                <a:extLst>
                  <a:ext uri="{FF2B5EF4-FFF2-40B4-BE49-F238E27FC236}">
                    <a16:creationId xmlns:a16="http://schemas.microsoft.com/office/drawing/2014/main" id="{0526241D-0945-4512-8F20-7F293FE11280}"/>
                  </a:ext>
                </a:extLst>
              </p:cNvPr>
              <p:cNvSpPr/>
              <p:nvPr/>
            </p:nvSpPr>
            <p:spPr>
              <a:xfrm>
                <a:off x="0" y="-6350"/>
                <a:ext cx="1777049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7770492" h="12700">
                    <a:moveTo>
                      <a:pt x="0" y="0"/>
                    </a:moveTo>
                    <a:lnTo>
                      <a:pt x="17770492" y="0"/>
                    </a:lnTo>
                    <a:lnTo>
                      <a:pt x="1777049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50A30"/>
              </a:solidFill>
            </p:spPr>
            <p:txBody>
              <a:bodyPr/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" name="Freeform 8">
                <a:extLst>
                  <a:ext uri="{FF2B5EF4-FFF2-40B4-BE49-F238E27FC236}">
                    <a16:creationId xmlns:a16="http://schemas.microsoft.com/office/drawing/2014/main" id="{13AC95BF-4A03-4192-B7BD-8F4F1653BAB4}"/>
                  </a:ext>
                </a:extLst>
              </p:cNvPr>
              <p:cNvSpPr/>
              <p:nvPr/>
            </p:nvSpPr>
            <p:spPr>
              <a:xfrm>
                <a:off x="0" y="4278307"/>
                <a:ext cx="1777049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7770492" h="12700">
                    <a:moveTo>
                      <a:pt x="0" y="0"/>
                    </a:moveTo>
                    <a:lnTo>
                      <a:pt x="17770492" y="0"/>
                    </a:lnTo>
                    <a:lnTo>
                      <a:pt x="1777049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50A30"/>
              </a:solidFill>
            </p:spPr>
            <p:txBody>
              <a:bodyPr/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" name="Freeform 9">
                <a:extLst>
                  <a:ext uri="{FF2B5EF4-FFF2-40B4-BE49-F238E27FC236}">
                    <a16:creationId xmlns:a16="http://schemas.microsoft.com/office/drawing/2014/main" id="{861CC71E-92DC-4B5B-BF92-8C08288F7E4F}"/>
                  </a:ext>
                </a:extLst>
              </p:cNvPr>
              <p:cNvSpPr/>
              <p:nvPr/>
            </p:nvSpPr>
            <p:spPr>
              <a:xfrm>
                <a:off x="0" y="8562965"/>
                <a:ext cx="1777049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7770492" h="12700">
                    <a:moveTo>
                      <a:pt x="0" y="0"/>
                    </a:moveTo>
                    <a:lnTo>
                      <a:pt x="17770492" y="0"/>
                    </a:lnTo>
                    <a:lnTo>
                      <a:pt x="1777049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50A30"/>
              </a:solidFill>
            </p:spPr>
            <p:txBody>
              <a:bodyPr/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B5030A2A-AB54-4208-8C07-1F697E1662AE}"/>
                  </a:ext>
                </a:extLst>
              </p:cNvPr>
              <p:cNvSpPr/>
              <p:nvPr/>
            </p:nvSpPr>
            <p:spPr>
              <a:xfrm>
                <a:off x="0" y="12847623"/>
                <a:ext cx="1777049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7770492" h="12700">
                    <a:moveTo>
                      <a:pt x="0" y="0"/>
                    </a:moveTo>
                    <a:lnTo>
                      <a:pt x="17770492" y="0"/>
                    </a:lnTo>
                    <a:lnTo>
                      <a:pt x="1777049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50A30"/>
              </a:solidFill>
            </p:spPr>
            <p:txBody>
              <a:bodyPr/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CAFD7C71-F3A9-41FE-9568-DD4ECCB5C3A1}"/>
                  </a:ext>
                </a:extLst>
              </p:cNvPr>
              <p:cNvSpPr/>
              <p:nvPr/>
            </p:nvSpPr>
            <p:spPr>
              <a:xfrm>
                <a:off x="0" y="17132280"/>
                <a:ext cx="1777049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7770492" h="12700">
                    <a:moveTo>
                      <a:pt x="0" y="0"/>
                    </a:moveTo>
                    <a:lnTo>
                      <a:pt x="17770492" y="0"/>
                    </a:lnTo>
                    <a:lnTo>
                      <a:pt x="1777049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50A30"/>
              </a:solidFill>
            </p:spPr>
            <p:txBody>
              <a:bodyPr/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" name="Freeform 12">
                <a:extLst>
                  <a:ext uri="{FF2B5EF4-FFF2-40B4-BE49-F238E27FC236}">
                    <a16:creationId xmlns:a16="http://schemas.microsoft.com/office/drawing/2014/main" id="{9D6B8AD6-5512-4D38-8E22-2873DDC0366C}"/>
                  </a:ext>
                </a:extLst>
              </p:cNvPr>
              <p:cNvSpPr/>
              <p:nvPr/>
            </p:nvSpPr>
            <p:spPr>
              <a:xfrm>
                <a:off x="0" y="21416938"/>
                <a:ext cx="17770492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7770492" h="12700">
                    <a:moveTo>
                      <a:pt x="0" y="0"/>
                    </a:moveTo>
                    <a:lnTo>
                      <a:pt x="17770492" y="0"/>
                    </a:lnTo>
                    <a:lnTo>
                      <a:pt x="17770492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50A30"/>
              </a:solidFill>
            </p:spPr>
            <p:txBody>
              <a:bodyPr/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B4FB4EE8-6483-453C-9CD1-8117E9B2BED7}"/>
                </a:ext>
              </a:extLst>
            </p:cNvPr>
            <p:cNvSpPr txBox="1"/>
            <p:nvPr/>
          </p:nvSpPr>
          <p:spPr>
            <a:xfrm>
              <a:off x="0" y="-38100"/>
              <a:ext cx="925646" cy="451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ts val="2701"/>
                </a:lnSpc>
              </a:pPr>
              <a:r>
                <a:rPr lang="en-US" sz="1929">
                  <a:solidFill>
                    <a:srgbClr val="050A30"/>
                  </a:solidFill>
                  <a:latin typeface="Century Gothic" panose="020B0502020202020204" pitchFamily="34" charset="0"/>
                </a:rPr>
                <a:t>100% </a:t>
              </a:r>
            </a:p>
          </p:txBody>
        </p:sp>
        <p:sp>
          <p:nvSpPr>
            <p:cNvPr id="22" name="TextBox 14">
              <a:extLst>
                <a:ext uri="{FF2B5EF4-FFF2-40B4-BE49-F238E27FC236}">
                  <a16:creationId xmlns:a16="http://schemas.microsoft.com/office/drawing/2014/main" id="{15FE7B0F-04B6-4315-B992-1D29B26FB519}"/>
                </a:ext>
              </a:extLst>
            </p:cNvPr>
            <p:cNvSpPr txBox="1"/>
            <p:nvPr/>
          </p:nvSpPr>
          <p:spPr>
            <a:xfrm>
              <a:off x="171833" y="1767368"/>
              <a:ext cx="753812" cy="451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ts val="2701"/>
                </a:lnSpc>
              </a:pPr>
              <a:r>
                <a:rPr lang="en-US" sz="1929">
                  <a:solidFill>
                    <a:srgbClr val="050A30"/>
                  </a:solidFill>
                  <a:latin typeface="Century Gothic" panose="020B0502020202020204" pitchFamily="34" charset="0"/>
                </a:rPr>
                <a:t>75% </a:t>
              </a:r>
            </a:p>
          </p:txBody>
        </p:sp>
        <p:sp>
          <p:nvSpPr>
            <p:cNvPr id="23" name="TextBox 15">
              <a:extLst>
                <a:ext uri="{FF2B5EF4-FFF2-40B4-BE49-F238E27FC236}">
                  <a16:creationId xmlns:a16="http://schemas.microsoft.com/office/drawing/2014/main" id="{E9CE5F8D-6537-47BE-A313-651393210D81}"/>
                </a:ext>
              </a:extLst>
            </p:cNvPr>
            <p:cNvSpPr txBox="1"/>
            <p:nvPr/>
          </p:nvSpPr>
          <p:spPr>
            <a:xfrm>
              <a:off x="149675" y="3572835"/>
              <a:ext cx="775971" cy="451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ts val="2701"/>
                </a:lnSpc>
              </a:pPr>
              <a:r>
                <a:rPr lang="en-US" sz="1929">
                  <a:solidFill>
                    <a:srgbClr val="050A30"/>
                  </a:solidFill>
                  <a:latin typeface="Century Gothic" panose="020B0502020202020204" pitchFamily="34" charset="0"/>
                </a:rPr>
                <a:t>50% </a:t>
              </a:r>
            </a:p>
          </p:txBody>
        </p:sp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id="{654E8034-3182-4A57-8D0F-3A96C1354625}"/>
                </a:ext>
              </a:extLst>
            </p:cNvPr>
            <p:cNvSpPr txBox="1"/>
            <p:nvPr/>
          </p:nvSpPr>
          <p:spPr>
            <a:xfrm>
              <a:off x="156197" y="5378302"/>
              <a:ext cx="769448" cy="451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ts val="2701"/>
                </a:lnSpc>
              </a:pPr>
              <a:r>
                <a:rPr lang="en-US" sz="1929">
                  <a:solidFill>
                    <a:srgbClr val="050A30"/>
                  </a:solidFill>
                  <a:latin typeface="Century Gothic" panose="020B0502020202020204" pitchFamily="34" charset="0"/>
                </a:rPr>
                <a:t>25% </a:t>
              </a:r>
            </a:p>
          </p:txBody>
        </p:sp>
        <p:sp>
          <p:nvSpPr>
            <p:cNvPr id="25" name="TextBox 17">
              <a:extLst>
                <a:ext uri="{FF2B5EF4-FFF2-40B4-BE49-F238E27FC236}">
                  <a16:creationId xmlns:a16="http://schemas.microsoft.com/office/drawing/2014/main" id="{E1A0C376-66FB-4E29-9129-1B7EE67D1C1D}"/>
                </a:ext>
              </a:extLst>
            </p:cNvPr>
            <p:cNvSpPr txBox="1"/>
            <p:nvPr/>
          </p:nvSpPr>
          <p:spPr>
            <a:xfrm>
              <a:off x="363318" y="7183769"/>
              <a:ext cx="562328" cy="451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ts val="2701"/>
                </a:lnSpc>
              </a:pPr>
              <a:r>
                <a:rPr lang="en-US" sz="1929">
                  <a:solidFill>
                    <a:srgbClr val="050A30"/>
                  </a:solidFill>
                  <a:latin typeface="Century Gothic" panose="020B0502020202020204" pitchFamily="34" charset="0"/>
                </a:rPr>
                <a:t>0% </a:t>
              </a:r>
            </a:p>
          </p:txBody>
        </p:sp>
        <p:sp>
          <p:nvSpPr>
            <p:cNvPr id="26" name="TextBox 18">
              <a:extLst>
                <a:ext uri="{FF2B5EF4-FFF2-40B4-BE49-F238E27FC236}">
                  <a16:creationId xmlns:a16="http://schemas.microsoft.com/office/drawing/2014/main" id="{EF7EDE54-0937-4C93-9CBB-5A562F415EC5}"/>
                </a:ext>
              </a:extLst>
            </p:cNvPr>
            <p:cNvSpPr txBox="1"/>
            <p:nvPr/>
          </p:nvSpPr>
          <p:spPr>
            <a:xfrm>
              <a:off x="39217" y="8989237"/>
              <a:ext cx="886428" cy="451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ts val="2701"/>
                </a:lnSpc>
              </a:pPr>
              <a:r>
                <a:rPr lang="en-US" sz="1929">
                  <a:solidFill>
                    <a:srgbClr val="050A30"/>
                  </a:solidFill>
                  <a:latin typeface="Century Gothic" panose="020B0502020202020204" pitchFamily="34" charset="0"/>
                </a:rPr>
                <a:t>-25% </a:t>
              </a:r>
            </a:p>
          </p:txBody>
        </p:sp>
        <p:grpSp>
          <p:nvGrpSpPr>
            <p:cNvPr id="27" name="Group 19">
              <a:extLst>
                <a:ext uri="{FF2B5EF4-FFF2-40B4-BE49-F238E27FC236}">
                  <a16:creationId xmlns:a16="http://schemas.microsoft.com/office/drawing/2014/main" id="{2A5F6B7C-89E5-4D6A-8A77-EC7C95FEBE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89025" y="644177"/>
              <a:ext cx="7488124" cy="7201943"/>
              <a:chOff x="0" y="1066528"/>
              <a:chExt cx="17770493" cy="17091345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41CF748F-40E2-48BA-9BC4-43210B2DF6D6}"/>
                  </a:ext>
                </a:extLst>
              </p:cNvPr>
              <p:cNvSpPr/>
              <p:nvPr/>
            </p:nvSpPr>
            <p:spPr>
              <a:xfrm>
                <a:off x="0" y="16059401"/>
                <a:ext cx="5479235" cy="1079229"/>
              </a:xfrm>
              <a:custGeom>
                <a:avLst/>
                <a:gdLst/>
                <a:ahLst/>
                <a:cxnLst/>
                <a:rect l="l" t="t" r="r" b="b"/>
                <a:pathLst>
                  <a:path w="5479235" h="1079229">
                    <a:moveTo>
                      <a:pt x="0" y="1079229"/>
                    </a:moveTo>
                    <a:lnTo>
                      <a:pt x="0" y="438339"/>
                    </a:lnTo>
                    <a:lnTo>
                      <a:pt x="0" y="438339"/>
                    </a:lnTo>
                    <a:cubicBezTo>
                      <a:pt x="0" y="322084"/>
                      <a:pt x="46182" y="210592"/>
                      <a:pt x="128386" y="128386"/>
                    </a:cubicBezTo>
                    <a:cubicBezTo>
                      <a:pt x="210591" y="46182"/>
                      <a:pt x="322084" y="0"/>
                      <a:pt x="438339" y="0"/>
                    </a:cubicBezTo>
                    <a:lnTo>
                      <a:pt x="5040897" y="0"/>
                    </a:lnTo>
                    <a:cubicBezTo>
                      <a:pt x="5157151" y="0"/>
                      <a:pt x="5268645" y="46182"/>
                      <a:pt x="5350849" y="128386"/>
                    </a:cubicBezTo>
                    <a:cubicBezTo>
                      <a:pt x="5433054" y="210592"/>
                      <a:pt x="5479235" y="322084"/>
                      <a:pt x="5479235" y="438339"/>
                    </a:cubicBezTo>
                    <a:lnTo>
                      <a:pt x="5479235" y="1079229"/>
                    </a:lnTo>
                    <a:close/>
                  </a:path>
                </a:pathLst>
              </a:custGeom>
              <a:solidFill>
                <a:srgbClr val="3EB8EE"/>
              </a:solidFill>
            </p:spPr>
            <p:txBody>
              <a:bodyPr/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9" name="Freeform 21">
                <a:extLst>
                  <a:ext uri="{FF2B5EF4-FFF2-40B4-BE49-F238E27FC236}">
                    <a16:creationId xmlns:a16="http://schemas.microsoft.com/office/drawing/2014/main" id="{33CB560C-5C85-4EF8-86D6-759103E709D4}"/>
                  </a:ext>
                </a:extLst>
              </p:cNvPr>
              <p:cNvSpPr/>
              <p:nvPr/>
            </p:nvSpPr>
            <p:spPr>
              <a:xfrm>
                <a:off x="6145629" y="1066528"/>
                <a:ext cx="5479235" cy="16072102"/>
              </a:xfrm>
              <a:custGeom>
                <a:avLst/>
                <a:gdLst/>
                <a:ahLst/>
                <a:cxnLst/>
                <a:rect l="l" t="t" r="r" b="b"/>
                <a:pathLst>
                  <a:path w="5479235" h="16072102">
                    <a:moveTo>
                      <a:pt x="0" y="16072102"/>
                    </a:moveTo>
                    <a:lnTo>
                      <a:pt x="0" y="438339"/>
                    </a:lnTo>
                    <a:cubicBezTo>
                      <a:pt x="0" y="322084"/>
                      <a:pt x="46182" y="210591"/>
                      <a:pt x="128386" y="128387"/>
                    </a:cubicBezTo>
                    <a:cubicBezTo>
                      <a:pt x="210591" y="46182"/>
                      <a:pt x="322084" y="0"/>
                      <a:pt x="438339" y="0"/>
                    </a:cubicBezTo>
                    <a:lnTo>
                      <a:pt x="5040896" y="0"/>
                    </a:lnTo>
                    <a:cubicBezTo>
                      <a:pt x="5157151" y="0"/>
                      <a:pt x="5268644" y="46182"/>
                      <a:pt x="5350848" y="128387"/>
                    </a:cubicBezTo>
                    <a:cubicBezTo>
                      <a:pt x="5433053" y="210591"/>
                      <a:pt x="5479235" y="322084"/>
                      <a:pt x="5479235" y="438339"/>
                    </a:cubicBezTo>
                    <a:lnTo>
                      <a:pt x="5479235" y="16072102"/>
                    </a:lnTo>
                    <a:close/>
                  </a:path>
                </a:pathLst>
              </a:custGeom>
              <a:solidFill>
                <a:srgbClr val="043C8C"/>
              </a:solidFill>
            </p:spPr>
            <p:txBody>
              <a:bodyPr/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0" name="Freeform 22">
                <a:extLst>
                  <a:ext uri="{FF2B5EF4-FFF2-40B4-BE49-F238E27FC236}">
                    <a16:creationId xmlns:a16="http://schemas.microsoft.com/office/drawing/2014/main" id="{83CA9953-AABC-4E1E-833E-55142E8FB140}"/>
                  </a:ext>
                </a:extLst>
              </p:cNvPr>
              <p:cNvSpPr/>
              <p:nvPr/>
            </p:nvSpPr>
            <p:spPr>
              <a:xfrm>
                <a:off x="12291258" y="17138630"/>
                <a:ext cx="5479235" cy="1019243"/>
              </a:xfrm>
              <a:custGeom>
                <a:avLst/>
                <a:gdLst/>
                <a:ahLst/>
                <a:cxnLst/>
                <a:rect l="l" t="t" r="r" b="b"/>
                <a:pathLst>
                  <a:path w="5479235" h="1019243">
                    <a:moveTo>
                      <a:pt x="0" y="0"/>
                    </a:moveTo>
                    <a:lnTo>
                      <a:pt x="0" y="580904"/>
                    </a:lnTo>
                    <a:cubicBezTo>
                      <a:pt x="0" y="822991"/>
                      <a:pt x="196250" y="1019243"/>
                      <a:pt x="438338" y="1019243"/>
                    </a:cubicBezTo>
                    <a:lnTo>
                      <a:pt x="5040896" y="1019243"/>
                    </a:lnTo>
                    <a:cubicBezTo>
                      <a:pt x="5282984" y="1019243"/>
                      <a:pt x="5479234" y="822991"/>
                      <a:pt x="5479234" y="580904"/>
                    </a:cubicBezTo>
                    <a:lnTo>
                      <a:pt x="5479234" y="0"/>
                    </a:lnTo>
                    <a:close/>
                  </a:path>
                </a:pathLst>
              </a:custGeom>
              <a:solidFill>
                <a:srgbClr val="048C44"/>
              </a:solidFill>
            </p:spPr>
            <p:txBody>
              <a:bodyPr/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4" name="TextBox 23">
            <a:extLst>
              <a:ext uri="{FF2B5EF4-FFF2-40B4-BE49-F238E27FC236}">
                <a16:creationId xmlns:a16="http://schemas.microsoft.com/office/drawing/2014/main" id="{A63B939C-81D3-47CE-9754-7C77F2ABC740}"/>
              </a:ext>
            </a:extLst>
          </p:cNvPr>
          <p:cNvSpPr txBox="1"/>
          <p:nvPr/>
        </p:nvSpPr>
        <p:spPr>
          <a:xfrm>
            <a:off x="11874582" y="7628571"/>
            <a:ext cx="1732894" cy="312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79"/>
              </a:lnSpc>
            </a:pPr>
            <a:r>
              <a:rPr lang="en-US" sz="3200" b="1">
                <a:solidFill>
                  <a:srgbClr val="050A30"/>
                </a:solidFill>
                <a:latin typeface="Century Gothic" panose="020B0502020202020204" pitchFamily="34" charset="0"/>
              </a:rPr>
              <a:t>- 0,35</a:t>
            </a: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CEDFC61F-D4C7-4375-A5F9-5F92CCEF8A48}"/>
              </a:ext>
            </a:extLst>
          </p:cNvPr>
          <p:cNvSpPr txBox="1"/>
          <p:nvPr/>
        </p:nvSpPr>
        <p:spPr>
          <a:xfrm>
            <a:off x="8483405" y="2133886"/>
            <a:ext cx="1732894" cy="310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79"/>
              </a:lnSpc>
            </a:pPr>
            <a:r>
              <a:rPr lang="en-US" sz="3200" b="1">
                <a:solidFill>
                  <a:srgbClr val="050A30"/>
                </a:solidFill>
                <a:latin typeface="Century Gothic" panose="020B0502020202020204" pitchFamily="34" charset="0"/>
              </a:rPr>
              <a:t>5,60</a:t>
            </a:r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C15722A7-968D-4D68-A67F-FA8135F1D412}"/>
              </a:ext>
            </a:extLst>
          </p:cNvPr>
          <p:cNvSpPr txBox="1"/>
          <p:nvPr/>
        </p:nvSpPr>
        <p:spPr>
          <a:xfrm>
            <a:off x="4549824" y="6288701"/>
            <a:ext cx="1732894" cy="310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79"/>
              </a:lnSpc>
            </a:pPr>
            <a:r>
              <a:rPr lang="en-US" sz="3200" b="1">
                <a:solidFill>
                  <a:srgbClr val="050A30"/>
                </a:solidFill>
                <a:latin typeface="Century Gothic" panose="020B0502020202020204" pitchFamily="34" charset="0"/>
              </a:rPr>
              <a:t>0,37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84FCEC01-D8E4-4C86-A456-0CC19438EE23}"/>
              </a:ext>
            </a:extLst>
          </p:cNvPr>
          <p:cNvSpPr txBox="1"/>
          <p:nvPr/>
        </p:nvSpPr>
        <p:spPr>
          <a:xfrm>
            <a:off x="1723036" y="3687679"/>
            <a:ext cx="14841928" cy="20451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  <a:spcBef>
                <a:spcPct val="0"/>
              </a:spcBef>
            </a:pPr>
            <a:r>
              <a:rPr lang="en-US" sz="3600" b="1">
                <a:latin typeface="Century Gothic" panose="020B0502020202020204" pitchFamily="34" charset="0"/>
              </a:rPr>
              <a:t>Nos </a:t>
            </a:r>
            <a:r>
              <a:rPr lang="en-US" sz="3600" b="1" err="1">
                <a:latin typeface="Century Gothic" panose="020B0502020202020204" pitchFamily="34" charset="0"/>
              </a:rPr>
              <a:t>Reajustes</a:t>
            </a:r>
            <a:r>
              <a:rPr lang="en-US" sz="3600" b="1">
                <a:latin typeface="Century Gothic" panose="020B0502020202020204" pitchFamily="34" charset="0"/>
              </a:rPr>
              <a:t> </a:t>
            </a:r>
            <a:r>
              <a:rPr lang="en-US" sz="3600" b="1" err="1">
                <a:latin typeface="Century Gothic" panose="020B0502020202020204" pitchFamily="34" charset="0"/>
              </a:rPr>
              <a:t>Tarifários</a:t>
            </a:r>
            <a:r>
              <a:rPr lang="en-US" sz="3600" b="1">
                <a:latin typeface="Century Gothic" panose="020B0502020202020204" pitchFamily="34" charset="0"/>
              </a:rPr>
              <a:t> </a:t>
            </a:r>
            <a:r>
              <a:rPr lang="en-US" sz="3600" b="1" err="1">
                <a:latin typeface="Century Gothic" panose="020B0502020202020204" pitchFamily="34" charset="0"/>
              </a:rPr>
              <a:t>Anuais</a:t>
            </a:r>
            <a:r>
              <a:rPr lang="en-US" sz="3600" b="1">
                <a:latin typeface="Century Gothic" panose="020B0502020202020204" pitchFamily="34" charset="0"/>
              </a:rPr>
              <a:t>, </a:t>
            </a:r>
            <a:r>
              <a:rPr lang="en-US" sz="3600" b="1" err="1">
                <a:latin typeface="Century Gothic" panose="020B0502020202020204" pitchFamily="34" charset="0"/>
              </a:rPr>
              <a:t>cada</a:t>
            </a:r>
            <a:r>
              <a:rPr lang="en-US" sz="3600" b="1">
                <a:latin typeface="Century Gothic" panose="020B0502020202020204" pitchFamily="34" charset="0"/>
              </a:rPr>
              <a:t> </a:t>
            </a:r>
            <a:r>
              <a:rPr lang="en-US" sz="3600" b="1" err="1">
                <a:latin typeface="Century Gothic" panose="020B0502020202020204" pitchFamily="34" charset="0"/>
              </a:rPr>
              <a:t>parte</a:t>
            </a:r>
            <a:r>
              <a:rPr lang="en-US" sz="3600" b="1">
                <a:latin typeface="Century Gothic" panose="020B0502020202020204" pitchFamily="34" charset="0"/>
              </a:rPr>
              <a:t> da </a:t>
            </a:r>
            <a:r>
              <a:rPr lang="en-US" sz="3600" b="1" err="1">
                <a:latin typeface="Century Gothic" panose="020B0502020202020204" pitchFamily="34" charset="0"/>
              </a:rPr>
              <a:t>tarifa</a:t>
            </a:r>
            <a:r>
              <a:rPr lang="en-US" sz="3600" b="1">
                <a:latin typeface="Century Gothic" panose="020B0502020202020204" pitchFamily="34" charset="0"/>
              </a:rPr>
              <a:t> é </a:t>
            </a:r>
            <a:r>
              <a:rPr lang="en-US" sz="3600" b="1" err="1">
                <a:latin typeface="Century Gothic" panose="020B0502020202020204" pitchFamily="34" charset="0"/>
              </a:rPr>
              <a:t>reajustada</a:t>
            </a:r>
            <a:r>
              <a:rPr lang="en-US" sz="3600" b="1">
                <a:latin typeface="Century Gothic" panose="020B0502020202020204" pitchFamily="34" charset="0"/>
              </a:rPr>
              <a:t> </a:t>
            </a:r>
            <a:r>
              <a:rPr lang="en-US" sz="3600" b="1" err="1">
                <a:latin typeface="Century Gothic" panose="020B0502020202020204" pitchFamily="34" charset="0"/>
              </a:rPr>
              <a:t>separadamente</a:t>
            </a:r>
            <a:r>
              <a:rPr lang="en-US" sz="3600" b="1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542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rot="-10800000">
            <a:off x="4477839" y="1737504"/>
            <a:ext cx="3061648" cy="1178266"/>
          </a:xfrm>
          <a:prstGeom prst="rect">
            <a:avLst/>
          </a:prstGeom>
          <a:solidFill>
            <a:srgbClr val="043C8C"/>
          </a:solidFill>
        </p:spPr>
      </p:sp>
      <p:sp>
        <p:nvSpPr>
          <p:cNvPr id="5" name="AutoShape 5"/>
          <p:cNvSpPr/>
          <p:nvPr/>
        </p:nvSpPr>
        <p:spPr>
          <a:xfrm rot="-10800000">
            <a:off x="4477839" y="3684036"/>
            <a:ext cx="3061648" cy="1178266"/>
          </a:xfrm>
          <a:prstGeom prst="rect">
            <a:avLst/>
          </a:prstGeom>
          <a:solidFill>
            <a:srgbClr val="14A1E2">
              <a:alpha val="65000"/>
            </a:srgbClr>
          </a:solidFill>
        </p:spPr>
      </p:sp>
      <p:sp>
        <p:nvSpPr>
          <p:cNvPr id="6" name="AutoShape 6"/>
          <p:cNvSpPr/>
          <p:nvPr/>
        </p:nvSpPr>
        <p:spPr>
          <a:xfrm rot="-10800000">
            <a:off x="4477839" y="5747714"/>
            <a:ext cx="3061648" cy="1178266"/>
          </a:xfrm>
          <a:prstGeom prst="rect">
            <a:avLst/>
          </a:prstGeom>
          <a:solidFill>
            <a:srgbClr val="048C44"/>
          </a:solidFill>
        </p:spPr>
      </p:sp>
      <p:sp>
        <p:nvSpPr>
          <p:cNvPr id="7" name="AutoShape 7"/>
          <p:cNvSpPr/>
          <p:nvPr/>
        </p:nvSpPr>
        <p:spPr>
          <a:xfrm rot="-10800000">
            <a:off x="7539486" y="1737504"/>
            <a:ext cx="6797614" cy="1178266"/>
          </a:xfrm>
          <a:prstGeom prst="rect">
            <a:avLst/>
          </a:prstGeom>
          <a:solidFill>
            <a:srgbClr val="191919">
              <a:alpha val="3529"/>
            </a:srgbClr>
          </a:solidFill>
        </p:spPr>
      </p:sp>
      <p:sp>
        <p:nvSpPr>
          <p:cNvPr id="8" name="AutoShape 8"/>
          <p:cNvSpPr/>
          <p:nvPr/>
        </p:nvSpPr>
        <p:spPr>
          <a:xfrm rot="-10800000">
            <a:off x="7539485" y="3668427"/>
            <a:ext cx="6797615" cy="1178266"/>
          </a:xfrm>
          <a:prstGeom prst="rect">
            <a:avLst/>
          </a:prstGeom>
          <a:solidFill>
            <a:srgbClr val="191919">
              <a:alpha val="3529"/>
            </a:srgbClr>
          </a:solidFill>
        </p:spPr>
      </p:sp>
      <p:sp>
        <p:nvSpPr>
          <p:cNvPr id="9" name="AutoShape 9"/>
          <p:cNvSpPr/>
          <p:nvPr/>
        </p:nvSpPr>
        <p:spPr>
          <a:xfrm rot="-10800000">
            <a:off x="7539485" y="5747714"/>
            <a:ext cx="6797616" cy="1178266"/>
          </a:xfrm>
          <a:prstGeom prst="rect">
            <a:avLst/>
          </a:prstGeom>
          <a:solidFill>
            <a:srgbClr val="191919">
              <a:alpha val="3529"/>
            </a:srgbClr>
          </a:solidFill>
        </p:spPr>
      </p:sp>
      <p:sp>
        <p:nvSpPr>
          <p:cNvPr id="13" name="TextBox 13"/>
          <p:cNvSpPr txBox="1"/>
          <p:nvPr/>
        </p:nvSpPr>
        <p:spPr>
          <a:xfrm>
            <a:off x="4818292" y="1856498"/>
            <a:ext cx="2380741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</a:pPr>
            <a:r>
              <a:rPr lang="en-US" sz="3200" b="1">
                <a:solidFill>
                  <a:srgbClr val="FFFFFF"/>
                </a:solidFill>
                <a:latin typeface="Century Gothic" panose="020B0502020202020204" pitchFamily="34" charset="0"/>
              </a:rPr>
              <a:t>Tarifa da </a:t>
            </a:r>
            <a:r>
              <a:rPr lang="en-US" sz="3200" b="1" err="1">
                <a:solidFill>
                  <a:srgbClr val="FFFFFF"/>
                </a:solidFill>
                <a:latin typeface="Century Gothic" panose="020B0502020202020204" pitchFamily="34" charset="0"/>
              </a:rPr>
              <a:t>Parcela</a:t>
            </a:r>
            <a:r>
              <a:rPr lang="en-US" sz="3200" b="1">
                <a:solidFill>
                  <a:srgbClr val="FFFFFF"/>
                </a:solidFill>
                <a:latin typeface="Century Gothic" panose="020B0502020202020204" pitchFamily="34" charset="0"/>
              </a:rPr>
              <a:t> 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818292" y="3777869"/>
            <a:ext cx="2380741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</a:pPr>
            <a:r>
              <a:rPr lang="en-US" sz="3200" b="1">
                <a:solidFill>
                  <a:srgbClr val="FFFFFF"/>
                </a:solidFill>
                <a:latin typeface="Century Gothic" panose="020B0502020202020204" pitchFamily="34" charset="0"/>
              </a:rPr>
              <a:t>Tarifa da </a:t>
            </a:r>
            <a:r>
              <a:rPr lang="en-US" sz="3200" b="1" err="1">
                <a:solidFill>
                  <a:srgbClr val="FFFFFF"/>
                </a:solidFill>
                <a:latin typeface="Century Gothic" panose="020B0502020202020204" pitchFamily="34" charset="0"/>
              </a:rPr>
              <a:t>Parcela</a:t>
            </a:r>
            <a:r>
              <a:rPr lang="en-US" sz="3200" b="1">
                <a:solidFill>
                  <a:srgbClr val="FFFFFF"/>
                </a:solidFill>
                <a:latin typeface="Century Gothic" panose="020B0502020202020204" pitchFamily="34" charset="0"/>
              </a:rPr>
              <a:t> B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477839" y="5841547"/>
            <a:ext cx="3046479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</a:pPr>
            <a:r>
              <a:rPr lang="en-US" sz="3200" b="1" err="1">
                <a:solidFill>
                  <a:srgbClr val="FFFFFF"/>
                </a:solidFill>
                <a:latin typeface="Century Gothic" panose="020B0502020202020204" pitchFamily="34" charset="0"/>
              </a:rPr>
              <a:t>Componentes</a:t>
            </a:r>
            <a:r>
              <a:rPr lang="en-US" sz="3200" b="1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n-US" sz="3200" b="1" err="1">
                <a:solidFill>
                  <a:srgbClr val="FFFFFF"/>
                </a:solidFill>
                <a:latin typeface="Century Gothic" panose="020B0502020202020204" pitchFamily="34" charset="0"/>
              </a:rPr>
              <a:t>Financeiros</a:t>
            </a:r>
            <a:endParaRPr lang="en-US" sz="3200" b="1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810667" y="1901487"/>
            <a:ext cx="6215883" cy="865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19"/>
              </a:lnSpc>
            </a:pPr>
            <a:r>
              <a:rPr lang="en-US" sz="2800" err="1">
                <a:latin typeface="Century Gothic" panose="020B0502020202020204" pitchFamily="34" charset="0"/>
              </a:rPr>
              <a:t>Reajustada</a:t>
            </a:r>
            <a:r>
              <a:rPr lang="en-US" sz="2800">
                <a:latin typeface="Century Gothic" panose="020B0502020202020204" pitchFamily="34" charset="0"/>
              </a:rPr>
              <a:t> </a:t>
            </a:r>
            <a:r>
              <a:rPr lang="en-US" sz="2800" err="1">
                <a:latin typeface="Century Gothic" panose="020B0502020202020204" pitchFamily="34" charset="0"/>
              </a:rPr>
              <a:t>conforme</a:t>
            </a:r>
            <a:r>
              <a:rPr lang="en-US" sz="2800">
                <a:latin typeface="Century Gothic" panose="020B0502020202020204" pitchFamily="34" charset="0"/>
              </a:rPr>
              <a:t> </a:t>
            </a:r>
            <a:r>
              <a:rPr lang="en-US" sz="2800" err="1">
                <a:latin typeface="Century Gothic" panose="020B0502020202020204" pitchFamily="34" charset="0"/>
              </a:rPr>
              <a:t>variação</a:t>
            </a:r>
            <a:r>
              <a:rPr lang="en-US" sz="2800">
                <a:latin typeface="Century Gothic" panose="020B0502020202020204" pitchFamily="34" charset="0"/>
              </a:rPr>
              <a:t> </a:t>
            </a:r>
            <a:r>
              <a:rPr lang="en-US" sz="2800" err="1">
                <a:latin typeface="Century Gothic" panose="020B0502020202020204" pitchFamily="34" charset="0"/>
              </a:rPr>
              <a:t>direta</a:t>
            </a:r>
            <a:r>
              <a:rPr lang="en-US" sz="2800">
                <a:latin typeface="Century Gothic" panose="020B0502020202020204" pitchFamily="34" charset="0"/>
              </a:rPr>
              <a:t> </a:t>
            </a:r>
            <a:r>
              <a:rPr lang="en-US" sz="2800" err="1">
                <a:latin typeface="Century Gothic" panose="020B0502020202020204" pitchFamily="34" charset="0"/>
              </a:rPr>
              <a:t>nos</a:t>
            </a:r>
            <a:r>
              <a:rPr lang="en-US" sz="2800">
                <a:latin typeface="Century Gothic" panose="020B0502020202020204" pitchFamily="34" charset="0"/>
              </a:rPr>
              <a:t> custos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45303" y="3852689"/>
            <a:ext cx="5964857" cy="865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19"/>
              </a:lnSpc>
            </a:pPr>
            <a:r>
              <a:rPr lang="en-US" sz="2800" err="1">
                <a:latin typeface="Century Gothic" panose="020B0502020202020204" pitchFamily="34" charset="0"/>
              </a:rPr>
              <a:t>Reajustada</a:t>
            </a:r>
            <a:r>
              <a:rPr lang="en-US" sz="2800">
                <a:latin typeface="Century Gothic" panose="020B0502020202020204" pitchFamily="34" charset="0"/>
              </a:rPr>
              <a:t> pela cesta de </a:t>
            </a:r>
            <a:r>
              <a:rPr lang="en-US" sz="2800" err="1">
                <a:latin typeface="Century Gothic" panose="020B0502020202020204" pitchFamily="34" charset="0"/>
              </a:rPr>
              <a:t>índices</a:t>
            </a:r>
            <a:r>
              <a:rPr lang="en-US" sz="2800">
                <a:latin typeface="Century Gothic" panose="020B0502020202020204" pitchFamily="34" charset="0"/>
              </a:rPr>
              <a:t> de </a:t>
            </a:r>
            <a:r>
              <a:rPr lang="en-US" sz="2800" err="1">
                <a:latin typeface="Century Gothic" panose="020B0502020202020204" pitchFamily="34" charset="0"/>
              </a:rPr>
              <a:t>inflação</a:t>
            </a:r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834869" y="5929895"/>
            <a:ext cx="6191682" cy="865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519"/>
              </a:lnSpc>
              <a:spcBef>
                <a:spcPct val="0"/>
              </a:spcBef>
            </a:pPr>
            <a:r>
              <a:rPr lang="en-US" sz="2800" u="none" err="1">
                <a:latin typeface="Century Gothic" panose="020B0502020202020204" pitchFamily="34" charset="0"/>
              </a:rPr>
              <a:t>Devoluções</a:t>
            </a:r>
            <a:r>
              <a:rPr lang="en-US" sz="2800" u="none">
                <a:latin typeface="Century Gothic" panose="020B0502020202020204" pitchFamily="34" charset="0"/>
              </a:rPr>
              <a:t> </a:t>
            </a:r>
            <a:r>
              <a:rPr lang="en-US" sz="2800" u="none" err="1">
                <a:latin typeface="Century Gothic" panose="020B0502020202020204" pitchFamily="34" charset="0"/>
              </a:rPr>
              <a:t>financeiras</a:t>
            </a:r>
            <a:r>
              <a:rPr lang="en-US" sz="2800" u="none">
                <a:latin typeface="Century Gothic" panose="020B0502020202020204" pitchFamily="34" charset="0"/>
              </a:rPr>
              <a:t> à </a:t>
            </a:r>
            <a:r>
              <a:rPr lang="en-US" sz="2800" u="none" err="1">
                <a:latin typeface="Century Gothic" panose="020B0502020202020204" pitchFamily="34" charset="0"/>
              </a:rPr>
              <a:t>modicidade</a:t>
            </a:r>
            <a:r>
              <a:rPr lang="en-US" sz="2800" u="none">
                <a:latin typeface="Century Gothic" panose="020B0502020202020204" pitchFamily="34" charset="0"/>
              </a:rPr>
              <a:t> </a:t>
            </a:r>
            <a:r>
              <a:rPr lang="en-US" sz="2800" u="none" err="1">
                <a:latin typeface="Century Gothic" panose="020B0502020202020204" pitchFamily="34" charset="0"/>
              </a:rPr>
              <a:t>tarifária</a:t>
            </a:r>
            <a:r>
              <a:rPr lang="en-US" sz="2800" u="none">
                <a:latin typeface="Century Gothic" panose="020B0502020202020204" pitchFamily="34" charset="0"/>
              </a:rPr>
              <a:t> </a:t>
            </a:r>
            <a:r>
              <a:rPr lang="en-US" sz="2800" u="none" err="1">
                <a:latin typeface="Century Gothic" panose="020B0502020202020204" pitchFamily="34" charset="0"/>
              </a:rPr>
              <a:t>ou</a:t>
            </a:r>
            <a:r>
              <a:rPr lang="en-US" sz="2800" u="none">
                <a:latin typeface="Century Gothic" panose="020B0502020202020204" pitchFamily="34" charset="0"/>
              </a:rPr>
              <a:t> à </a:t>
            </a:r>
            <a:r>
              <a:rPr lang="en-US" sz="2800" u="none" err="1">
                <a:latin typeface="Century Gothic" panose="020B0502020202020204" pitchFamily="34" charset="0"/>
              </a:rPr>
              <a:t>Caesb</a:t>
            </a:r>
            <a:endParaRPr lang="en-US" sz="2800" u="none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41606" y="2769268"/>
            <a:ext cx="10604787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1">
                <a:latin typeface="Century Gothic" panose="020B0502020202020204" pitchFamily="34" charset="0"/>
              </a:rPr>
              <a:t>RTA 2022</a:t>
            </a:r>
          </a:p>
          <a:p>
            <a:pPr algn="ctr">
              <a:lnSpc>
                <a:spcPts val="7200"/>
              </a:lnSpc>
            </a:pPr>
            <a:endParaRPr lang="en-US" sz="6000" b="1">
              <a:latin typeface="Century Gothic" panose="020B0502020202020204" pitchFamily="34" charset="0"/>
            </a:endParaRPr>
          </a:p>
          <a:p>
            <a:pPr algn="ctr">
              <a:lnSpc>
                <a:spcPts val="7200"/>
              </a:lnSpc>
            </a:pPr>
            <a:r>
              <a:rPr lang="en-US" sz="6000" b="1">
                <a:latin typeface="Century Gothic" panose="020B0502020202020204" pitchFamily="34" charset="0"/>
              </a:rPr>
              <a:t>AJUSTES DA PARCELA 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16"/>
          <p:cNvSpPr/>
          <p:nvPr/>
        </p:nvSpPr>
        <p:spPr>
          <a:xfrm>
            <a:off x="8562258" y="2067457"/>
            <a:ext cx="4172924" cy="921013"/>
          </a:xfrm>
          <a:prstGeom prst="rect">
            <a:avLst/>
          </a:prstGeom>
          <a:solidFill>
            <a:srgbClr val="191B27">
              <a:alpha val="3922"/>
            </a:srgbClr>
          </a:solidFill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12956713" y="2067457"/>
            <a:ext cx="4152121" cy="921013"/>
          </a:xfrm>
          <a:prstGeom prst="rect">
            <a:avLst/>
          </a:prstGeom>
          <a:solidFill>
            <a:srgbClr val="191B27">
              <a:alpha val="19608"/>
            </a:srgbClr>
          </a:solidFill>
        </p:spPr>
      </p:sp>
      <p:sp>
        <p:nvSpPr>
          <p:cNvPr id="2" name="AutoShape 2"/>
          <p:cNvSpPr/>
          <p:nvPr/>
        </p:nvSpPr>
        <p:spPr>
          <a:xfrm>
            <a:off x="7262" y="0"/>
            <a:ext cx="7742222" cy="10287000"/>
          </a:xfrm>
          <a:prstGeom prst="rect">
            <a:avLst/>
          </a:prstGeom>
          <a:solidFill>
            <a:srgbClr val="043C8C"/>
          </a:solidFill>
        </p:spPr>
      </p:sp>
      <p:sp>
        <p:nvSpPr>
          <p:cNvPr id="3" name="TextBox 3"/>
          <p:cNvSpPr txBox="1"/>
          <p:nvPr/>
        </p:nvSpPr>
        <p:spPr>
          <a:xfrm>
            <a:off x="1177538" y="2679351"/>
            <a:ext cx="4946709" cy="46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800" b="1">
                <a:solidFill>
                  <a:srgbClr val="FFFFFF"/>
                </a:solidFill>
                <a:latin typeface="Century Gothic" panose="020B0502020202020204" pitchFamily="34" charset="0"/>
              </a:rPr>
              <a:t>Tarifa da </a:t>
            </a:r>
            <a:r>
              <a:rPr lang="en-US" sz="2800" b="1" err="1">
                <a:solidFill>
                  <a:srgbClr val="FFFFFF"/>
                </a:solidFill>
                <a:latin typeface="Century Gothic" panose="020B0502020202020204" pitchFamily="34" charset="0"/>
              </a:rPr>
              <a:t>Parcela</a:t>
            </a:r>
            <a:r>
              <a:rPr lang="en-US" sz="2800" b="1">
                <a:solidFill>
                  <a:srgbClr val="FFFFFF"/>
                </a:solidFill>
                <a:latin typeface="Century Gothic" panose="020B0502020202020204" pitchFamily="34" charset="0"/>
              </a:rPr>
              <a:t> A</a:t>
            </a:r>
          </a:p>
        </p:txBody>
      </p:sp>
      <p:sp>
        <p:nvSpPr>
          <p:cNvPr id="4" name="AutoShape 4"/>
          <p:cNvSpPr/>
          <p:nvPr/>
        </p:nvSpPr>
        <p:spPr>
          <a:xfrm>
            <a:off x="8562258" y="3176172"/>
            <a:ext cx="4172924" cy="1918742"/>
          </a:xfrm>
          <a:prstGeom prst="rect">
            <a:avLst/>
          </a:prstGeom>
          <a:solidFill>
            <a:srgbClr val="191B27">
              <a:alpha val="3922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12937538" y="3176172"/>
            <a:ext cx="4172924" cy="1918742"/>
          </a:xfrm>
          <a:prstGeom prst="rect">
            <a:avLst/>
          </a:prstGeom>
          <a:solidFill>
            <a:srgbClr val="191B27">
              <a:alpha val="19608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9130145" y="3903682"/>
            <a:ext cx="301764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latin typeface="Century Gothic" panose="020B0502020202020204" pitchFamily="34" charset="0"/>
              </a:rPr>
              <a:t>R$ 0,34/m³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515176" y="3903681"/>
            <a:ext cx="301764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latin typeface="Century Gothic" panose="020B0502020202020204" pitchFamily="34" charset="0"/>
              </a:rPr>
              <a:t>R$ 0,37/m³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77538" y="5079795"/>
            <a:ext cx="5652753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>
                <a:solidFill>
                  <a:srgbClr val="FFFFFF"/>
                </a:solidFill>
                <a:latin typeface="Century Gothic" panose="020B0502020202020204" pitchFamily="34" charset="0"/>
              </a:rPr>
              <a:t>Conselho de Consumidores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77538" y="5894702"/>
            <a:ext cx="4946709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Uso</a:t>
            </a:r>
            <a:r>
              <a:rPr lang="en-US" sz="2800">
                <a:solidFill>
                  <a:srgbClr val="FFFFFF"/>
                </a:solidFill>
                <a:latin typeface="Century Gothic" panose="020B0502020202020204" pitchFamily="34" charset="0"/>
              </a:rPr>
              <a:t> dos </a:t>
            </a: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Recursos</a:t>
            </a:r>
            <a:r>
              <a:rPr lang="en-US" sz="280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Hídricos</a:t>
            </a:r>
            <a:endParaRPr lang="en-US" sz="28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00912" y="4287621"/>
            <a:ext cx="2803002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>
                <a:solidFill>
                  <a:srgbClr val="FFFFFF"/>
                </a:solidFill>
                <a:latin typeface="Century Gothic" panose="020B0502020202020204" pitchFamily="34" charset="0"/>
              </a:rPr>
              <a:t>TFS e TFU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77538" y="6706742"/>
            <a:ext cx="2803002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>
                <a:solidFill>
                  <a:srgbClr val="FFFFFF"/>
                </a:solidFill>
                <a:latin typeface="Century Gothic" panose="020B0502020202020204" pitchFamily="34" charset="0"/>
              </a:rPr>
              <a:t>PSA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77538" y="7395171"/>
            <a:ext cx="2803002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>
                <a:solidFill>
                  <a:srgbClr val="FFFFFF"/>
                </a:solidFill>
                <a:latin typeface="Century Gothic" panose="020B0502020202020204" pitchFamily="34" charset="0"/>
              </a:rPr>
              <a:t>PDI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77538" y="8061109"/>
            <a:ext cx="2803002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Bônus-desconto</a:t>
            </a:r>
            <a:endParaRPr lang="en-US" sz="28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102351" y="2289838"/>
            <a:ext cx="3017648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b="1">
                <a:latin typeface="Century Gothic" panose="020B0502020202020204" pitchFamily="34" charset="0"/>
              </a:rPr>
              <a:t>2021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500660" y="2365943"/>
            <a:ext cx="3017648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b="1">
                <a:latin typeface="Century Gothic" panose="020B0502020202020204" pitchFamily="34" charset="0"/>
              </a:rPr>
              <a:t>2022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40">
            <a:extLst>
              <a:ext uri="{FF2B5EF4-FFF2-40B4-BE49-F238E27FC236}">
                <a16:creationId xmlns:a16="http://schemas.microsoft.com/office/drawing/2014/main" id="{47FA3777-31BB-4282-8987-741DB58C7C30}"/>
              </a:ext>
            </a:extLst>
          </p:cNvPr>
          <p:cNvSpPr txBox="1"/>
          <p:nvPr/>
        </p:nvSpPr>
        <p:spPr>
          <a:xfrm>
            <a:off x="1143001" y="540535"/>
            <a:ext cx="16002000" cy="94641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5550" b="1" spc="-217">
                <a:latin typeface="Century Gothic" panose="020B0502020202020204" pitchFamily="34" charset="0"/>
                <a:cs typeface="Poppins" pitchFamily="2" charset="77"/>
              </a:rPr>
              <a:t>OBJETIVO</a:t>
            </a:r>
          </a:p>
        </p:txBody>
      </p:sp>
      <p:sp>
        <p:nvSpPr>
          <p:cNvPr id="39" name="TextBox 74">
            <a:extLst>
              <a:ext uri="{FF2B5EF4-FFF2-40B4-BE49-F238E27FC236}">
                <a16:creationId xmlns:a16="http://schemas.microsoft.com/office/drawing/2014/main" id="{7BD6DC46-59B0-47BC-B5D0-F8A1177145B7}"/>
              </a:ext>
            </a:extLst>
          </p:cNvPr>
          <p:cNvSpPr txBox="1"/>
          <p:nvPr/>
        </p:nvSpPr>
        <p:spPr>
          <a:xfrm flipH="1">
            <a:off x="2055949" y="3345603"/>
            <a:ext cx="9093495" cy="3595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err="1">
                <a:latin typeface="Century Gothic" panose="020B0502020202020204" pitchFamily="34" charset="0"/>
              </a:rPr>
              <a:t>Obter</a:t>
            </a:r>
            <a:r>
              <a:rPr lang="en-US" sz="4000">
                <a:latin typeface="Century Gothic" panose="020B0502020202020204" pitchFamily="34" charset="0"/>
              </a:rPr>
              <a:t> </a:t>
            </a:r>
            <a:r>
              <a:rPr lang="en-US" sz="4000" err="1">
                <a:latin typeface="Century Gothic" panose="020B0502020202020204" pitchFamily="34" charset="0"/>
              </a:rPr>
              <a:t>contribuições</a:t>
            </a:r>
            <a:r>
              <a:rPr lang="en-US" sz="4000">
                <a:latin typeface="Century Gothic" panose="020B0502020202020204" pitchFamily="34" charset="0"/>
              </a:rPr>
              <a:t> </a:t>
            </a:r>
            <a:r>
              <a:rPr lang="en-US" sz="4000" err="1">
                <a:latin typeface="Century Gothic" panose="020B0502020202020204" pitchFamily="34" charset="0"/>
              </a:rPr>
              <a:t>referentes</a:t>
            </a:r>
            <a:r>
              <a:rPr lang="en-US" sz="4000">
                <a:latin typeface="Century Gothic" panose="020B0502020202020204" pitchFamily="34" charset="0"/>
              </a:rPr>
              <a:t> à </a:t>
            </a:r>
            <a:r>
              <a:rPr lang="en-US" sz="4000" err="1">
                <a:latin typeface="Century Gothic" panose="020B0502020202020204" pitchFamily="34" charset="0"/>
              </a:rPr>
              <a:t>proposta</a:t>
            </a:r>
            <a:r>
              <a:rPr lang="en-US" sz="4000">
                <a:latin typeface="Century Gothic" panose="020B0502020202020204" pitchFamily="34" charset="0"/>
              </a:rPr>
              <a:t> de </a:t>
            </a:r>
            <a:r>
              <a:rPr lang="en-US" sz="4000" err="1">
                <a:latin typeface="Century Gothic" panose="020B0502020202020204" pitchFamily="34" charset="0"/>
              </a:rPr>
              <a:t>Reajuste</a:t>
            </a:r>
            <a:r>
              <a:rPr lang="en-US" sz="4000">
                <a:latin typeface="Century Gothic" panose="020B0502020202020204" pitchFamily="34" charset="0"/>
              </a:rPr>
              <a:t> </a:t>
            </a:r>
            <a:r>
              <a:rPr lang="en-US" sz="4000" err="1">
                <a:latin typeface="Century Gothic" panose="020B0502020202020204" pitchFamily="34" charset="0"/>
              </a:rPr>
              <a:t>Tarifário</a:t>
            </a:r>
            <a:r>
              <a:rPr lang="en-US" sz="4000">
                <a:latin typeface="Century Gothic" panose="020B0502020202020204" pitchFamily="34" charset="0"/>
              </a:rPr>
              <a:t> </a:t>
            </a:r>
            <a:r>
              <a:rPr lang="en-US" sz="4000" err="1">
                <a:latin typeface="Century Gothic" panose="020B0502020202020204" pitchFamily="34" charset="0"/>
              </a:rPr>
              <a:t>Anual</a:t>
            </a:r>
            <a:r>
              <a:rPr lang="en-US" sz="4000">
                <a:latin typeface="Century Gothic" panose="020B0502020202020204" pitchFamily="34" charset="0"/>
              </a:rPr>
              <a:t> da </a:t>
            </a:r>
            <a:r>
              <a:rPr lang="en-US" sz="4000" err="1">
                <a:latin typeface="Century Gothic" panose="020B0502020202020204" pitchFamily="34" charset="0"/>
              </a:rPr>
              <a:t>Caesb</a:t>
            </a:r>
            <a:r>
              <a:rPr lang="en-US" sz="4000">
                <a:latin typeface="Century Gothic" panose="020B0502020202020204" pitchFamily="34" charset="0"/>
              </a:rPr>
              <a:t>, para 2022.</a:t>
            </a:r>
          </a:p>
        </p:txBody>
      </p:sp>
      <p:pic>
        <p:nvPicPr>
          <p:cNvPr id="40" name="Gráfico 39" descr="Na mosca com preenchimento sólido">
            <a:extLst>
              <a:ext uri="{FF2B5EF4-FFF2-40B4-BE49-F238E27FC236}">
                <a16:creationId xmlns:a16="http://schemas.microsoft.com/office/drawing/2014/main" id="{B6230F4D-A365-4FA5-8ACE-857FAF675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29309" y="3103906"/>
            <a:ext cx="4079187" cy="407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52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22369" y="3150268"/>
            <a:ext cx="12043261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b="1">
                <a:latin typeface="Century Gothic" panose="020B0502020202020204" pitchFamily="34" charset="0"/>
              </a:rPr>
              <a:t>RTA 2022</a:t>
            </a:r>
          </a:p>
          <a:p>
            <a:pPr algn="ctr">
              <a:lnSpc>
                <a:spcPts val="7200"/>
              </a:lnSpc>
            </a:pPr>
            <a:endParaRPr lang="en-US" sz="6000" b="1">
              <a:latin typeface="Century Gothic" panose="020B0502020202020204" pitchFamily="34" charset="0"/>
            </a:endParaRPr>
          </a:p>
          <a:p>
            <a:pPr algn="ctr">
              <a:lnSpc>
                <a:spcPts val="7200"/>
              </a:lnSpc>
            </a:pPr>
            <a:r>
              <a:rPr lang="en-US" sz="6000" b="1">
                <a:latin typeface="Century Gothic" panose="020B0502020202020204" pitchFamily="34" charset="0"/>
              </a:rPr>
              <a:t>ATUALIZAÇÃO DA PARCELA 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84FCEC01-D8E4-4C86-A456-0CC19438EE23}"/>
              </a:ext>
            </a:extLst>
          </p:cNvPr>
          <p:cNvSpPr txBox="1"/>
          <p:nvPr/>
        </p:nvSpPr>
        <p:spPr>
          <a:xfrm>
            <a:off x="1723036" y="3687679"/>
            <a:ext cx="14841928" cy="2039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  <a:spcBef>
                <a:spcPct val="0"/>
              </a:spcBef>
            </a:pPr>
            <a:r>
              <a:rPr lang="en-US" sz="3600" b="1">
                <a:latin typeface="Century Gothic" panose="020B0502020202020204" pitchFamily="34" charset="0"/>
              </a:rPr>
              <a:t>A </a:t>
            </a:r>
            <a:r>
              <a:rPr lang="en-US" sz="3600" b="1" err="1">
                <a:latin typeface="Century Gothic" panose="020B0502020202020204" pitchFamily="34" charset="0"/>
              </a:rPr>
              <a:t>Parcela</a:t>
            </a:r>
            <a:r>
              <a:rPr lang="en-US" sz="3600" b="1">
                <a:latin typeface="Century Gothic" panose="020B0502020202020204" pitchFamily="34" charset="0"/>
              </a:rPr>
              <a:t> B é </a:t>
            </a:r>
            <a:r>
              <a:rPr lang="en-US" sz="3600" b="1" err="1">
                <a:latin typeface="Century Gothic" panose="020B0502020202020204" pitchFamily="34" charset="0"/>
              </a:rPr>
              <a:t>reajustada</a:t>
            </a:r>
            <a:r>
              <a:rPr lang="en-US" sz="3600" b="1">
                <a:latin typeface="Century Gothic" panose="020B0502020202020204" pitchFamily="34" charset="0"/>
              </a:rPr>
              <a:t> </a:t>
            </a:r>
            <a:r>
              <a:rPr lang="en-US" sz="3600" b="1" err="1">
                <a:latin typeface="Century Gothic" panose="020B0502020202020204" pitchFamily="34" charset="0"/>
              </a:rPr>
              <a:t>conforme</a:t>
            </a:r>
            <a:r>
              <a:rPr lang="en-US" sz="3600" b="1">
                <a:latin typeface="Century Gothic" panose="020B0502020202020204" pitchFamily="34" charset="0"/>
              </a:rPr>
              <a:t> </a:t>
            </a:r>
            <a:r>
              <a:rPr lang="en-US" sz="3600" b="1" err="1">
                <a:latin typeface="Century Gothic" panose="020B0502020202020204" pitchFamily="34" charset="0"/>
              </a:rPr>
              <a:t>uma</a:t>
            </a:r>
            <a:r>
              <a:rPr lang="en-US" sz="3600" b="1">
                <a:latin typeface="Century Gothic" panose="020B0502020202020204" pitchFamily="34" charset="0"/>
              </a:rPr>
              <a:t> cesta de </a:t>
            </a:r>
            <a:r>
              <a:rPr lang="en-US" sz="3600" b="1" err="1">
                <a:latin typeface="Century Gothic" panose="020B0502020202020204" pitchFamily="34" charset="0"/>
              </a:rPr>
              <a:t>índices</a:t>
            </a:r>
            <a:r>
              <a:rPr lang="en-US" sz="3600" b="1">
                <a:latin typeface="Century Gothic" panose="020B0502020202020204" pitchFamily="34" charset="0"/>
              </a:rPr>
              <a:t> de </a:t>
            </a:r>
            <a:r>
              <a:rPr lang="en-US" sz="3600" b="1" err="1">
                <a:latin typeface="Century Gothic" panose="020B0502020202020204" pitchFamily="34" charset="0"/>
              </a:rPr>
              <a:t>inflação</a:t>
            </a:r>
            <a:r>
              <a:rPr lang="en-US" sz="3600" b="1">
                <a:latin typeface="Century Gothic" panose="020B0502020202020204" pitchFamily="34" charset="0"/>
              </a:rPr>
              <a:t> </a:t>
            </a:r>
            <a:r>
              <a:rPr lang="en-US" sz="3600" b="1" err="1">
                <a:latin typeface="Century Gothic" panose="020B0502020202020204" pitchFamily="34" charset="0"/>
              </a:rPr>
              <a:t>prevista</a:t>
            </a:r>
            <a:r>
              <a:rPr lang="en-US" sz="3600" b="1">
                <a:latin typeface="Century Gothic" panose="020B0502020202020204" pitchFamily="34" charset="0"/>
              </a:rPr>
              <a:t> no </a:t>
            </a:r>
            <a:r>
              <a:rPr lang="en-US" sz="3600" b="1" err="1">
                <a:latin typeface="Century Gothic" panose="020B0502020202020204" pitchFamily="34" charset="0"/>
              </a:rPr>
              <a:t>contrato</a:t>
            </a:r>
            <a:r>
              <a:rPr lang="en-US" sz="3600" b="1">
                <a:latin typeface="Century Gothic" panose="020B0502020202020204" pitchFamily="34" charset="0"/>
              </a:rPr>
              <a:t> de </a:t>
            </a:r>
            <a:r>
              <a:rPr lang="en-US" sz="3600" b="1" err="1">
                <a:latin typeface="Century Gothic" panose="020B0502020202020204" pitchFamily="34" charset="0"/>
              </a:rPr>
              <a:t>concessão</a:t>
            </a:r>
            <a:r>
              <a:rPr lang="en-US" sz="3600" b="1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2730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25787" y="2480189"/>
            <a:ext cx="4979224" cy="2827608"/>
          </a:xfrm>
          <a:prstGeom prst="rect">
            <a:avLst/>
          </a:prstGeom>
          <a:solidFill>
            <a:srgbClr val="191B27">
              <a:alpha val="3922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642345" y="3351536"/>
            <a:ext cx="1165979" cy="99837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525787" y="5438770"/>
            <a:ext cx="7375559" cy="3066214"/>
          </a:xfrm>
          <a:prstGeom prst="rect">
            <a:avLst/>
          </a:prstGeom>
          <a:solidFill>
            <a:srgbClr val="191B27">
              <a:alpha val="3922"/>
            </a:srgb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66525" y="6433354"/>
            <a:ext cx="1317620" cy="1024449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1713537" y="2480189"/>
            <a:ext cx="5048676" cy="2827608"/>
          </a:xfrm>
          <a:prstGeom prst="rect">
            <a:avLst/>
          </a:prstGeom>
          <a:solidFill>
            <a:srgbClr val="191B27">
              <a:alpha val="3922"/>
            </a:srgbClr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536032" y="3359877"/>
            <a:ext cx="1068232" cy="1068232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6610310" y="2480189"/>
            <a:ext cx="4979224" cy="2827608"/>
          </a:xfrm>
          <a:prstGeom prst="rect">
            <a:avLst/>
          </a:prstGeom>
          <a:solidFill>
            <a:srgbClr val="191B27">
              <a:alpha val="3922"/>
            </a:srgb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l="342" r="342"/>
          <a:stretch>
            <a:fillRect/>
          </a:stretch>
        </p:blipFill>
        <p:spPr>
          <a:xfrm>
            <a:off x="7535277" y="3290803"/>
            <a:ext cx="454634" cy="1098652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9018729" y="5454651"/>
            <a:ext cx="7743484" cy="3023046"/>
          </a:xfrm>
          <a:prstGeom prst="rect">
            <a:avLst/>
          </a:prstGeom>
          <a:solidFill>
            <a:srgbClr val="191B27">
              <a:alpha val="3922"/>
            </a:srgbClr>
          </a:solidFill>
        </p:spPr>
      </p:sp>
      <p:sp>
        <p:nvSpPr>
          <p:cNvPr id="12" name="TextBox 12"/>
          <p:cNvSpPr txBox="1"/>
          <p:nvPr/>
        </p:nvSpPr>
        <p:spPr>
          <a:xfrm>
            <a:off x="7369223" y="4514779"/>
            <a:ext cx="1730698" cy="258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160"/>
              </a:lnSpc>
              <a:spcBef>
                <a:spcPct val="0"/>
              </a:spcBef>
            </a:pPr>
            <a:r>
              <a:rPr lang="en-US" sz="1661">
                <a:latin typeface="Century Gothic" panose="020B0502020202020204" pitchFamily="34" charset="0"/>
              </a:rPr>
              <a:t>Material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428141" y="4514779"/>
            <a:ext cx="1974632" cy="258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160"/>
              </a:lnSpc>
              <a:spcBef>
                <a:spcPct val="0"/>
              </a:spcBef>
            </a:pPr>
            <a:r>
              <a:rPr lang="en-US" sz="1661">
                <a:latin typeface="Century Gothic" panose="020B0502020202020204" pitchFamily="34" charset="0"/>
              </a:rPr>
              <a:t>Outros Custos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79699" y="7541091"/>
            <a:ext cx="1730698" cy="258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160"/>
              </a:lnSpc>
              <a:spcBef>
                <a:spcPct val="0"/>
              </a:spcBef>
            </a:pPr>
            <a:r>
              <a:rPr lang="en-US" sz="1661">
                <a:latin typeface="Century Gothic" panose="020B0502020202020204" pitchFamily="34" charset="0"/>
              </a:rPr>
              <a:t>Energia Elétrica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96960" y="774636"/>
            <a:ext cx="15494081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43"/>
              </a:lnSpc>
              <a:spcBef>
                <a:spcPct val="0"/>
              </a:spcBef>
            </a:pPr>
            <a:r>
              <a:rPr lang="en-US" sz="3099" b="1" u="none" spc="18" err="1">
                <a:latin typeface="Century Gothic" panose="020B0502020202020204" pitchFamily="34" charset="0"/>
              </a:rPr>
              <a:t>Índices</a:t>
            </a:r>
            <a:r>
              <a:rPr lang="en-US" sz="3099" b="1" u="none" spc="18">
                <a:latin typeface="Century Gothic" panose="020B0502020202020204" pitchFamily="34" charset="0"/>
              </a:rPr>
              <a:t> de </a:t>
            </a:r>
            <a:r>
              <a:rPr lang="en-US" sz="3099" b="1" u="none" spc="18" err="1">
                <a:latin typeface="Century Gothic" panose="020B0502020202020204" pitchFamily="34" charset="0"/>
              </a:rPr>
              <a:t>Correção</a:t>
            </a:r>
            <a:r>
              <a:rPr lang="en-US" sz="3099" b="1" u="none" spc="18">
                <a:latin typeface="Century Gothic" panose="020B0502020202020204" pitchFamily="34" charset="0"/>
              </a:rPr>
              <a:t> da </a:t>
            </a:r>
            <a:r>
              <a:rPr lang="en-US" sz="3099" b="1" u="none" spc="18" err="1">
                <a:latin typeface="Century Gothic" panose="020B0502020202020204" pitchFamily="34" charset="0"/>
              </a:rPr>
              <a:t>Parcela</a:t>
            </a:r>
            <a:r>
              <a:rPr lang="en-US" sz="3099" b="1" u="none" spc="18">
                <a:latin typeface="Century Gothic" panose="020B0502020202020204" pitchFamily="34" charset="0"/>
              </a:rPr>
              <a:t> B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876091" y="4514779"/>
            <a:ext cx="1334306" cy="258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160"/>
              </a:lnSpc>
              <a:spcBef>
                <a:spcPct val="0"/>
              </a:spcBef>
            </a:pPr>
            <a:r>
              <a:rPr lang="en-US" sz="1661" err="1">
                <a:latin typeface="Century Gothic" panose="020B0502020202020204" pitchFamily="34" charset="0"/>
              </a:rPr>
              <a:t>Pessoal</a:t>
            </a:r>
            <a:endParaRPr lang="en-US" sz="1661">
              <a:latin typeface="Century Gothic" panose="020B0502020202020204" pitchFamily="3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100033" y="7485360"/>
            <a:ext cx="1974632" cy="543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2160"/>
              </a:lnSpc>
              <a:spcBef>
                <a:spcPct val="0"/>
              </a:spcBef>
            </a:pPr>
            <a:r>
              <a:rPr lang="en-US" sz="1661">
                <a:latin typeface="Century Gothic" panose="020B0502020202020204" pitchFamily="34" charset="0"/>
              </a:rPr>
              <a:t>Remuneração dos Investimentos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018729" y="3243178"/>
            <a:ext cx="1785146" cy="570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801"/>
              </a:lnSpc>
              <a:spcBef>
                <a:spcPct val="0"/>
              </a:spcBef>
            </a:pPr>
            <a:r>
              <a:rPr lang="en-US" sz="3693" b="1" u="none">
                <a:solidFill>
                  <a:srgbClr val="048C44"/>
                </a:solidFill>
                <a:latin typeface="Century Gothic" panose="020B0502020202020204" pitchFamily="34" charset="0"/>
              </a:rPr>
              <a:t>ΔIGP-M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658606" y="6105770"/>
            <a:ext cx="2103988" cy="570541"/>
          </a:xfrm>
          <a:prstGeom prst="rect">
            <a:avLst/>
          </a:prstGeom>
          <a:noFill/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801"/>
              </a:lnSpc>
              <a:spcBef>
                <a:spcPct val="0"/>
              </a:spcBef>
            </a:pPr>
            <a:r>
              <a:rPr lang="en-US" sz="3693" b="1" u="none" err="1">
                <a:solidFill>
                  <a:srgbClr val="59C2F1"/>
                </a:solidFill>
                <a:latin typeface="Century Gothic" panose="020B0502020202020204" pitchFamily="34" charset="0"/>
              </a:rPr>
              <a:t>ΔEnergia</a:t>
            </a:r>
            <a:endParaRPr lang="en-US" sz="3693" b="1" u="none">
              <a:solidFill>
                <a:srgbClr val="59C2F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446852" y="3243178"/>
            <a:ext cx="1533429" cy="570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801"/>
              </a:lnSpc>
              <a:spcBef>
                <a:spcPct val="0"/>
              </a:spcBef>
            </a:pPr>
            <a:r>
              <a:rPr lang="en-US" sz="3693" b="1" u="none">
                <a:solidFill>
                  <a:srgbClr val="14A1E2"/>
                </a:solidFill>
                <a:latin typeface="Century Gothic" panose="020B0502020202020204" pitchFamily="34" charset="0"/>
              </a:rPr>
              <a:t>ΔINPC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751144" y="3243178"/>
            <a:ext cx="1498369" cy="570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801"/>
              </a:lnSpc>
              <a:spcBef>
                <a:spcPct val="0"/>
              </a:spcBef>
            </a:pPr>
            <a:r>
              <a:rPr lang="en-US" sz="3693" b="1" u="none">
                <a:solidFill>
                  <a:srgbClr val="043C8C"/>
                </a:solidFill>
                <a:latin typeface="Century Gothic" panose="020B0502020202020204" pitchFamily="34" charset="0"/>
              </a:rPr>
              <a:t>ΔIPCA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715183" y="6105770"/>
            <a:ext cx="1785146" cy="570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801"/>
              </a:lnSpc>
              <a:spcBef>
                <a:spcPct val="0"/>
              </a:spcBef>
            </a:pPr>
            <a:r>
              <a:rPr lang="en-US" sz="3693" b="1" u="none">
                <a:solidFill>
                  <a:srgbClr val="048C44"/>
                </a:solidFill>
                <a:latin typeface="Century Gothic" panose="020B0502020202020204" pitchFamily="34" charset="0"/>
              </a:rPr>
              <a:t>ΔIGP-M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446852" y="4293349"/>
            <a:ext cx="1939334" cy="427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600"/>
              </a:lnSpc>
              <a:spcBef>
                <a:spcPct val="0"/>
              </a:spcBef>
            </a:pPr>
            <a:r>
              <a:rPr lang="en-US" sz="2769" b="1">
                <a:latin typeface="Century Gothic" panose="020B0502020202020204" pitchFamily="34" charset="0"/>
              </a:rPr>
              <a:t>Peso: 36%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493292" y="4293349"/>
            <a:ext cx="1787119" cy="427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600"/>
              </a:lnSpc>
              <a:spcBef>
                <a:spcPct val="0"/>
              </a:spcBef>
            </a:pPr>
            <a:r>
              <a:rPr lang="en-US" sz="2769" b="1">
                <a:latin typeface="Century Gothic" panose="020B0502020202020204" pitchFamily="34" charset="0"/>
              </a:rPr>
              <a:t>Peso: 5%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607756" y="4293349"/>
            <a:ext cx="1912391" cy="427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600"/>
              </a:lnSpc>
              <a:spcBef>
                <a:spcPct val="0"/>
              </a:spcBef>
            </a:pPr>
            <a:r>
              <a:rPr lang="en-US" sz="2769" b="1">
                <a:latin typeface="Century Gothic" panose="020B0502020202020204" pitchFamily="34" charset="0"/>
              </a:rPr>
              <a:t>Peso: 20%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716750" y="7441099"/>
            <a:ext cx="1787119" cy="427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600"/>
              </a:lnSpc>
              <a:spcBef>
                <a:spcPct val="0"/>
              </a:spcBef>
            </a:pPr>
            <a:r>
              <a:rPr lang="en-US" sz="2769" b="1">
                <a:latin typeface="Century Gothic" panose="020B0502020202020204" pitchFamily="34" charset="0"/>
              </a:rPr>
              <a:t>Peso: 10%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604263" y="7436734"/>
            <a:ext cx="2006985" cy="427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600"/>
              </a:lnSpc>
              <a:spcBef>
                <a:spcPct val="0"/>
              </a:spcBef>
            </a:pPr>
            <a:r>
              <a:rPr lang="en-US" sz="2769" b="1">
                <a:latin typeface="Century Gothic" panose="020B0502020202020204" pitchFamily="34" charset="0"/>
              </a:rPr>
              <a:t>Peso: 29%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77179282-EF0D-47BB-B352-9448549EE1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944" y="6308285"/>
            <a:ext cx="1334237" cy="1127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61575" y="2208934"/>
            <a:ext cx="6726193" cy="5502294"/>
            <a:chOff x="0" y="-28575"/>
            <a:chExt cx="8968258" cy="7336391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825651" y="170065"/>
              <a:ext cx="8142607" cy="6961759"/>
              <a:chOff x="0" y="0"/>
              <a:chExt cx="15861300" cy="1356108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-6350"/>
                <a:ext cx="158613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61300" h="12700">
                    <a:moveTo>
                      <a:pt x="0" y="0"/>
                    </a:moveTo>
                    <a:lnTo>
                      <a:pt x="15861300" y="0"/>
                    </a:lnTo>
                    <a:lnTo>
                      <a:pt x="158613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3460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2705866"/>
                <a:ext cx="158613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61300" h="12700">
                    <a:moveTo>
                      <a:pt x="0" y="0"/>
                    </a:moveTo>
                    <a:lnTo>
                      <a:pt x="15861300" y="0"/>
                    </a:lnTo>
                    <a:lnTo>
                      <a:pt x="158613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346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0" y="5418082"/>
                <a:ext cx="158613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61300" h="12700">
                    <a:moveTo>
                      <a:pt x="0" y="0"/>
                    </a:moveTo>
                    <a:lnTo>
                      <a:pt x="15861300" y="0"/>
                    </a:lnTo>
                    <a:lnTo>
                      <a:pt x="158613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3460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8130299"/>
                <a:ext cx="158613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61300" h="12700">
                    <a:moveTo>
                      <a:pt x="0" y="0"/>
                    </a:moveTo>
                    <a:lnTo>
                      <a:pt x="15861300" y="0"/>
                    </a:lnTo>
                    <a:lnTo>
                      <a:pt x="158613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346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10842515"/>
                <a:ext cx="158613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61300" h="12700">
                    <a:moveTo>
                      <a:pt x="0" y="0"/>
                    </a:moveTo>
                    <a:lnTo>
                      <a:pt x="15861300" y="0"/>
                    </a:lnTo>
                    <a:lnTo>
                      <a:pt x="158613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346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13554731"/>
                <a:ext cx="158613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61300" h="12700">
                    <a:moveTo>
                      <a:pt x="0" y="0"/>
                    </a:moveTo>
                    <a:lnTo>
                      <a:pt x="15861300" y="0"/>
                    </a:lnTo>
                    <a:lnTo>
                      <a:pt x="158613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3460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3769" y="-28575"/>
              <a:ext cx="677948" cy="374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80"/>
                </a:lnSpc>
              </a:pPr>
              <a:r>
                <a:rPr lang="en-US" sz="1700">
                  <a:latin typeface="Century Gothic" panose="020B0502020202020204" pitchFamily="34" charset="0"/>
                </a:rPr>
                <a:t>25%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363777"/>
              <a:ext cx="681717" cy="374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80"/>
                </a:lnSpc>
              </a:pPr>
              <a:r>
                <a:rPr lang="en-US" sz="1700">
                  <a:latin typeface="Century Gothic" panose="020B0502020202020204" pitchFamily="34" charset="0"/>
                </a:rPr>
                <a:t>20%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1937" y="2756129"/>
              <a:ext cx="619780" cy="374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80"/>
                </a:lnSpc>
              </a:pPr>
              <a:r>
                <a:rPr lang="en-US" sz="1700">
                  <a:latin typeface="Century Gothic" panose="020B0502020202020204" pitchFamily="34" charset="0"/>
                </a:rPr>
                <a:t>15%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8168" y="4148480"/>
              <a:ext cx="623549" cy="374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80"/>
                </a:lnSpc>
              </a:pPr>
              <a:r>
                <a:rPr lang="en-US" sz="1700">
                  <a:latin typeface="Century Gothic" panose="020B0502020202020204" pitchFamily="34" charset="0"/>
                </a:rPr>
                <a:t>10%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9988" y="5540832"/>
              <a:ext cx="491729" cy="374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80"/>
                </a:lnSpc>
              </a:pPr>
              <a:r>
                <a:rPr lang="en-US" sz="1700">
                  <a:latin typeface="Century Gothic" panose="020B0502020202020204" pitchFamily="34" charset="0"/>
                </a:rPr>
                <a:t>5%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86219" y="6933184"/>
              <a:ext cx="495497" cy="374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80"/>
                </a:lnSpc>
              </a:pPr>
              <a:r>
                <a:rPr lang="en-US" sz="1700">
                  <a:latin typeface="Century Gothic" panose="020B0502020202020204" pitchFamily="34" charset="0"/>
                </a:rPr>
                <a:t>0% </a:t>
              </a:r>
            </a:p>
          </p:txBody>
        </p:sp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825651" y="170065"/>
              <a:ext cx="8142607" cy="6961759"/>
              <a:chOff x="0" y="0"/>
              <a:chExt cx="15861300" cy="13561081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8046876"/>
                <a:ext cx="3968500" cy="5514205"/>
              </a:xfrm>
              <a:custGeom>
                <a:avLst/>
                <a:gdLst/>
                <a:ahLst/>
                <a:cxnLst/>
                <a:rect l="l" t="t" r="r" b="b"/>
                <a:pathLst>
                  <a:path w="3968500" h="5514205">
                    <a:moveTo>
                      <a:pt x="0" y="5514205"/>
                    </a:moveTo>
                    <a:lnTo>
                      <a:pt x="0" y="317227"/>
                    </a:lnTo>
                    <a:cubicBezTo>
                      <a:pt x="0" y="233093"/>
                      <a:pt x="33422" y="152405"/>
                      <a:pt x="92913" y="92914"/>
                    </a:cubicBezTo>
                    <a:cubicBezTo>
                      <a:pt x="152405" y="33422"/>
                      <a:pt x="233092" y="0"/>
                      <a:pt x="317226" y="0"/>
                    </a:cubicBezTo>
                    <a:lnTo>
                      <a:pt x="3651274" y="0"/>
                    </a:lnTo>
                    <a:cubicBezTo>
                      <a:pt x="3735408" y="0"/>
                      <a:pt x="3816095" y="33422"/>
                      <a:pt x="3875587" y="92914"/>
                    </a:cubicBezTo>
                    <a:cubicBezTo>
                      <a:pt x="3935078" y="152405"/>
                      <a:pt x="3968500" y="233093"/>
                      <a:pt x="3968500" y="317227"/>
                    </a:cubicBezTo>
                    <a:lnTo>
                      <a:pt x="3968500" y="5514205"/>
                    </a:lnTo>
                    <a:close/>
                  </a:path>
                </a:pathLst>
              </a:custGeom>
              <a:solidFill>
                <a:srgbClr val="3889C5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3965325" y="8101150"/>
                <a:ext cx="3968500" cy="5459930"/>
              </a:xfrm>
              <a:custGeom>
                <a:avLst/>
                <a:gdLst/>
                <a:ahLst/>
                <a:cxnLst/>
                <a:rect l="l" t="t" r="r" b="b"/>
                <a:pathLst>
                  <a:path w="3968500" h="5459930">
                    <a:moveTo>
                      <a:pt x="0" y="5459931"/>
                    </a:moveTo>
                    <a:lnTo>
                      <a:pt x="0" y="317226"/>
                    </a:lnTo>
                    <a:cubicBezTo>
                      <a:pt x="0" y="142027"/>
                      <a:pt x="142027" y="0"/>
                      <a:pt x="317226" y="0"/>
                    </a:cubicBezTo>
                    <a:lnTo>
                      <a:pt x="3651274" y="0"/>
                    </a:lnTo>
                    <a:cubicBezTo>
                      <a:pt x="3826473" y="0"/>
                      <a:pt x="3968500" y="142027"/>
                      <a:pt x="3968500" y="317226"/>
                    </a:cubicBezTo>
                    <a:lnTo>
                      <a:pt x="3968500" y="5459931"/>
                    </a:lnTo>
                    <a:close/>
                  </a:path>
                </a:pathLst>
              </a:custGeom>
              <a:solidFill>
                <a:srgbClr val="1F628E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7930650" y="3911223"/>
                <a:ext cx="3968500" cy="9649858"/>
              </a:xfrm>
              <a:custGeom>
                <a:avLst/>
                <a:gdLst/>
                <a:ahLst/>
                <a:cxnLst/>
                <a:rect l="l" t="t" r="r" b="b"/>
                <a:pathLst>
                  <a:path w="3968500" h="9649858">
                    <a:moveTo>
                      <a:pt x="0" y="9649858"/>
                    </a:moveTo>
                    <a:lnTo>
                      <a:pt x="0" y="317226"/>
                    </a:lnTo>
                    <a:cubicBezTo>
                      <a:pt x="0" y="233092"/>
                      <a:pt x="33422" y="152405"/>
                      <a:pt x="92914" y="92913"/>
                    </a:cubicBezTo>
                    <a:cubicBezTo>
                      <a:pt x="152405" y="33421"/>
                      <a:pt x="233093" y="0"/>
                      <a:pt x="317226" y="0"/>
                    </a:cubicBezTo>
                    <a:lnTo>
                      <a:pt x="3651274" y="0"/>
                    </a:lnTo>
                    <a:cubicBezTo>
                      <a:pt x="3735408" y="0"/>
                      <a:pt x="3816096" y="33421"/>
                      <a:pt x="3875587" y="92913"/>
                    </a:cubicBezTo>
                    <a:cubicBezTo>
                      <a:pt x="3935078" y="152405"/>
                      <a:pt x="3968500" y="233092"/>
                      <a:pt x="3968500" y="317226"/>
                    </a:cubicBezTo>
                    <a:lnTo>
                      <a:pt x="3968500" y="9649858"/>
                    </a:lnTo>
                    <a:close/>
                  </a:path>
                </a:pathLst>
              </a:custGeom>
              <a:solidFill>
                <a:srgbClr val="41A18F"/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11895975" y="1816259"/>
                <a:ext cx="3968500" cy="11744821"/>
              </a:xfrm>
              <a:custGeom>
                <a:avLst/>
                <a:gdLst/>
                <a:ahLst/>
                <a:cxnLst/>
                <a:rect l="l" t="t" r="r" b="b"/>
                <a:pathLst>
                  <a:path w="3968500" h="11744821">
                    <a:moveTo>
                      <a:pt x="0" y="11744822"/>
                    </a:moveTo>
                    <a:lnTo>
                      <a:pt x="0" y="317226"/>
                    </a:lnTo>
                    <a:cubicBezTo>
                      <a:pt x="0" y="142027"/>
                      <a:pt x="142027" y="0"/>
                      <a:pt x="317226" y="0"/>
                    </a:cubicBezTo>
                    <a:lnTo>
                      <a:pt x="3651274" y="0"/>
                    </a:lnTo>
                    <a:cubicBezTo>
                      <a:pt x="3826473" y="0"/>
                      <a:pt x="3968500" y="142027"/>
                      <a:pt x="3968500" y="317226"/>
                    </a:cubicBezTo>
                    <a:lnTo>
                      <a:pt x="3968500" y="11744822"/>
                    </a:lnTo>
                    <a:close/>
                  </a:path>
                </a:pathLst>
              </a:custGeom>
              <a:solidFill>
                <a:srgbClr val="AAE2D4"/>
              </a:solidFill>
            </p:spPr>
          </p:sp>
        </p:grpSp>
      </p:grpSp>
      <p:sp>
        <p:nvSpPr>
          <p:cNvPr id="22" name="TextBox 22"/>
          <p:cNvSpPr txBox="1"/>
          <p:nvPr/>
        </p:nvSpPr>
        <p:spPr>
          <a:xfrm>
            <a:off x="5029199" y="1373201"/>
            <a:ext cx="10635901" cy="274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80"/>
              </a:lnSpc>
              <a:spcBef>
                <a:spcPct val="0"/>
              </a:spcBef>
            </a:pPr>
            <a:r>
              <a:rPr lang="en-US" sz="2800" b="1" spc="90" err="1">
                <a:latin typeface="Century Gothic" panose="020B0502020202020204" pitchFamily="34" charset="0"/>
              </a:rPr>
              <a:t>Variação</a:t>
            </a:r>
            <a:r>
              <a:rPr lang="en-US" sz="2800" b="1" spc="90">
                <a:latin typeface="Century Gothic" panose="020B0502020202020204" pitchFamily="34" charset="0"/>
              </a:rPr>
              <a:t> dos </a:t>
            </a:r>
            <a:r>
              <a:rPr lang="en-US" sz="2800" b="1" spc="90" err="1">
                <a:latin typeface="Century Gothic" panose="020B0502020202020204" pitchFamily="34" charset="0"/>
              </a:rPr>
              <a:t>indicadores</a:t>
            </a:r>
            <a:r>
              <a:rPr lang="en-US" sz="2800" b="1" spc="90">
                <a:latin typeface="Century Gothic" panose="020B0502020202020204" pitchFamily="34" charset="0"/>
              </a:rPr>
              <a:t> </a:t>
            </a:r>
            <a:r>
              <a:rPr lang="en-US" sz="2800" b="1" spc="90" err="1">
                <a:latin typeface="Century Gothic" panose="020B0502020202020204" pitchFamily="34" charset="0"/>
              </a:rPr>
              <a:t>inflacionários</a:t>
            </a:r>
            <a:r>
              <a:rPr lang="en-US" sz="2800" b="1" spc="90">
                <a:latin typeface="Century Gothic" panose="020B0502020202020204" pitchFamily="34" charset="0"/>
              </a:rPr>
              <a:t>  </a:t>
            </a:r>
            <a:r>
              <a:rPr lang="en-US" sz="2800" b="1" spc="90" err="1">
                <a:latin typeface="Century Gothic" panose="020B0502020202020204" pitchFamily="34" charset="0"/>
              </a:rPr>
              <a:t>em</a:t>
            </a:r>
            <a:r>
              <a:rPr lang="en-US" sz="2800" b="1" spc="90">
                <a:latin typeface="Century Gothic" panose="020B0502020202020204" pitchFamily="34" charset="0"/>
              </a:rPr>
              <a:t> 2021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8975523" y="8923965"/>
            <a:ext cx="268591" cy="268591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1A18F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9413882" y="8933490"/>
            <a:ext cx="1307914" cy="302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10"/>
              </a:lnSpc>
              <a:spcBef>
                <a:spcPct val="0"/>
              </a:spcBef>
            </a:pPr>
            <a:r>
              <a:rPr lang="en-US" sz="2100" b="1" spc="105">
                <a:latin typeface="Century Gothic" panose="020B0502020202020204" pitchFamily="34" charset="0"/>
              </a:rPr>
              <a:t>IGP-M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425126" y="8933490"/>
            <a:ext cx="1307914" cy="302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10"/>
              </a:lnSpc>
              <a:spcBef>
                <a:spcPct val="0"/>
              </a:spcBef>
            </a:pPr>
            <a:r>
              <a:rPr lang="en-US" sz="2100" b="1" spc="105">
                <a:latin typeface="Century Gothic" panose="020B0502020202020204" pitchFamily="34" charset="0"/>
              </a:rPr>
              <a:t>IPCA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681493" y="8933490"/>
            <a:ext cx="1307914" cy="302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10"/>
              </a:lnSpc>
              <a:spcBef>
                <a:spcPct val="0"/>
              </a:spcBef>
            </a:pPr>
            <a:r>
              <a:rPr lang="en-US" sz="2100" b="1" spc="105">
                <a:latin typeface="Century Gothic" panose="020B0502020202020204" pitchFamily="34" charset="0"/>
              </a:rPr>
              <a:t>INPC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6989407" y="8967794"/>
            <a:ext cx="268591" cy="268591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F628E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5272276" y="8967794"/>
            <a:ext cx="268591" cy="268591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37ECD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1445966" y="8955405"/>
            <a:ext cx="2960216" cy="302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10"/>
              </a:lnSpc>
              <a:spcBef>
                <a:spcPct val="0"/>
              </a:spcBef>
            </a:pPr>
            <a:r>
              <a:rPr lang="en-US" sz="2100" b="1" spc="105">
                <a:latin typeface="Century Gothic" panose="020B0502020202020204" pitchFamily="34" charset="0"/>
              </a:rPr>
              <a:t>ENERGIA ELÉTRICA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0976766" y="8967794"/>
            <a:ext cx="268591" cy="268591"/>
            <a:chOff x="0" y="0"/>
            <a:chExt cx="6350000" cy="6350000"/>
          </a:xfrm>
        </p:grpSpPr>
        <p:sp>
          <p:nvSpPr>
            <p:cNvPr id="34" name="Freeform 3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AE2D4"/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6558679" y="5086322"/>
            <a:ext cx="1732894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9"/>
              </a:lnSpc>
            </a:pPr>
            <a:r>
              <a:rPr lang="en-US" sz="1899" b="1">
                <a:latin typeface="Century Gothic" panose="020B0502020202020204" pitchFamily="34" charset="0"/>
              </a:rPr>
              <a:t>10,16</a:t>
            </a:r>
            <a:r>
              <a:rPr lang="en-US" sz="1899"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973048" y="5086322"/>
            <a:ext cx="1732894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9"/>
              </a:lnSpc>
            </a:pPr>
            <a:r>
              <a:rPr lang="en-US" sz="1899" b="1">
                <a:latin typeface="Century Gothic" panose="020B0502020202020204" pitchFamily="34" charset="0"/>
              </a:rPr>
              <a:t>10,06</a:t>
            </a:r>
            <a:r>
              <a:rPr lang="en-US" sz="1899"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512463" y="3556791"/>
            <a:ext cx="1732894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9"/>
              </a:lnSpc>
            </a:pPr>
            <a:r>
              <a:rPr lang="en-US" sz="2000" b="1">
                <a:latin typeface="Century Gothic" panose="020B0502020202020204" pitchFamily="34" charset="0"/>
              </a:rPr>
              <a:t>17,78</a:t>
            </a:r>
            <a:r>
              <a:rPr lang="en-US" sz="1899"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111061" y="2713314"/>
            <a:ext cx="1732894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9"/>
              </a:lnSpc>
            </a:pPr>
            <a:r>
              <a:rPr lang="en-US" sz="2000" b="1">
                <a:latin typeface="Century Gothic" panose="020B0502020202020204" pitchFamily="34" charset="0"/>
              </a:rPr>
              <a:t>21,64</a:t>
            </a:r>
            <a:r>
              <a:rPr lang="en-US" sz="1899">
                <a:latin typeface="Century Gothic" panose="020B0502020202020204" pitchFamily="34" charset="0"/>
              </a:rPr>
              <a:t>%</a:t>
            </a:r>
          </a:p>
        </p:txBody>
      </p:sp>
      <p:pic>
        <p:nvPicPr>
          <p:cNvPr id="40" name="Picture 3">
            <a:extLst>
              <a:ext uri="{FF2B5EF4-FFF2-40B4-BE49-F238E27FC236}">
                <a16:creationId xmlns:a16="http://schemas.microsoft.com/office/drawing/2014/main" id="{7247870A-C125-459F-B346-D44E34E838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34458" y="6234503"/>
            <a:ext cx="781335" cy="669018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F7692016-A2A8-45D0-84BF-E51EC62901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630880" y="6293228"/>
            <a:ext cx="551734" cy="551734"/>
          </a:xfrm>
          <a:prstGeom prst="rect">
            <a:avLst/>
          </a:prstGeom>
        </p:spPr>
      </p:pic>
      <p:pic>
        <p:nvPicPr>
          <p:cNvPr id="44" name="Picture 5">
            <a:extLst>
              <a:ext uri="{FF2B5EF4-FFF2-40B4-BE49-F238E27FC236}">
                <a16:creationId xmlns:a16="http://schemas.microsoft.com/office/drawing/2014/main" id="{A3F4E82D-C718-431E-AC26-CC71F1349F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315387" y="5742850"/>
            <a:ext cx="1188572" cy="924114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8349FE2F-540F-4C01-856B-67B88F333E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272" y="6246172"/>
            <a:ext cx="713477" cy="602888"/>
          </a:xfrm>
          <a:prstGeom prst="rect">
            <a:avLst/>
          </a:prstGeom>
        </p:spPr>
      </p:pic>
      <p:pic>
        <p:nvPicPr>
          <p:cNvPr id="57" name="Imagem 56" descr="Desenho com traços pretos em fundo branco&#10;&#10;Descrição gerada automaticamente">
            <a:extLst>
              <a:ext uri="{FF2B5EF4-FFF2-40B4-BE49-F238E27FC236}">
                <a16:creationId xmlns:a16="http://schemas.microsoft.com/office/drawing/2014/main" id="{FAE38EF4-9AD3-48BE-B001-A0122AD1F8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509" y="5126551"/>
            <a:ext cx="369280" cy="79415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9A0834D-75DC-4870-AD07-2FB315E4A802}"/>
              </a:ext>
            </a:extLst>
          </p:cNvPr>
          <p:cNvSpPr/>
          <p:nvPr/>
        </p:nvSpPr>
        <p:spPr>
          <a:xfrm>
            <a:off x="14181826" y="3556791"/>
            <a:ext cx="3743865" cy="2065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>
                <a:latin typeface="Century Gothic" panose="020B0502020202020204" pitchFamily="34" charset="0"/>
              </a:rPr>
              <a:t>IRB = 13,88%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6089" y="3676111"/>
            <a:ext cx="1430366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4800">
                <a:latin typeface="Century Gothic" panose="020B0502020202020204" pitchFamily="34" charset="0"/>
              </a:rPr>
              <a:t>Do </a:t>
            </a:r>
            <a:r>
              <a:rPr lang="en-US" sz="4800" u="none" err="1">
                <a:latin typeface="Century Gothic" panose="020B0502020202020204" pitchFamily="34" charset="0"/>
              </a:rPr>
              <a:t>Índice</a:t>
            </a:r>
            <a:r>
              <a:rPr lang="en-US" sz="4800" u="none">
                <a:latin typeface="Century Gothic" panose="020B0502020202020204" pitchFamily="34" charset="0"/>
              </a:rPr>
              <a:t> de </a:t>
            </a:r>
            <a:r>
              <a:rPr lang="en-US" sz="4800" u="none" err="1">
                <a:latin typeface="Century Gothic" panose="020B0502020202020204" pitchFamily="34" charset="0"/>
              </a:rPr>
              <a:t>Reajuste</a:t>
            </a:r>
            <a:r>
              <a:rPr lang="en-US" sz="4800" u="none">
                <a:latin typeface="Century Gothic" panose="020B0502020202020204" pitchFamily="34" charset="0"/>
              </a:rPr>
              <a:t> da </a:t>
            </a:r>
            <a:r>
              <a:rPr lang="en-US" sz="4800" u="none" err="1">
                <a:latin typeface="Century Gothic" panose="020B0502020202020204" pitchFamily="34" charset="0"/>
              </a:rPr>
              <a:t>Parcela</a:t>
            </a:r>
            <a:r>
              <a:rPr lang="en-US" sz="4800" u="none">
                <a:latin typeface="Century Gothic" panose="020B0502020202020204" pitchFamily="34" charset="0"/>
              </a:rPr>
              <a:t> B é </a:t>
            </a:r>
            <a:r>
              <a:rPr lang="en-US" sz="4800" u="none" err="1">
                <a:latin typeface="Century Gothic" panose="020B0502020202020204" pitchFamily="34" charset="0"/>
              </a:rPr>
              <a:t>subtraído</a:t>
            </a:r>
            <a:r>
              <a:rPr lang="en-US" sz="4800" u="none">
                <a:latin typeface="Century Gothic" panose="020B0502020202020204" pitchFamily="34" charset="0"/>
              </a:rPr>
              <a:t> o </a:t>
            </a:r>
            <a:r>
              <a:rPr lang="en-US" sz="6600" u="none" err="1">
                <a:latin typeface="Century Gothic" panose="020B0502020202020204" pitchFamily="34" charset="0"/>
              </a:rPr>
              <a:t>Fator</a:t>
            </a:r>
            <a:r>
              <a:rPr lang="en-US" sz="6600" u="none">
                <a:latin typeface="Century Gothic" panose="020B0502020202020204" pitchFamily="34" charset="0"/>
              </a:rPr>
              <a:t> X</a:t>
            </a:r>
            <a:r>
              <a:rPr lang="en-US" sz="4800" u="none">
                <a:latin typeface="Century Gothic" panose="020B0502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6089" y="3676111"/>
            <a:ext cx="13837835" cy="2664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4800" u="none">
                <a:latin typeface="Century Gothic" panose="020B0502020202020204" pitchFamily="34" charset="0"/>
              </a:rPr>
              <a:t>O </a:t>
            </a:r>
            <a:r>
              <a:rPr lang="en-US" sz="4800" u="none" err="1">
                <a:latin typeface="Century Gothic" panose="020B0502020202020204" pitchFamily="34" charset="0"/>
              </a:rPr>
              <a:t>Fator</a:t>
            </a:r>
            <a:r>
              <a:rPr lang="en-US" sz="4800" u="none">
                <a:latin typeface="Century Gothic" panose="020B0502020202020204" pitchFamily="34" charset="0"/>
              </a:rPr>
              <a:t> X é </a:t>
            </a:r>
            <a:r>
              <a:rPr lang="en-US" sz="4800" u="none" err="1">
                <a:latin typeface="Century Gothic" panose="020B0502020202020204" pitchFamily="34" charset="0"/>
              </a:rPr>
              <a:t>calculado</a:t>
            </a:r>
            <a:r>
              <a:rPr lang="en-US" sz="4800" u="none">
                <a:latin typeface="Century Gothic" panose="020B0502020202020204" pitchFamily="34" charset="0"/>
              </a:rPr>
              <a:t> </a:t>
            </a:r>
            <a:r>
              <a:rPr lang="en-US" sz="4800" u="none" err="1">
                <a:latin typeface="Century Gothic" panose="020B0502020202020204" pitchFamily="34" charset="0"/>
              </a:rPr>
              <a:t>nas</a:t>
            </a:r>
            <a:r>
              <a:rPr lang="en-US" sz="4800" u="none">
                <a:latin typeface="Century Gothic" panose="020B0502020202020204" pitchFamily="34" charset="0"/>
              </a:rPr>
              <a:t> RTPs e </a:t>
            </a:r>
            <a:r>
              <a:rPr lang="en-US" sz="4800" u="none" err="1">
                <a:latin typeface="Century Gothic" panose="020B0502020202020204" pitchFamily="34" charset="0"/>
              </a:rPr>
              <a:t>compartilha</a:t>
            </a:r>
            <a:r>
              <a:rPr lang="en-US" sz="4800" u="none">
                <a:latin typeface="Century Gothic" panose="020B0502020202020204" pitchFamily="34" charset="0"/>
              </a:rPr>
              <a:t> com </a:t>
            </a:r>
            <a:r>
              <a:rPr lang="en-US" sz="4800" u="none" err="1">
                <a:latin typeface="Century Gothic" panose="020B0502020202020204" pitchFamily="34" charset="0"/>
              </a:rPr>
              <a:t>os</a:t>
            </a:r>
            <a:r>
              <a:rPr lang="en-US" sz="4800" u="none">
                <a:latin typeface="Century Gothic" panose="020B0502020202020204" pitchFamily="34" charset="0"/>
              </a:rPr>
              <a:t> </a:t>
            </a:r>
            <a:r>
              <a:rPr lang="en-US" sz="4800" u="none" err="1">
                <a:latin typeface="Century Gothic" panose="020B0502020202020204" pitchFamily="34" charset="0"/>
              </a:rPr>
              <a:t>usuários</a:t>
            </a:r>
            <a:r>
              <a:rPr lang="en-US" sz="4800" u="none">
                <a:latin typeface="Century Gothic" panose="020B0502020202020204" pitchFamily="34" charset="0"/>
              </a:rPr>
              <a:t> </a:t>
            </a:r>
            <a:r>
              <a:rPr lang="en-US" sz="4800" u="none" err="1">
                <a:latin typeface="Century Gothic" panose="020B0502020202020204" pitchFamily="34" charset="0"/>
              </a:rPr>
              <a:t>os</a:t>
            </a:r>
            <a:r>
              <a:rPr lang="en-US" sz="4800" u="none">
                <a:latin typeface="Century Gothic" panose="020B0502020202020204" pitchFamily="34" charset="0"/>
              </a:rPr>
              <a:t> </a:t>
            </a:r>
            <a:r>
              <a:rPr lang="en-US" sz="4800" u="none" err="1">
                <a:latin typeface="Century Gothic" panose="020B0502020202020204" pitchFamily="34" charset="0"/>
              </a:rPr>
              <a:t>ganhos</a:t>
            </a:r>
            <a:r>
              <a:rPr lang="en-US" sz="4800" u="none">
                <a:latin typeface="Century Gothic" panose="020B0502020202020204" pitchFamily="34" charset="0"/>
              </a:rPr>
              <a:t> de </a:t>
            </a:r>
            <a:r>
              <a:rPr lang="en-US" sz="4800" u="none" err="1">
                <a:latin typeface="Century Gothic" panose="020B0502020202020204" pitchFamily="34" charset="0"/>
              </a:rPr>
              <a:t>eficiência</a:t>
            </a:r>
            <a:r>
              <a:rPr lang="en-US" sz="4800" u="none">
                <a:latin typeface="Century Gothic" panose="020B0502020202020204" pitchFamily="34" charset="0"/>
              </a:rPr>
              <a:t> </a:t>
            </a:r>
            <a:r>
              <a:rPr lang="en-US" sz="4800" u="none" err="1">
                <a:latin typeface="Century Gothic" panose="020B0502020202020204" pitchFamily="34" charset="0"/>
              </a:rPr>
              <a:t>esperados</a:t>
            </a:r>
            <a:r>
              <a:rPr lang="en-US" sz="4800" u="none">
                <a:latin typeface="Century Gothic" panose="020B0502020202020204" pitchFamily="34" charset="0"/>
              </a:rPr>
              <a:t> </a:t>
            </a:r>
            <a:r>
              <a:rPr lang="en-US" sz="4800" u="none" err="1">
                <a:latin typeface="Century Gothic" panose="020B0502020202020204" pitchFamily="34" charset="0"/>
              </a:rPr>
              <a:t>ao</a:t>
            </a:r>
            <a:r>
              <a:rPr lang="en-US" sz="4800" u="none">
                <a:latin typeface="Century Gothic" panose="020B0502020202020204" pitchFamily="34" charset="0"/>
              </a:rPr>
              <a:t> </a:t>
            </a:r>
            <a:r>
              <a:rPr lang="en-US" sz="4800" u="none" err="1">
                <a:latin typeface="Century Gothic" panose="020B0502020202020204" pitchFamily="34" charset="0"/>
              </a:rPr>
              <a:t>longo</a:t>
            </a:r>
            <a:r>
              <a:rPr lang="en-US" sz="4800" u="none">
                <a:latin typeface="Century Gothic" panose="020B0502020202020204" pitchFamily="34" charset="0"/>
              </a:rPr>
              <a:t> do </a:t>
            </a:r>
            <a:r>
              <a:rPr lang="en-US" sz="4800" u="none" err="1">
                <a:latin typeface="Century Gothic" panose="020B0502020202020204" pitchFamily="34" charset="0"/>
              </a:rPr>
              <a:t>ciclo</a:t>
            </a:r>
            <a:r>
              <a:rPr lang="en-US" sz="4800" u="none">
                <a:latin typeface="Century Gothic" panose="020B0502020202020204" pitchFamily="34" charset="0"/>
              </a:rPr>
              <a:t> </a:t>
            </a:r>
            <a:r>
              <a:rPr lang="en-US" sz="4800" u="none" err="1">
                <a:latin typeface="Century Gothic" panose="020B0502020202020204" pitchFamily="34" charset="0"/>
              </a:rPr>
              <a:t>tarifário</a:t>
            </a:r>
            <a:r>
              <a:rPr lang="en-US" sz="4800" u="none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962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6F8422F2-ED9A-4D38-BBAA-8174D382BED5}"/>
              </a:ext>
            </a:extLst>
          </p:cNvPr>
          <p:cNvSpPr txBox="1"/>
          <p:nvPr/>
        </p:nvSpPr>
        <p:spPr>
          <a:xfrm>
            <a:off x="1048482" y="1537098"/>
            <a:ext cx="13837835" cy="829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4800" u="none">
                <a:latin typeface="Century Gothic" panose="020B0502020202020204" pitchFamily="34" charset="0"/>
              </a:rPr>
              <a:t>O </a:t>
            </a:r>
            <a:r>
              <a:rPr lang="en-US" sz="4800" u="none" err="1">
                <a:latin typeface="Century Gothic" panose="020B0502020202020204" pitchFamily="34" charset="0"/>
              </a:rPr>
              <a:t>Fator</a:t>
            </a:r>
            <a:r>
              <a:rPr lang="en-US" sz="4800" u="none">
                <a:latin typeface="Century Gothic" panose="020B0502020202020204" pitchFamily="34" charset="0"/>
              </a:rPr>
              <a:t> X </a:t>
            </a:r>
            <a:r>
              <a:rPr lang="en-US" sz="4800" u="none" err="1">
                <a:latin typeface="Century Gothic" panose="020B0502020202020204" pitchFamily="34" charset="0"/>
              </a:rPr>
              <a:t>tem</a:t>
            </a:r>
            <a:r>
              <a:rPr lang="en-US" sz="4800" u="none">
                <a:latin typeface="Century Gothic" panose="020B0502020202020204" pitchFamily="34" charset="0"/>
              </a:rPr>
              <a:t> </a:t>
            </a:r>
            <a:r>
              <a:rPr lang="en-US" sz="4800" u="none" err="1">
                <a:latin typeface="Century Gothic" panose="020B0502020202020204" pitchFamily="34" charset="0"/>
              </a:rPr>
              <a:t>três</a:t>
            </a:r>
            <a:r>
              <a:rPr lang="en-US" sz="4800" u="none">
                <a:latin typeface="Century Gothic" panose="020B0502020202020204" pitchFamily="34" charset="0"/>
              </a:rPr>
              <a:t> </a:t>
            </a:r>
            <a:r>
              <a:rPr lang="en-US" sz="4800" u="none" err="1">
                <a:latin typeface="Century Gothic" panose="020B0502020202020204" pitchFamily="34" charset="0"/>
              </a:rPr>
              <a:t>componentes</a:t>
            </a:r>
            <a:r>
              <a:rPr lang="en-US" sz="4800" u="none">
                <a:latin typeface="Century Gothic" panose="020B0502020202020204" pitchFamily="34" charset="0"/>
              </a:rPr>
              <a:t>: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35A3DF40-6BA8-4D72-901A-63481AA8ABD8}"/>
              </a:ext>
            </a:extLst>
          </p:cNvPr>
          <p:cNvGrpSpPr/>
          <p:nvPr/>
        </p:nvGrpSpPr>
        <p:grpSpPr>
          <a:xfrm>
            <a:off x="3454933" y="5143501"/>
            <a:ext cx="12119443" cy="1066222"/>
            <a:chOff x="3454933" y="5143501"/>
            <a:chExt cx="12119443" cy="10662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43C8D4B-0671-4217-B6FC-D5BD73B653F9}"/>
                </a:ext>
              </a:extLst>
            </p:cNvPr>
            <p:cNvSpPr txBox="1"/>
            <p:nvPr/>
          </p:nvSpPr>
          <p:spPr>
            <a:xfrm>
              <a:off x="5394960" y="5284894"/>
              <a:ext cx="10179416" cy="8290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7200"/>
                </a:lnSpc>
                <a:spcBef>
                  <a:spcPct val="0"/>
                </a:spcBef>
              </a:pPr>
              <a:r>
                <a:rPr lang="en-US" sz="4800" err="1">
                  <a:latin typeface="Century Gothic" panose="020B0502020202020204" pitchFamily="34" charset="0"/>
                </a:rPr>
                <a:t>Fator</a:t>
              </a:r>
              <a:r>
                <a:rPr lang="en-US" sz="4800">
                  <a:latin typeface="Century Gothic" panose="020B0502020202020204" pitchFamily="34" charset="0"/>
                </a:rPr>
                <a:t> X de </a:t>
              </a:r>
              <a:r>
                <a:rPr lang="en-US" sz="4800" u="none" err="1">
                  <a:latin typeface="Century Gothic" panose="020B0502020202020204" pitchFamily="34" charset="0"/>
                </a:rPr>
                <a:t>Qualidade</a:t>
              </a:r>
              <a:endParaRPr lang="en-US" sz="4800" u="none">
                <a:latin typeface="Century Gothic" panose="020B0502020202020204" pitchFamily="34" charset="0"/>
              </a:endParaRPr>
            </a:p>
          </p:txBody>
        </p:sp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950CA89D-8FDA-447E-B0EB-6460F4451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4933" y="5143501"/>
              <a:ext cx="1022084" cy="1066222"/>
            </a:xfrm>
            <a:prstGeom prst="rect">
              <a:avLst/>
            </a:prstGeom>
          </p:spPr>
        </p:pic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CFBF728E-2C6B-4312-AB7C-3C743F091BC6}"/>
              </a:ext>
            </a:extLst>
          </p:cNvPr>
          <p:cNvGrpSpPr/>
          <p:nvPr/>
        </p:nvGrpSpPr>
        <p:grpSpPr>
          <a:xfrm>
            <a:off x="3467084" y="3512830"/>
            <a:ext cx="13297491" cy="1066222"/>
            <a:chOff x="3467084" y="3512830"/>
            <a:chExt cx="13297491" cy="1066222"/>
          </a:xfrm>
        </p:grpSpPr>
        <p:sp>
          <p:nvSpPr>
            <p:cNvPr id="2" name="TextBox 2"/>
            <p:cNvSpPr txBox="1"/>
            <p:nvPr/>
          </p:nvSpPr>
          <p:spPr>
            <a:xfrm>
              <a:off x="5394960" y="3576855"/>
              <a:ext cx="11369615" cy="8290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7200"/>
                </a:lnSpc>
                <a:spcBef>
                  <a:spcPct val="0"/>
                </a:spcBef>
              </a:pPr>
              <a:r>
                <a:rPr lang="en-US" sz="4800" u="none" err="1">
                  <a:latin typeface="Century Gothic" panose="020B0502020202020204" pitchFamily="34" charset="0"/>
                </a:rPr>
                <a:t>Fator</a:t>
              </a:r>
              <a:r>
                <a:rPr lang="en-US" sz="4800" u="none">
                  <a:latin typeface="Century Gothic" panose="020B0502020202020204" pitchFamily="34" charset="0"/>
                </a:rPr>
                <a:t> X de </a:t>
              </a:r>
              <a:r>
                <a:rPr lang="en-US" sz="4800" u="none" err="1">
                  <a:latin typeface="Century Gothic" panose="020B0502020202020204" pitchFamily="34" charset="0"/>
                </a:rPr>
                <a:t>Eficiência</a:t>
              </a:r>
              <a:r>
                <a:rPr lang="en-US" sz="4800" u="none">
                  <a:latin typeface="Century Gothic" panose="020B0502020202020204" pitchFamily="34" charset="0"/>
                </a:rPr>
                <a:t> </a:t>
              </a:r>
              <a:r>
                <a:rPr lang="en-US" sz="4800" u="none" err="1">
                  <a:latin typeface="Century Gothic" panose="020B0502020202020204" pitchFamily="34" charset="0"/>
                </a:rPr>
                <a:t>Operacional</a:t>
              </a:r>
              <a:endParaRPr lang="en-US" sz="4800" u="none">
                <a:latin typeface="Century Gothic" panose="020B0502020202020204" pitchFamily="34" charset="0"/>
              </a:endParaRPr>
            </a:p>
          </p:txBody>
        </p:sp>
        <p:pic>
          <p:nvPicPr>
            <p:cNvPr id="11" name="Imagem 10" descr="Fundo preto com letras brancas&#10;&#10;Descrição gerada automaticamente">
              <a:extLst>
                <a:ext uri="{FF2B5EF4-FFF2-40B4-BE49-F238E27FC236}">
                  <a16:creationId xmlns:a16="http://schemas.microsoft.com/office/drawing/2014/main" id="{371B0BC5-96D2-4419-8EE7-A045599ED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084" y="3512830"/>
              <a:ext cx="1034235" cy="1066222"/>
            </a:xfrm>
            <a:prstGeom prst="rect">
              <a:avLst/>
            </a:prstGeom>
          </p:spPr>
        </p:pic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836EA1F-FCED-41FE-B851-1E7C66E43551}"/>
              </a:ext>
            </a:extLst>
          </p:cNvPr>
          <p:cNvGrpSpPr/>
          <p:nvPr/>
        </p:nvGrpSpPr>
        <p:grpSpPr>
          <a:xfrm>
            <a:off x="3467084" y="6745020"/>
            <a:ext cx="13815075" cy="1007251"/>
            <a:chOff x="3467084" y="6745020"/>
            <a:chExt cx="13815075" cy="1007251"/>
          </a:xfrm>
        </p:grpSpPr>
        <p:sp>
          <p:nvSpPr>
            <p:cNvPr id="4" name="TextBox 2">
              <a:extLst>
                <a:ext uri="{FF2B5EF4-FFF2-40B4-BE49-F238E27FC236}">
                  <a16:creationId xmlns:a16="http://schemas.microsoft.com/office/drawing/2014/main" id="{C45211A4-2E9C-4C49-849B-1BC22DEFAFB8}"/>
                </a:ext>
              </a:extLst>
            </p:cNvPr>
            <p:cNvSpPr txBox="1"/>
            <p:nvPr/>
          </p:nvSpPr>
          <p:spPr>
            <a:xfrm>
              <a:off x="5394960" y="6745020"/>
              <a:ext cx="11887199" cy="8290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7200"/>
                </a:lnSpc>
                <a:spcBef>
                  <a:spcPct val="0"/>
                </a:spcBef>
              </a:pPr>
              <a:r>
                <a:rPr lang="en-US" sz="4800" err="1">
                  <a:latin typeface="Century Gothic" panose="020B0502020202020204" pitchFamily="34" charset="0"/>
                </a:rPr>
                <a:t>Fator</a:t>
              </a:r>
              <a:r>
                <a:rPr lang="en-US" sz="4800">
                  <a:latin typeface="Century Gothic" panose="020B0502020202020204" pitchFamily="34" charset="0"/>
                </a:rPr>
                <a:t> X de </a:t>
              </a:r>
              <a:r>
                <a:rPr lang="en-US" sz="4800" u="none" err="1">
                  <a:latin typeface="Century Gothic" panose="020B0502020202020204" pitchFamily="34" charset="0"/>
                </a:rPr>
                <a:t>Efi</a:t>
              </a:r>
              <a:r>
                <a:rPr lang="en-US" sz="4800" err="1">
                  <a:latin typeface="Century Gothic" panose="020B0502020202020204" pitchFamily="34" charset="0"/>
                </a:rPr>
                <a:t>ciência</a:t>
              </a:r>
              <a:r>
                <a:rPr lang="en-US" sz="4800">
                  <a:latin typeface="Century Gothic" panose="020B0502020202020204" pitchFamily="34" charset="0"/>
                </a:rPr>
                <a:t> </a:t>
              </a:r>
              <a:r>
                <a:rPr lang="en-US" sz="4800" err="1">
                  <a:latin typeface="Century Gothic" panose="020B0502020202020204" pitchFamily="34" charset="0"/>
                </a:rPr>
                <a:t>Hídrica</a:t>
              </a:r>
              <a:endParaRPr lang="en-US" sz="4800" u="none">
                <a:latin typeface="Century Gothic" panose="020B0502020202020204" pitchFamily="34" charset="0"/>
              </a:endParaRPr>
            </a:p>
          </p:txBody>
        </p: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9B8E2181-7C83-4FFA-940A-D53A1E1E4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084" y="6819747"/>
              <a:ext cx="937210" cy="932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080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17848" y="4521500"/>
            <a:ext cx="13837835" cy="829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4800" u="none">
                <a:latin typeface="Century Gothic" panose="020B0502020202020204" pitchFamily="34" charset="0"/>
              </a:rPr>
              <a:t>O </a:t>
            </a:r>
            <a:r>
              <a:rPr lang="en-US" sz="4800" u="none" err="1">
                <a:latin typeface="Century Gothic" panose="020B0502020202020204" pitchFamily="34" charset="0"/>
              </a:rPr>
              <a:t>Fator</a:t>
            </a:r>
            <a:r>
              <a:rPr lang="en-US" sz="4800" u="none">
                <a:latin typeface="Century Gothic" panose="020B0502020202020204" pitchFamily="34" charset="0"/>
              </a:rPr>
              <a:t> X </a:t>
            </a:r>
            <a:r>
              <a:rPr lang="en-US" sz="4800" u="none" err="1">
                <a:latin typeface="Century Gothic" panose="020B0502020202020204" pitchFamily="34" charset="0"/>
              </a:rPr>
              <a:t>será</a:t>
            </a:r>
            <a:r>
              <a:rPr lang="en-US" sz="4800" u="none">
                <a:latin typeface="Century Gothic" panose="020B0502020202020204" pitchFamily="34" charset="0"/>
              </a:rPr>
              <a:t> de </a:t>
            </a:r>
            <a:r>
              <a:rPr lang="en-US" sz="4800" b="1" u="none">
                <a:latin typeface="Century Gothic" panose="020B0502020202020204" pitchFamily="34" charset="0"/>
              </a:rPr>
              <a:t>1,38%</a:t>
            </a:r>
            <a:r>
              <a:rPr lang="en-US" sz="4800" u="none">
                <a:latin typeface="Century Gothic" panose="020B0502020202020204" pitchFamily="34" charset="0"/>
              </a:rPr>
              <a:t> </a:t>
            </a:r>
            <a:r>
              <a:rPr lang="en-US" sz="4800" u="none" err="1">
                <a:latin typeface="Century Gothic" panose="020B0502020202020204" pitchFamily="34" charset="0"/>
              </a:rPr>
              <a:t>até</a:t>
            </a:r>
            <a:r>
              <a:rPr lang="en-US" sz="4800" u="none">
                <a:latin typeface="Century Gothic" panose="020B0502020202020204" pitchFamily="34" charset="0"/>
              </a:rPr>
              <a:t> 2023.</a:t>
            </a:r>
          </a:p>
        </p:txBody>
      </p:sp>
    </p:spTree>
    <p:extLst>
      <p:ext uri="{BB962C8B-B14F-4D97-AF65-F5344CB8AC3E}">
        <p14:creationId xmlns:p14="http://schemas.microsoft.com/office/powerpoint/2010/main" val="3713106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25082" y="1968080"/>
            <a:ext cx="13837835" cy="829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4800" u="none">
                <a:latin typeface="Century Gothic" panose="020B0502020202020204" pitchFamily="34" charset="0"/>
              </a:rPr>
              <a:t>O </a:t>
            </a:r>
            <a:r>
              <a:rPr lang="en-US" sz="4800" u="none" err="1">
                <a:latin typeface="Century Gothic" panose="020B0502020202020204" pitchFamily="34" charset="0"/>
              </a:rPr>
              <a:t>Reajuste</a:t>
            </a:r>
            <a:r>
              <a:rPr lang="en-US" sz="4800" u="none">
                <a:latin typeface="Century Gothic" panose="020B0502020202020204" pitchFamily="34" charset="0"/>
              </a:rPr>
              <a:t> da </a:t>
            </a:r>
            <a:r>
              <a:rPr lang="en-US" sz="4800" u="none" err="1">
                <a:latin typeface="Century Gothic" panose="020B0502020202020204" pitchFamily="34" charset="0"/>
              </a:rPr>
              <a:t>Parcela</a:t>
            </a:r>
            <a:r>
              <a:rPr lang="en-US" sz="4800" u="none">
                <a:latin typeface="Century Gothic" panose="020B0502020202020204" pitchFamily="34" charset="0"/>
              </a:rPr>
              <a:t> B: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C2A707E-8636-4158-8D6C-643665BA4B22}"/>
              </a:ext>
            </a:extLst>
          </p:cNvPr>
          <p:cNvSpPr/>
          <p:nvPr/>
        </p:nvSpPr>
        <p:spPr>
          <a:xfrm>
            <a:off x="3381555" y="4415622"/>
            <a:ext cx="3743865" cy="1447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>
                <a:latin typeface="Century Gothic" panose="020B0502020202020204" pitchFamily="34" charset="0"/>
              </a:rPr>
              <a:t>IRB = 13,88%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B23D28-6680-4BC5-ABB2-B2854D626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762703" y="4894697"/>
            <a:ext cx="738590" cy="430229"/>
          </a:xfrm>
          <a:prstGeom prst="rect">
            <a:avLst/>
          </a:prstGeom>
        </p:spPr>
      </p:pic>
      <p:sp>
        <p:nvSpPr>
          <p:cNvPr id="5" name="Sinal de Subtração 4">
            <a:extLst>
              <a:ext uri="{FF2B5EF4-FFF2-40B4-BE49-F238E27FC236}">
                <a16:creationId xmlns:a16="http://schemas.microsoft.com/office/drawing/2014/main" id="{718AACAB-A948-4B90-89B9-08F082069F89}"/>
              </a:ext>
            </a:extLst>
          </p:cNvPr>
          <p:cNvSpPr/>
          <p:nvPr/>
        </p:nvSpPr>
        <p:spPr>
          <a:xfrm>
            <a:off x="7368126" y="4724847"/>
            <a:ext cx="1138686" cy="829010"/>
          </a:xfrm>
          <a:prstGeom prst="mathMinus">
            <a:avLst/>
          </a:prstGeom>
          <a:solidFill>
            <a:srgbClr val="050A30"/>
          </a:solidFill>
          <a:ln w="30559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CE88BC33-4AEC-4239-A8E7-6AC1E51B5C34}"/>
              </a:ext>
            </a:extLst>
          </p:cNvPr>
          <p:cNvSpPr txBox="1"/>
          <p:nvPr/>
        </p:nvSpPr>
        <p:spPr>
          <a:xfrm>
            <a:off x="8502780" y="4695306"/>
            <a:ext cx="2134122" cy="829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4800" b="1" u="none">
                <a:latin typeface="Century Gothic" panose="020B0502020202020204" pitchFamily="34" charset="0"/>
              </a:rPr>
              <a:t>1,38%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A29D118-AC4B-4085-8C12-4E839EEF5466}"/>
              </a:ext>
            </a:extLst>
          </p:cNvPr>
          <p:cNvSpPr/>
          <p:nvPr/>
        </p:nvSpPr>
        <p:spPr>
          <a:xfrm>
            <a:off x="12014263" y="4415622"/>
            <a:ext cx="3743865" cy="1447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>
                <a:latin typeface="Century Gothic" panose="020B0502020202020204" pitchFamily="34" charset="0"/>
              </a:rPr>
              <a:t>IRB = 12,5%</a:t>
            </a:r>
          </a:p>
        </p:txBody>
      </p:sp>
    </p:spTree>
    <p:extLst>
      <p:ext uri="{BB962C8B-B14F-4D97-AF65-F5344CB8AC3E}">
        <p14:creationId xmlns:p14="http://schemas.microsoft.com/office/powerpoint/2010/main" val="413125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7" grpId="0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18"/>
          <p:cNvSpPr/>
          <p:nvPr/>
        </p:nvSpPr>
        <p:spPr>
          <a:xfrm>
            <a:off x="12782396" y="1945886"/>
            <a:ext cx="4152121" cy="921013"/>
          </a:xfrm>
          <a:prstGeom prst="rect">
            <a:avLst/>
          </a:prstGeom>
          <a:solidFill>
            <a:srgbClr val="191B27">
              <a:alpha val="19608"/>
            </a:srgbClr>
          </a:solidFill>
        </p:spPr>
      </p:sp>
      <p:sp>
        <p:nvSpPr>
          <p:cNvPr id="17" name="AutoShape 17"/>
          <p:cNvSpPr/>
          <p:nvPr/>
        </p:nvSpPr>
        <p:spPr>
          <a:xfrm>
            <a:off x="8380595" y="1945886"/>
            <a:ext cx="4172924" cy="921013"/>
          </a:xfrm>
          <a:prstGeom prst="rect">
            <a:avLst/>
          </a:prstGeom>
          <a:solidFill>
            <a:srgbClr val="191B27">
              <a:alpha val="3922"/>
            </a:srgbClr>
          </a:solidFill>
        </p:spPr>
      </p:sp>
      <p:sp>
        <p:nvSpPr>
          <p:cNvPr id="2" name="AutoShape 2"/>
          <p:cNvSpPr/>
          <p:nvPr/>
        </p:nvSpPr>
        <p:spPr>
          <a:xfrm>
            <a:off x="0" y="0"/>
            <a:ext cx="7669724" cy="10287000"/>
          </a:xfrm>
          <a:prstGeom prst="rect">
            <a:avLst/>
          </a:prstGeom>
          <a:solidFill>
            <a:srgbClr val="14A1E2">
              <a:alpha val="70000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880936" y="2516767"/>
            <a:ext cx="4616248" cy="46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800" b="1">
                <a:solidFill>
                  <a:srgbClr val="FFFFFF"/>
                </a:solidFill>
                <a:latin typeface="Century Gothic" panose="020B0502020202020204" pitchFamily="34" charset="0"/>
              </a:rPr>
              <a:t>Tarifa da </a:t>
            </a:r>
            <a:r>
              <a:rPr lang="en-US" sz="2800" b="1" err="1">
                <a:solidFill>
                  <a:srgbClr val="FFFFFF"/>
                </a:solidFill>
                <a:latin typeface="Century Gothic" panose="020B0502020202020204" pitchFamily="34" charset="0"/>
              </a:rPr>
              <a:t>Parcela</a:t>
            </a:r>
            <a:r>
              <a:rPr lang="en-US" sz="2800" b="1">
                <a:solidFill>
                  <a:srgbClr val="FFFFFF"/>
                </a:solidFill>
                <a:latin typeface="Century Gothic" panose="020B0502020202020204" pitchFamily="34" charset="0"/>
              </a:rPr>
              <a:t> B</a:t>
            </a:r>
          </a:p>
        </p:txBody>
      </p:sp>
      <p:sp>
        <p:nvSpPr>
          <p:cNvPr id="4" name="AutoShape 4"/>
          <p:cNvSpPr/>
          <p:nvPr/>
        </p:nvSpPr>
        <p:spPr>
          <a:xfrm>
            <a:off x="8380595" y="3036206"/>
            <a:ext cx="4172924" cy="1954894"/>
          </a:xfrm>
          <a:prstGeom prst="rect">
            <a:avLst/>
          </a:prstGeom>
          <a:solidFill>
            <a:srgbClr val="191B27">
              <a:alpha val="3922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12782396" y="3036206"/>
            <a:ext cx="4172924" cy="1954894"/>
          </a:xfrm>
          <a:prstGeom prst="rect">
            <a:avLst/>
          </a:prstGeom>
          <a:solidFill>
            <a:srgbClr val="191B27">
              <a:alpha val="19608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9920688" y="2168268"/>
            <a:ext cx="3017648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b="1">
                <a:latin typeface="Century Gothic" panose="020B0502020202020204" pitchFamily="34" charset="0"/>
              </a:rPr>
              <a:t>2021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482283" y="2244372"/>
            <a:ext cx="3017648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b="1">
                <a:latin typeface="Century Gothic" panose="020B0502020202020204" pitchFamily="34" charset="0"/>
              </a:rPr>
              <a:t>2022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958233" y="3780290"/>
            <a:ext cx="3017648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latin typeface="Century Gothic" panose="020B0502020202020204" pitchFamily="34" charset="0"/>
              </a:rPr>
              <a:t>R$ 4,96/m³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639800" y="3734317"/>
            <a:ext cx="3017648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latin typeface="Century Gothic" panose="020B0502020202020204" pitchFamily="34" charset="0"/>
              </a:rPr>
              <a:t>R$ 5,59/m³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46281" y="4381825"/>
            <a:ext cx="3875082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Materiais</a:t>
            </a:r>
            <a:endParaRPr lang="en-US" sz="28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46281" y="5143500"/>
            <a:ext cx="4154217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Energia</a:t>
            </a:r>
            <a:r>
              <a:rPr lang="en-US" sz="280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Elétrica</a:t>
            </a:r>
            <a:endParaRPr lang="en-US" sz="28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46281" y="3620149"/>
            <a:ext cx="3205976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Pessoal</a:t>
            </a:r>
            <a:endParaRPr lang="en-US" sz="28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46281" y="5905176"/>
            <a:ext cx="3205976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>
                <a:solidFill>
                  <a:srgbClr val="FFFFFF"/>
                </a:solidFill>
                <a:latin typeface="Century Gothic" panose="020B0502020202020204" pitchFamily="34" charset="0"/>
              </a:rPr>
              <a:t>Outros custos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46281" y="6686811"/>
            <a:ext cx="6523443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Remuneração</a:t>
            </a:r>
            <a:r>
              <a:rPr lang="en-US" sz="2800">
                <a:solidFill>
                  <a:srgbClr val="FFFFFF"/>
                </a:solidFill>
                <a:latin typeface="Century Gothic" panose="020B0502020202020204" pitchFamily="34" charset="0"/>
              </a:rPr>
              <a:t> dos </a:t>
            </a:r>
            <a:r>
              <a:rPr lang="en-US" sz="2800" err="1">
                <a:solidFill>
                  <a:srgbClr val="FFFFFF"/>
                </a:solidFill>
                <a:latin typeface="Century Gothic" panose="020B0502020202020204" pitchFamily="34" charset="0"/>
              </a:rPr>
              <a:t>investimentos</a:t>
            </a:r>
            <a:endParaRPr lang="en-US" sz="28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rc 88">
            <a:extLst>
              <a:ext uri="{FF2B5EF4-FFF2-40B4-BE49-F238E27FC236}">
                <a16:creationId xmlns:a16="http://schemas.microsoft.com/office/drawing/2014/main" id="{9C87DF98-3970-4C28-A8FE-55D8E4A60F11}"/>
              </a:ext>
            </a:extLst>
          </p:cNvPr>
          <p:cNvSpPr/>
          <p:nvPr/>
        </p:nvSpPr>
        <p:spPr>
          <a:xfrm>
            <a:off x="2381" y="2024206"/>
            <a:ext cx="6238586" cy="6238586"/>
          </a:xfrm>
          <a:prstGeom prst="arc">
            <a:avLst>
              <a:gd name="adj1" fmla="val 16200000"/>
              <a:gd name="adj2" fmla="val 5453292"/>
            </a:avLst>
          </a:prstGeom>
          <a:ln w="38100" cap="rnd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latin typeface="Lato Light" panose="020F0502020204030203" pitchFamily="34" charset="0"/>
            </a:endParaRPr>
          </a:p>
        </p:txBody>
      </p:sp>
      <p:sp>
        <p:nvSpPr>
          <p:cNvPr id="39" name="Freeform 17">
            <a:extLst>
              <a:ext uri="{FF2B5EF4-FFF2-40B4-BE49-F238E27FC236}">
                <a16:creationId xmlns:a16="http://schemas.microsoft.com/office/drawing/2014/main" id="{84CA01AE-2DF4-437C-BB2F-9D2D2A5FAD0C}"/>
              </a:ext>
            </a:extLst>
          </p:cNvPr>
          <p:cNvSpPr/>
          <p:nvPr/>
        </p:nvSpPr>
        <p:spPr>
          <a:xfrm>
            <a:off x="3105659" y="2420542"/>
            <a:ext cx="2722958" cy="5445917"/>
          </a:xfrm>
          <a:custGeom>
            <a:avLst/>
            <a:gdLst>
              <a:gd name="connsiteX0" fmla="*/ 0 w 4613275"/>
              <a:gd name="connsiteY0" fmla="*/ 0 h 9226550"/>
              <a:gd name="connsiteX1" fmla="*/ 4613275 w 4613275"/>
              <a:gd name="connsiteY1" fmla="*/ 4613275 h 9226550"/>
              <a:gd name="connsiteX2" fmla="*/ 0 w 4613275"/>
              <a:gd name="connsiteY2" fmla="*/ 9226550 h 9226550"/>
              <a:gd name="connsiteX3" fmla="*/ 0 w 4613275"/>
              <a:gd name="connsiteY3" fmla="*/ 8926779 h 9226550"/>
              <a:gd name="connsiteX4" fmla="*/ 4313504 w 4613275"/>
              <a:gd name="connsiteY4" fmla="*/ 4613275 h 9226550"/>
              <a:gd name="connsiteX5" fmla="*/ 0 w 4613275"/>
              <a:gd name="connsiteY5" fmla="*/ 299771 h 922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3275" h="9226550">
                <a:moveTo>
                  <a:pt x="0" y="0"/>
                </a:moveTo>
                <a:cubicBezTo>
                  <a:pt x="2547841" y="0"/>
                  <a:pt x="4613275" y="2065434"/>
                  <a:pt x="4613275" y="4613275"/>
                </a:cubicBezTo>
                <a:cubicBezTo>
                  <a:pt x="4613275" y="7161116"/>
                  <a:pt x="2547841" y="9226550"/>
                  <a:pt x="0" y="9226550"/>
                </a:cubicBezTo>
                <a:lnTo>
                  <a:pt x="0" y="8926779"/>
                </a:lnTo>
                <a:cubicBezTo>
                  <a:pt x="2382282" y="8926779"/>
                  <a:pt x="4313504" y="6995557"/>
                  <a:pt x="4313504" y="4613275"/>
                </a:cubicBezTo>
                <a:cubicBezTo>
                  <a:pt x="4313504" y="2230993"/>
                  <a:pt x="2382282" y="299771"/>
                  <a:pt x="0" y="29977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  <a:latin typeface="Lato Light" panose="020F0502020204030203" pitchFamily="34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0CE2A65-5A1F-420E-B9BE-EC3C871A6C1F}"/>
              </a:ext>
            </a:extLst>
          </p:cNvPr>
          <p:cNvSpPr/>
          <p:nvPr/>
        </p:nvSpPr>
        <p:spPr>
          <a:xfrm>
            <a:off x="6826663" y="662940"/>
            <a:ext cx="9701118" cy="2828405"/>
          </a:xfrm>
          <a:prstGeom prst="roundRect">
            <a:avLst>
              <a:gd name="adj" fmla="val 50000"/>
            </a:avLst>
          </a:prstGeom>
          <a:solidFill>
            <a:srgbClr val="043C8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Lato Light" panose="020F0502020204030203" pitchFamily="34" charset="0"/>
            </a:endParaRPr>
          </a:p>
        </p:txBody>
      </p:sp>
      <p:sp>
        <p:nvSpPr>
          <p:cNvPr id="41" name="TextBox 52">
            <a:extLst>
              <a:ext uri="{FF2B5EF4-FFF2-40B4-BE49-F238E27FC236}">
                <a16:creationId xmlns:a16="http://schemas.microsoft.com/office/drawing/2014/main" id="{B627830D-0D05-4FEE-96FC-79A63F73447F}"/>
              </a:ext>
            </a:extLst>
          </p:cNvPr>
          <p:cNvSpPr txBox="1"/>
          <p:nvPr/>
        </p:nvSpPr>
        <p:spPr>
          <a:xfrm>
            <a:off x="7308938" y="993830"/>
            <a:ext cx="8736568" cy="224676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400" b="1" err="1">
                <a:latin typeface="Century Gothic" panose="020B0502020202020204" pitchFamily="34" charset="0"/>
              </a:rPr>
              <a:t>Contrato</a:t>
            </a:r>
            <a:r>
              <a:rPr lang="en-US" sz="3400" b="1">
                <a:latin typeface="Century Gothic" panose="020B0502020202020204" pitchFamily="34" charset="0"/>
              </a:rPr>
              <a:t> de </a:t>
            </a:r>
            <a:r>
              <a:rPr lang="en-US" sz="3400" b="1" err="1">
                <a:latin typeface="Century Gothic" panose="020B0502020202020204" pitchFamily="34" charset="0"/>
              </a:rPr>
              <a:t>Concessão</a:t>
            </a:r>
            <a:r>
              <a:rPr lang="en-US" sz="3400" b="1">
                <a:latin typeface="Century Gothic" panose="020B0502020202020204" pitchFamily="34" charset="0"/>
              </a:rPr>
              <a:t> nº 001/2006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Century Gothic" panose="020B0502020202020204" pitchFamily="34" charset="0"/>
              </a:rPr>
              <a:t>Regula a </a:t>
            </a:r>
            <a:r>
              <a:rPr lang="en-US" sz="3200" err="1">
                <a:latin typeface="Century Gothic" panose="020B0502020202020204" pitchFamily="34" charset="0"/>
              </a:rPr>
              <a:t>exploração</a:t>
            </a:r>
            <a:r>
              <a:rPr lang="en-US" sz="3200">
                <a:latin typeface="Century Gothic" panose="020B0502020202020204" pitchFamily="34" charset="0"/>
              </a:rPr>
              <a:t> do </a:t>
            </a:r>
            <a:r>
              <a:rPr lang="en-US" sz="3200" err="1">
                <a:latin typeface="Century Gothic" panose="020B0502020202020204" pitchFamily="34" charset="0"/>
              </a:rPr>
              <a:t>serviço</a:t>
            </a:r>
            <a:r>
              <a:rPr lang="en-US" sz="3200">
                <a:latin typeface="Century Gothic" panose="020B0502020202020204" pitchFamily="34" charset="0"/>
              </a:rPr>
              <a:t> </a:t>
            </a:r>
            <a:r>
              <a:rPr lang="en-US" sz="3200" err="1">
                <a:latin typeface="Century Gothic" panose="020B0502020202020204" pitchFamily="34" charset="0"/>
              </a:rPr>
              <a:t>público</a:t>
            </a:r>
            <a:r>
              <a:rPr lang="en-US" sz="3200">
                <a:latin typeface="Century Gothic" panose="020B0502020202020204" pitchFamily="34" charset="0"/>
              </a:rPr>
              <a:t> de </a:t>
            </a:r>
            <a:r>
              <a:rPr lang="en-US" sz="3200" err="1">
                <a:latin typeface="Century Gothic" panose="020B0502020202020204" pitchFamily="34" charset="0"/>
              </a:rPr>
              <a:t>abastecimento</a:t>
            </a:r>
            <a:r>
              <a:rPr lang="en-US" sz="3200">
                <a:latin typeface="Century Gothic" panose="020B0502020202020204" pitchFamily="34" charset="0"/>
              </a:rPr>
              <a:t> de </a:t>
            </a:r>
            <a:r>
              <a:rPr lang="en-US" sz="3200" err="1">
                <a:latin typeface="Century Gothic" panose="020B0502020202020204" pitchFamily="34" charset="0"/>
              </a:rPr>
              <a:t>água</a:t>
            </a:r>
            <a:r>
              <a:rPr lang="en-US" sz="3200">
                <a:latin typeface="Century Gothic" panose="020B0502020202020204" pitchFamily="34" charset="0"/>
              </a:rPr>
              <a:t> e </a:t>
            </a:r>
            <a:r>
              <a:rPr lang="en-US" sz="3200" err="1">
                <a:latin typeface="Century Gothic" panose="020B0502020202020204" pitchFamily="34" charset="0"/>
              </a:rPr>
              <a:t>esgotamento</a:t>
            </a:r>
            <a:r>
              <a:rPr lang="en-US" sz="3200">
                <a:latin typeface="Century Gothic" panose="020B0502020202020204" pitchFamily="34" charset="0"/>
              </a:rPr>
              <a:t> </a:t>
            </a:r>
            <a:r>
              <a:rPr lang="en-US" sz="3200" err="1">
                <a:latin typeface="Century Gothic" panose="020B0502020202020204" pitchFamily="34" charset="0"/>
              </a:rPr>
              <a:t>sanitário</a:t>
            </a:r>
            <a:r>
              <a:rPr lang="en-US" sz="3200">
                <a:latin typeface="Century Gothic" panose="020B0502020202020204" pitchFamily="34" charset="0"/>
              </a:rPr>
              <a:t>.</a:t>
            </a:r>
            <a:endParaRPr lang="en-US" sz="3400" b="1">
              <a:solidFill>
                <a:schemeClr val="bg1"/>
              </a:solidFill>
              <a:latin typeface="Century Gothic" panose="020B0502020202020204" pitchFamily="34" charset="0"/>
              <a:ea typeface="League Spartan" charset="0"/>
              <a:cs typeface="Poppins" pitchFamily="2" charset="77"/>
            </a:endParaRPr>
          </a:p>
        </p:txBody>
      </p:sp>
      <p:sp>
        <p:nvSpPr>
          <p:cNvPr id="42" name="Rounded Rectangle 57">
            <a:extLst>
              <a:ext uri="{FF2B5EF4-FFF2-40B4-BE49-F238E27FC236}">
                <a16:creationId xmlns:a16="http://schemas.microsoft.com/office/drawing/2014/main" id="{26D8D226-ECB5-4E4B-BC35-E07A0F33B1C5}"/>
              </a:ext>
            </a:extLst>
          </p:cNvPr>
          <p:cNvSpPr/>
          <p:nvPr/>
        </p:nvSpPr>
        <p:spPr>
          <a:xfrm>
            <a:off x="5345149" y="7091923"/>
            <a:ext cx="12194706" cy="2093144"/>
          </a:xfrm>
          <a:prstGeom prst="roundRect">
            <a:avLst>
              <a:gd name="adj" fmla="val 50000"/>
            </a:avLst>
          </a:prstGeom>
          <a:solidFill>
            <a:srgbClr val="048C4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Lato Light" panose="020F0502020204030203" pitchFamily="34" charset="0"/>
            </a:endParaRPr>
          </a:p>
        </p:txBody>
      </p:sp>
      <p:sp>
        <p:nvSpPr>
          <p:cNvPr id="43" name="TextBox 60">
            <a:extLst>
              <a:ext uri="{FF2B5EF4-FFF2-40B4-BE49-F238E27FC236}">
                <a16:creationId xmlns:a16="http://schemas.microsoft.com/office/drawing/2014/main" id="{D800735D-0C75-467C-B806-2FC8E3E44BB4}"/>
              </a:ext>
            </a:extLst>
          </p:cNvPr>
          <p:cNvSpPr txBox="1"/>
          <p:nvPr/>
        </p:nvSpPr>
        <p:spPr>
          <a:xfrm>
            <a:off x="6826662" y="7076813"/>
            <a:ext cx="10240362" cy="286232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spcBef>
                <a:spcPts val="600"/>
              </a:spcBef>
              <a:spcAft>
                <a:spcPts val="600"/>
              </a:spcAft>
              <a:defRPr sz="3400"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Lei Federal nº 11.445/2007</a:t>
            </a:r>
          </a:p>
          <a:p>
            <a:r>
              <a:rPr lang="en-US" b="0" err="1"/>
              <a:t>Estabelece</a:t>
            </a:r>
            <a:r>
              <a:rPr lang="en-US" b="0"/>
              <a:t> </a:t>
            </a:r>
            <a:r>
              <a:rPr lang="en-US" b="0" err="1"/>
              <a:t>diretrizes</a:t>
            </a:r>
            <a:r>
              <a:rPr lang="en-US" b="0"/>
              <a:t> </a:t>
            </a:r>
            <a:r>
              <a:rPr lang="en-US" b="0" err="1"/>
              <a:t>nacionais</a:t>
            </a:r>
            <a:r>
              <a:rPr lang="en-US" b="0"/>
              <a:t> para o </a:t>
            </a:r>
            <a:r>
              <a:rPr lang="en-US" b="0" err="1"/>
              <a:t>saneamento</a:t>
            </a:r>
            <a:r>
              <a:rPr lang="en-US" b="0"/>
              <a:t> </a:t>
            </a:r>
            <a:r>
              <a:rPr lang="en-US" b="0" err="1"/>
              <a:t>básico</a:t>
            </a:r>
            <a:r>
              <a:rPr lang="en-US" b="0"/>
              <a:t>.</a:t>
            </a:r>
          </a:p>
          <a:p>
            <a:endParaRPr lang="en-US"/>
          </a:p>
        </p:txBody>
      </p:sp>
      <p:sp>
        <p:nvSpPr>
          <p:cNvPr id="44" name="Rounded Rectangle 78">
            <a:extLst>
              <a:ext uri="{FF2B5EF4-FFF2-40B4-BE49-F238E27FC236}">
                <a16:creationId xmlns:a16="http://schemas.microsoft.com/office/drawing/2014/main" id="{DCDCB57E-BB57-475F-9A21-345D0BBA6502}"/>
              </a:ext>
            </a:extLst>
          </p:cNvPr>
          <p:cNvSpPr/>
          <p:nvPr/>
        </p:nvSpPr>
        <p:spPr>
          <a:xfrm>
            <a:off x="6375910" y="4174996"/>
            <a:ext cx="11028999" cy="2233276"/>
          </a:xfrm>
          <a:prstGeom prst="roundRect">
            <a:avLst>
              <a:gd name="adj" fmla="val 50000"/>
            </a:avLst>
          </a:prstGeom>
          <a:solidFill>
            <a:srgbClr val="14A1E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Lato Light" panose="020F0502020204030203" pitchFamily="34" charset="0"/>
            </a:endParaRPr>
          </a:p>
        </p:txBody>
      </p:sp>
      <p:sp>
        <p:nvSpPr>
          <p:cNvPr id="45" name="TextBox 81">
            <a:extLst>
              <a:ext uri="{FF2B5EF4-FFF2-40B4-BE49-F238E27FC236}">
                <a16:creationId xmlns:a16="http://schemas.microsoft.com/office/drawing/2014/main" id="{714E4B81-A75F-4351-B301-D225E2B9E410}"/>
              </a:ext>
            </a:extLst>
          </p:cNvPr>
          <p:cNvSpPr txBox="1"/>
          <p:nvPr/>
        </p:nvSpPr>
        <p:spPr>
          <a:xfrm>
            <a:off x="8059817" y="4552970"/>
            <a:ext cx="8143907" cy="147732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spcBef>
                <a:spcPts val="600"/>
              </a:spcBef>
              <a:spcAft>
                <a:spcPts val="600"/>
              </a:spcAft>
              <a:defRPr sz="3400"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Lei </a:t>
            </a:r>
            <a:r>
              <a:rPr lang="en-US" err="1"/>
              <a:t>Distrital</a:t>
            </a:r>
            <a:r>
              <a:rPr lang="en-US"/>
              <a:t> nº 4.285/2008</a:t>
            </a:r>
          </a:p>
          <a:p>
            <a:r>
              <a:rPr lang="en-US" b="0" err="1"/>
              <a:t>Reestrutura</a:t>
            </a:r>
            <a:r>
              <a:rPr lang="en-US" b="0"/>
              <a:t> a ADASA</a:t>
            </a:r>
          </a:p>
        </p:txBody>
      </p:sp>
      <p:sp>
        <p:nvSpPr>
          <p:cNvPr id="46" name="Oval 83">
            <a:extLst>
              <a:ext uri="{FF2B5EF4-FFF2-40B4-BE49-F238E27FC236}">
                <a16:creationId xmlns:a16="http://schemas.microsoft.com/office/drawing/2014/main" id="{77FCD4CC-6EF4-41B0-8721-8A12007D9472}"/>
              </a:ext>
            </a:extLst>
          </p:cNvPr>
          <p:cNvSpPr>
            <a:spLocks noChangeAspect="1"/>
          </p:cNvSpPr>
          <p:nvPr/>
        </p:nvSpPr>
        <p:spPr>
          <a:xfrm>
            <a:off x="3896221" y="7433587"/>
            <a:ext cx="342900" cy="342900"/>
          </a:xfrm>
          <a:prstGeom prst="ellipse">
            <a:avLst/>
          </a:prstGeom>
          <a:solidFill>
            <a:srgbClr val="048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Lato Light" panose="020F0502020204030203" pitchFamily="34" charset="0"/>
            </a:endParaRPr>
          </a:p>
        </p:txBody>
      </p:sp>
      <p:sp>
        <p:nvSpPr>
          <p:cNvPr id="47" name="Oval 84">
            <a:extLst>
              <a:ext uri="{FF2B5EF4-FFF2-40B4-BE49-F238E27FC236}">
                <a16:creationId xmlns:a16="http://schemas.microsoft.com/office/drawing/2014/main" id="{ACA0A2AA-26F0-4047-A400-EDEC20338361}"/>
              </a:ext>
            </a:extLst>
          </p:cNvPr>
          <p:cNvSpPr>
            <a:spLocks noChangeAspect="1"/>
          </p:cNvSpPr>
          <p:nvPr/>
        </p:nvSpPr>
        <p:spPr>
          <a:xfrm>
            <a:off x="3896221" y="2527768"/>
            <a:ext cx="342900" cy="342900"/>
          </a:xfrm>
          <a:prstGeom prst="ellipse">
            <a:avLst/>
          </a:prstGeom>
          <a:solidFill>
            <a:srgbClr val="043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Lato Light" panose="020F0502020204030203" pitchFamily="34" charset="0"/>
            </a:endParaRPr>
          </a:p>
        </p:txBody>
      </p:sp>
      <p:sp>
        <p:nvSpPr>
          <p:cNvPr id="48" name="Oval 87">
            <a:extLst>
              <a:ext uri="{FF2B5EF4-FFF2-40B4-BE49-F238E27FC236}">
                <a16:creationId xmlns:a16="http://schemas.microsoft.com/office/drawing/2014/main" id="{B76D40D3-5DCD-4C0E-9911-245CA2997101}"/>
              </a:ext>
            </a:extLst>
          </p:cNvPr>
          <p:cNvSpPr>
            <a:spLocks noChangeAspect="1"/>
          </p:cNvSpPr>
          <p:nvPr/>
        </p:nvSpPr>
        <p:spPr>
          <a:xfrm>
            <a:off x="5576664" y="4995366"/>
            <a:ext cx="296268" cy="296268"/>
          </a:xfrm>
          <a:prstGeom prst="ellipse">
            <a:avLst/>
          </a:prstGeom>
          <a:solidFill>
            <a:srgbClr val="14A1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Lato Light" panose="020F0502020204030203" pitchFamily="34" charset="0"/>
            </a:endParaRPr>
          </a:p>
        </p:txBody>
      </p:sp>
      <p:sp>
        <p:nvSpPr>
          <p:cNvPr id="49" name="TextBox 95">
            <a:extLst>
              <a:ext uri="{FF2B5EF4-FFF2-40B4-BE49-F238E27FC236}">
                <a16:creationId xmlns:a16="http://schemas.microsoft.com/office/drawing/2014/main" id="{5CA6ED14-2C23-4E05-A7BF-98314B9590F0}"/>
              </a:ext>
            </a:extLst>
          </p:cNvPr>
          <p:cNvSpPr txBox="1"/>
          <p:nvPr/>
        </p:nvSpPr>
        <p:spPr>
          <a:xfrm>
            <a:off x="1904474" y="4844296"/>
            <a:ext cx="2783778" cy="61555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spcBef>
                <a:spcPts val="600"/>
              </a:spcBef>
              <a:spcAft>
                <a:spcPts val="600"/>
              </a:spcAft>
              <a:defRPr sz="3400"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Base Legal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86859" y="4676775"/>
            <a:ext cx="13114282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6000" b="1" u="none">
                <a:latin typeface="Century Gothic" panose="020B0502020202020204" pitchFamily="34" charset="0"/>
              </a:rPr>
              <a:t>COMPONENTES FINANCEIROS</a:t>
            </a:r>
          </a:p>
        </p:txBody>
      </p:sp>
    </p:spTree>
    <p:extLst>
      <p:ext uri="{BB962C8B-B14F-4D97-AF65-F5344CB8AC3E}">
        <p14:creationId xmlns:p14="http://schemas.microsoft.com/office/powerpoint/2010/main" val="256782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808155" y="3421901"/>
            <a:ext cx="4131103" cy="1071174"/>
          </a:xfrm>
          <a:prstGeom prst="rect">
            <a:avLst/>
          </a:prstGeom>
          <a:solidFill>
            <a:srgbClr val="191B27">
              <a:alpha val="3922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13312627" y="3421901"/>
            <a:ext cx="4172924" cy="2358787"/>
          </a:xfrm>
          <a:prstGeom prst="rect">
            <a:avLst/>
          </a:prstGeom>
          <a:solidFill>
            <a:srgbClr val="191B27">
              <a:alpha val="19608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3515" y="-17541"/>
            <a:ext cx="8169329" cy="10304541"/>
          </a:xfrm>
          <a:prstGeom prst="rect">
            <a:avLst/>
          </a:prstGeom>
          <a:solidFill>
            <a:srgbClr val="048C44"/>
          </a:solidFill>
        </p:spPr>
        <p:txBody>
          <a:bodyPr/>
          <a:lstStyle/>
          <a:p>
            <a:endParaRPr lang="pt-BR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003595" y="3565872"/>
            <a:ext cx="558728" cy="558728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8829065" y="4728813"/>
            <a:ext cx="4131103" cy="1051875"/>
          </a:xfrm>
          <a:prstGeom prst="rect">
            <a:avLst/>
          </a:prstGeom>
          <a:solidFill>
            <a:srgbClr val="191B27">
              <a:alpha val="3922"/>
            </a:srgbClr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024505" y="4881852"/>
            <a:ext cx="558728" cy="619948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8787245" y="2304440"/>
            <a:ext cx="4172924" cy="921013"/>
          </a:xfrm>
          <a:prstGeom prst="rect">
            <a:avLst/>
          </a:prstGeom>
          <a:solidFill>
            <a:srgbClr val="191B27">
              <a:alpha val="3922"/>
            </a:srgbClr>
          </a:solidFill>
        </p:spPr>
      </p:sp>
      <p:sp>
        <p:nvSpPr>
          <p:cNvPr id="9" name="TextBox 9"/>
          <p:cNvSpPr txBox="1"/>
          <p:nvPr/>
        </p:nvSpPr>
        <p:spPr>
          <a:xfrm>
            <a:off x="10067468" y="2526821"/>
            <a:ext cx="3017648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b="1">
                <a:latin typeface="Century Gothic" panose="020B0502020202020204" pitchFamily="34" charset="0"/>
              </a:rPr>
              <a:t>2021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3333429" y="2304440"/>
            <a:ext cx="4152121" cy="921013"/>
          </a:xfrm>
          <a:prstGeom prst="rect">
            <a:avLst/>
          </a:prstGeom>
          <a:solidFill>
            <a:srgbClr val="191B27">
              <a:alpha val="19608"/>
            </a:srgbClr>
          </a:solidFill>
        </p:spPr>
      </p:sp>
      <p:sp>
        <p:nvSpPr>
          <p:cNvPr id="11" name="TextBox 11"/>
          <p:cNvSpPr txBox="1"/>
          <p:nvPr/>
        </p:nvSpPr>
        <p:spPr>
          <a:xfrm>
            <a:off x="14954532" y="2607485"/>
            <a:ext cx="3017648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b="1">
                <a:latin typeface="Century Gothic" panose="020B0502020202020204" pitchFamily="34" charset="0"/>
              </a:rPr>
              <a:t>2022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70274" y="3657875"/>
            <a:ext cx="282326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latin typeface="Century Gothic" panose="020B0502020202020204" pitchFamily="34" charset="0"/>
              </a:rPr>
              <a:t>R$ -0,2 /m³</a:t>
            </a:r>
          </a:p>
        </p:txBody>
      </p:sp>
      <p:sp>
        <p:nvSpPr>
          <p:cNvPr id="13" name="TextBox 13"/>
          <p:cNvSpPr txBox="1"/>
          <p:nvPr/>
        </p:nvSpPr>
        <p:spPr>
          <a:xfrm rot="60000">
            <a:off x="13900749" y="4254951"/>
            <a:ext cx="3017648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latin typeface="Century Gothic" panose="020B0502020202020204" pitchFamily="34" charset="0"/>
              </a:rPr>
              <a:t>R$ - 0,35 /m³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00832" y="2501783"/>
            <a:ext cx="4946709" cy="46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2600" b="1" err="1">
                <a:solidFill>
                  <a:srgbClr val="FFFFFF"/>
                </a:solidFill>
                <a:latin typeface="Century Gothic" panose="020B0502020202020204" pitchFamily="34" charset="0"/>
              </a:rPr>
              <a:t>Componentes</a:t>
            </a:r>
            <a:r>
              <a:rPr lang="en-US" sz="2600" b="1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n-US" sz="2600" b="1" err="1">
                <a:solidFill>
                  <a:srgbClr val="FFFFFF"/>
                </a:solidFill>
                <a:latin typeface="Century Gothic" panose="020B0502020202020204" pitchFamily="34" charset="0"/>
              </a:rPr>
              <a:t>Financeiros</a:t>
            </a:r>
            <a:endParaRPr lang="en-US" sz="2600" b="1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45786" y="4483628"/>
            <a:ext cx="6124627" cy="318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err="1">
                <a:solidFill>
                  <a:srgbClr val="FFFFFF"/>
                </a:solidFill>
                <a:latin typeface="Century Gothic" panose="020B0502020202020204" pitchFamily="34" charset="0"/>
              </a:rPr>
              <a:t>Compensação</a:t>
            </a:r>
            <a:r>
              <a:rPr lang="en-US" sz="2000">
                <a:solidFill>
                  <a:srgbClr val="FFFFFF"/>
                </a:solidFill>
                <a:latin typeface="Century Gothic" panose="020B0502020202020204" pitchFamily="34" charset="0"/>
              </a:rPr>
              <a:t> pela </a:t>
            </a:r>
            <a:r>
              <a:rPr lang="en-US" sz="2000" err="1">
                <a:solidFill>
                  <a:srgbClr val="FFFFFF"/>
                </a:solidFill>
                <a:latin typeface="Century Gothic" panose="020B0502020202020204" pitchFamily="34" charset="0"/>
              </a:rPr>
              <a:t>alteração</a:t>
            </a:r>
            <a:r>
              <a:rPr lang="en-US" sz="2000">
                <a:solidFill>
                  <a:srgbClr val="FFFFFF"/>
                </a:solidFill>
                <a:latin typeface="Century Gothic" panose="020B0502020202020204" pitchFamily="34" charset="0"/>
              </a:rPr>
              <a:t> da data da 3ª RTP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45786" y="5245303"/>
            <a:ext cx="4154217" cy="318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err="1">
                <a:solidFill>
                  <a:srgbClr val="FFFFFF"/>
                </a:solidFill>
                <a:latin typeface="Century Gothic" panose="020B0502020202020204" pitchFamily="34" charset="0"/>
              </a:rPr>
              <a:t>Recurso</a:t>
            </a:r>
            <a:r>
              <a:rPr lang="en-US" sz="2000">
                <a:solidFill>
                  <a:srgbClr val="FFFFFF"/>
                </a:solidFill>
                <a:latin typeface="Century Gothic" panose="020B0502020202020204" pitchFamily="34" charset="0"/>
              </a:rPr>
              <a:t> da </a:t>
            </a:r>
            <a:r>
              <a:rPr lang="en-US" sz="2000" err="1">
                <a:solidFill>
                  <a:srgbClr val="FFFFFF"/>
                </a:solidFill>
                <a:latin typeface="Century Gothic" panose="020B0502020202020204" pitchFamily="34" charset="0"/>
              </a:rPr>
              <a:t>Caesb</a:t>
            </a:r>
            <a:r>
              <a:rPr lang="en-US" sz="2000">
                <a:solidFill>
                  <a:srgbClr val="FFFFFF"/>
                </a:solidFill>
                <a:latin typeface="Century Gothic" panose="020B0502020202020204" pitchFamily="34" charset="0"/>
              </a:rPr>
              <a:t> 3ª RTP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45786" y="3721952"/>
            <a:ext cx="4483190" cy="318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err="1">
                <a:solidFill>
                  <a:srgbClr val="FFFFFF"/>
                </a:solidFill>
                <a:latin typeface="Century Gothic" panose="020B0502020202020204" pitchFamily="34" charset="0"/>
              </a:rPr>
              <a:t>Alteração</a:t>
            </a:r>
            <a:r>
              <a:rPr lang="en-US" sz="2000">
                <a:solidFill>
                  <a:srgbClr val="FFFFFF"/>
                </a:solidFill>
                <a:latin typeface="Century Gothic" panose="020B0502020202020204" pitchFamily="34" charset="0"/>
              </a:rPr>
              <a:t> PASEP/COFINS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45786" y="5924548"/>
            <a:ext cx="6196162" cy="318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err="1">
                <a:solidFill>
                  <a:srgbClr val="FFFFFF"/>
                </a:solidFill>
                <a:latin typeface="Century Gothic" panose="020B0502020202020204" pitchFamily="34" charset="0"/>
              </a:rPr>
              <a:t>Devolução</a:t>
            </a:r>
            <a:r>
              <a:rPr lang="en-US" sz="2000">
                <a:solidFill>
                  <a:srgbClr val="FFFFFF"/>
                </a:solidFill>
                <a:latin typeface="Century Gothic" panose="020B0502020202020204" pitchFamily="34" charset="0"/>
              </a:rPr>
              <a:t> Tarifa de </a:t>
            </a:r>
            <a:r>
              <a:rPr lang="en-US" sz="2000" err="1">
                <a:solidFill>
                  <a:srgbClr val="FFFFFF"/>
                </a:solidFill>
                <a:latin typeface="Century Gothic" panose="020B0502020202020204" pitchFamily="34" charset="0"/>
              </a:rPr>
              <a:t>Contingência</a:t>
            </a:r>
            <a:endParaRPr lang="en-US" sz="2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45787" y="6760733"/>
            <a:ext cx="7310802" cy="664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err="1">
                <a:solidFill>
                  <a:srgbClr val="FFFFFF"/>
                </a:solidFill>
                <a:latin typeface="Century Gothic" panose="020B0502020202020204" pitchFamily="34" charset="0"/>
              </a:rPr>
              <a:t>Diferença</a:t>
            </a:r>
            <a:r>
              <a:rPr lang="en-US" sz="2000">
                <a:solidFill>
                  <a:srgbClr val="FFFFFF"/>
                </a:solidFill>
                <a:latin typeface="Century Gothic" panose="020B0502020202020204" pitchFamily="34" charset="0"/>
              </a:rPr>
              <a:t> no </a:t>
            </a:r>
            <a:r>
              <a:rPr lang="en-US" sz="2000" err="1">
                <a:solidFill>
                  <a:srgbClr val="FFFFFF"/>
                </a:solidFill>
                <a:latin typeface="Century Gothic" panose="020B0502020202020204" pitchFamily="34" charset="0"/>
              </a:rPr>
              <a:t>Pagamento</a:t>
            </a:r>
            <a:r>
              <a:rPr lang="en-US" sz="200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n-US" sz="2000" err="1">
                <a:solidFill>
                  <a:srgbClr val="FFFFFF"/>
                </a:solidFill>
                <a:latin typeface="Century Gothic" panose="020B0502020202020204" pitchFamily="34" charset="0"/>
              </a:rPr>
              <a:t>pelo</a:t>
            </a:r>
            <a:r>
              <a:rPr lang="en-US" sz="200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n-US" sz="2000" err="1">
                <a:solidFill>
                  <a:srgbClr val="FFFFFF"/>
                </a:solidFill>
                <a:latin typeface="Century Gothic" panose="020B0502020202020204" pitchFamily="34" charset="0"/>
              </a:rPr>
              <a:t>Uso</a:t>
            </a:r>
            <a:r>
              <a:rPr lang="en-US" sz="200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ts val="2700"/>
              </a:lnSpc>
            </a:pPr>
            <a:r>
              <a:rPr lang="en-US" sz="2000">
                <a:solidFill>
                  <a:srgbClr val="FFFFFF"/>
                </a:solidFill>
                <a:latin typeface="Century Gothic" panose="020B0502020202020204" pitchFamily="34" charset="0"/>
              </a:rPr>
              <a:t>dos </a:t>
            </a:r>
            <a:r>
              <a:rPr lang="en-US" sz="2000" err="1">
                <a:solidFill>
                  <a:srgbClr val="FFFFFF"/>
                </a:solidFill>
                <a:latin typeface="Century Gothic" panose="020B0502020202020204" pitchFamily="34" charset="0"/>
              </a:rPr>
              <a:t>Recursos</a:t>
            </a:r>
            <a:r>
              <a:rPr lang="en-US" sz="200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n-US" sz="2000" err="1">
                <a:solidFill>
                  <a:srgbClr val="FFFFFF"/>
                </a:solidFill>
                <a:latin typeface="Century Gothic" panose="020B0502020202020204" pitchFamily="34" charset="0"/>
              </a:rPr>
              <a:t>Hídricos</a:t>
            </a:r>
            <a:endParaRPr lang="en-US" sz="20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088378" y="5035075"/>
            <a:ext cx="2726066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latin typeface="Century Gothic" panose="020B0502020202020204" pitchFamily="34" charset="0"/>
              </a:rPr>
              <a:t>R$ -0,1 /m³</a:t>
            </a: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12D31C18-FC1E-4D62-B982-E77DAE19482B}"/>
              </a:ext>
            </a:extLst>
          </p:cNvPr>
          <p:cNvSpPr txBox="1"/>
          <p:nvPr/>
        </p:nvSpPr>
        <p:spPr>
          <a:xfrm>
            <a:off x="8686800" y="6878399"/>
            <a:ext cx="8798750" cy="2148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pt-BR" sz="2400" b="1">
                <a:latin typeface="Century Gothic" panose="020B0502020202020204" pitchFamily="34" charset="0"/>
              </a:rPr>
              <a:t>E</a:t>
            </a:r>
            <a:r>
              <a:rPr lang="en-US" sz="2400" b="1" err="1">
                <a:latin typeface="Century Gothic" panose="020B0502020202020204" pitchFamily="34" charset="0"/>
              </a:rPr>
              <a:t>xcepcionalmente</a:t>
            </a:r>
            <a:r>
              <a:rPr lang="en-US" sz="2400" b="1">
                <a:latin typeface="Century Gothic" panose="020B0502020202020204" pitchFamily="34" charset="0"/>
              </a:rPr>
              <a:t> </a:t>
            </a:r>
            <a:r>
              <a:rPr lang="en-US" sz="2400" b="1" err="1">
                <a:latin typeface="Century Gothic" panose="020B0502020202020204" pitchFamily="34" charset="0"/>
              </a:rPr>
              <a:t>em</a:t>
            </a:r>
            <a:r>
              <a:rPr lang="en-US" sz="2400" b="1">
                <a:latin typeface="Century Gothic" panose="020B0502020202020204" pitchFamily="34" charset="0"/>
              </a:rPr>
              <a:t> 2021, a </a:t>
            </a:r>
            <a:r>
              <a:rPr lang="en-US" sz="2400" b="1" err="1">
                <a:latin typeface="Century Gothic" panose="020B0502020202020204" pitchFamily="34" charset="0"/>
              </a:rPr>
              <a:t>tarifa</a:t>
            </a:r>
            <a:r>
              <a:rPr lang="en-US" sz="2400" b="1">
                <a:latin typeface="Century Gothic" panose="020B0502020202020204" pitchFamily="34" charset="0"/>
              </a:rPr>
              <a:t> de </a:t>
            </a:r>
            <a:r>
              <a:rPr lang="en-US" sz="2400" b="1" err="1">
                <a:latin typeface="Century Gothic" panose="020B0502020202020204" pitchFamily="34" charset="0"/>
              </a:rPr>
              <a:t>componentes</a:t>
            </a:r>
            <a:r>
              <a:rPr lang="en-US" sz="2400" b="1">
                <a:latin typeface="Century Gothic" panose="020B0502020202020204" pitchFamily="34" charset="0"/>
              </a:rPr>
              <a:t> </a:t>
            </a:r>
            <a:r>
              <a:rPr lang="en-US" sz="2400" b="1" err="1">
                <a:latin typeface="Century Gothic" panose="020B0502020202020204" pitchFamily="34" charset="0"/>
              </a:rPr>
              <a:t>financeiros</a:t>
            </a:r>
            <a:r>
              <a:rPr lang="en-US" sz="2400" b="1">
                <a:latin typeface="Century Gothic" panose="020B0502020202020204" pitchFamily="34" charset="0"/>
              </a:rPr>
              <a:t> é </a:t>
            </a:r>
            <a:r>
              <a:rPr lang="en-US" sz="2400" b="1" err="1">
                <a:latin typeface="Century Gothic" panose="020B0502020202020204" pitchFamily="34" charset="0"/>
              </a:rPr>
              <a:t>diferente</a:t>
            </a:r>
            <a:r>
              <a:rPr lang="en-US" sz="2400" b="1">
                <a:latin typeface="Century Gothic" panose="020B0502020202020204" pitchFamily="34" charset="0"/>
              </a:rPr>
              <a:t> entre as </a:t>
            </a:r>
            <a:r>
              <a:rPr lang="en-US" sz="2400" b="1" err="1">
                <a:latin typeface="Century Gothic" panose="020B0502020202020204" pitchFamily="34" charset="0"/>
              </a:rPr>
              <a:t>categorias</a:t>
            </a:r>
            <a:r>
              <a:rPr lang="en-US" sz="2400" b="1">
                <a:latin typeface="Century Gothic" panose="020B0502020202020204" pitchFamily="34" charset="0"/>
              </a:rPr>
              <a:t>, </a:t>
            </a:r>
            <a:r>
              <a:rPr lang="en-US" sz="2400" b="1" err="1">
                <a:latin typeface="Century Gothic" panose="020B0502020202020204" pitchFamily="34" charset="0"/>
              </a:rPr>
              <a:t>devido</a:t>
            </a:r>
            <a:r>
              <a:rPr lang="en-US" sz="2400" b="1">
                <a:latin typeface="Century Gothic" panose="020B0502020202020204" pitchFamily="34" charset="0"/>
              </a:rPr>
              <a:t> à </a:t>
            </a:r>
            <a:r>
              <a:rPr lang="en-US" sz="2400" b="1" err="1">
                <a:latin typeface="Century Gothic" panose="020B0502020202020204" pitchFamily="34" charset="0"/>
              </a:rPr>
              <a:t>devolução</a:t>
            </a:r>
            <a:r>
              <a:rPr lang="en-US" sz="2400" b="1">
                <a:latin typeface="Century Gothic" panose="020B0502020202020204" pitchFamily="34" charset="0"/>
              </a:rPr>
              <a:t> da </a:t>
            </a:r>
            <a:r>
              <a:rPr lang="en-US" sz="2400" b="1" err="1">
                <a:latin typeface="Century Gothic" panose="020B0502020202020204" pitchFamily="34" charset="0"/>
              </a:rPr>
              <a:t>tarifa</a:t>
            </a:r>
            <a:r>
              <a:rPr lang="en-US" sz="2400" b="1">
                <a:latin typeface="Century Gothic" panose="020B0502020202020204" pitchFamily="34" charset="0"/>
              </a:rPr>
              <a:t> de </a:t>
            </a:r>
            <a:r>
              <a:rPr lang="en-US" sz="2400" b="1" err="1">
                <a:latin typeface="Century Gothic" panose="020B0502020202020204" pitchFamily="34" charset="0"/>
              </a:rPr>
              <a:t>contingência</a:t>
            </a:r>
            <a:r>
              <a:rPr lang="en-US" sz="2400" b="1">
                <a:latin typeface="Century Gothic" panose="020B0502020202020204" pitchFamily="34" charset="0"/>
              </a:rPr>
              <a:t> para a </a:t>
            </a:r>
            <a:r>
              <a:rPr lang="en-US" sz="2400" b="1" err="1">
                <a:latin typeface="Century Gothic" panose="020B0502020202020204" pitchFamily="34" charset="0"/>
              </a:rPr>
              <a:t>categoria</a:t>
            </a:r>
            <a:r>
              <a:rPr lang="en-US" sz="2400" b="1">
                <a:latin typeface="Century Gothic" panose="020B0502020202020204" pitchFamily="34" charset="0"/>
              </a:rPr>
              <a:t> </a:t>
            </a:r>
            <a:r>
              <a:rPr lang="en-US" sz="2400" b="1" err="1">
                <a:latin typeface="Century Gothic" panose="020B0502020202020204" pitchFamily="34" charset="0"/>
              </a:rPr>
              <a:t>Residencial</a:t>
            </a:r>
            <a:r>
              <a:rPr lang="en-US" sz="2400" b="1">
                <a:latin typeface="Century Gothic" panose="020B0502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1" grpId="0"/>
      <p:bldP spid="12" grpId="0"/>
      <p:bldP spid="13" grpId="0"/>
      <p:bldP spid="20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83825" y="2043465"/>
            <a:ext cx="5018954" cy="952113"/>
          </a:xfrm>
          <a:prstGeom prst="rect">
            <a:avLst/>
          </a:prstGeom>
          <a:solidFill>
            <a:srgbClr val="043C8C"/>
          </a:solidFill>
        </p:spPr>
      </p:sp>
      <p:sp>
        <p:nvSpPr>
          <p:cNvPr id="3" name="AutoShape 3"/>
          <p:cNvSpPr/>
          <p:nvPr/>
        </p:nvSpPr>
        <p:spPr>
          <a:xfrm>
            <a:off x="1783825" y="3232217"/>
            <a:ext cx="5018954" cy="952113"/>
          </a:xfrm>
          <a:prstGeom prst="rect">
            <a:avLst/>
          </a:prstGeom>
          <a:solidFill>
            <a:srgbClr val="3EB8EE">
              <a:alpha val="70000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1783825" y="4390314"/>
            <a:ext cx="5018954" cy="952113"/>
          </a:xfrm>
          <a:prstGeom prst="rect">
            <a:avLst/>
          </a:prstGeom>
          <a:solidFill>
            <a:srgbClr val="048C44"/>
          </a:solidFill>
        </p:spPr>
      </p:sp>
      <p:sp>
        <p:nvSpPr>
          <p:cNvPr id="5" name="TextBox 5"/>
          <p:cNvSpPr txBox="1"/>
          <p:nvPr/>
        </p:nvSpPr>
        <p:spPr>
          <a:xfrm>
            <a:off x="2150005" y="3475690"/>
            <a:ext cx="4652775" cy="408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9"/>
              </a:lnSpc>
            </a:pPr>
            <a:r>
              <a:rPr lang="en-US" sz="2313" b="1">
                <a:solidFill>
                  <a:srgbClr val="FFFFFF"/>
                </a:solidFill>
                <a:latin typeface="Century Gothic" panose="020B0502020202020204" pitchFamily="34" charset="0"/>
              </a:rPr>
              <a:t>Tarifa da Parcela B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50005" y="2286938"/>
            <a:ext cx="4652775" cy="408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9"/>
              </a:lnSpc>
            </a:pPr>
            <a:r>
              <a:rPr lang="en-US" sz="2313" b="1">
                <a:solidFill>
                  <a:srgbClr val="FFFFFF"/>
                </a:solidFill>
                <a:latin typeface="Century Gothic" panose="020B0502020202020204" pitchFamily="34" charset="0"/>
              </a:rPr>
              <a:t>Tarifa da Parcela 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50005" y="4633788"/>
            <a:ext cx="4652775" cy="408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9"/>
              </a:lnSpc>
            </a:pPr>
            <a:r>
              <a:rPr lang="en-US" sz="2313" b="1">
                <a:solidFill>
                  <a:srgbClr val="FFFFFF"/>
                </a:solidFill>
                <a:latin typeface="Century Gothic" panose="020B0502020202020204" pitchFamily="34" charset="0"/>
              </a:rPr>
              <a:t>Componentes Financeiros</a:t>
            </a:r>
          </a:p>
        </p:txBody>
      </p:sp>
      <p:sp>
        <p:nvSpPr>
          <p:cNvPr id="8" name="AutoShape 8"/>
          <p:cNvSpPr/>
          <p:nvPr/>
        </p:nvSpPr>
        <p:spPr>
          <a:xfrm>
            <a:off x="6971061" y="2043465"/>
            <a:ext cx="4865706" cy="952113"/>
          </a:xfrm>
          <a:prstGeom prst="rect">
            <a:avLst/>
          </a:prstGeom>
          <a:solidFill>
            <a:srgbClr val="191B27">
              <a:alpha val="3922"/>
            </a:srgbClr>
          </a:solidFill>
        </p:spPr>
      </p:sp>
      <p:sp>
        <p:nvSpPr>
          <p:cNvPr id="9" name="AutoShape 9"/>
          <p:cNvSpPr/>
          <p:nvPr/>
        </p:nvSpPr>
        <p:spPr>
          <a:xfrm>
            <a:off x="12044464" y="2003881"/>
            <a:ext cx="4827351" cy="952113"/>
          </a:xfrm>
          <a:prstGeom prst="rect">
            <a:avLst/>
          </a:prstGeom>
          <a:solidFill>
            <a:srgbClr val="191B27">
              <a:alpha val="19608"/>
            </a:srgbClr>
          </a:solidFill>
        </p:spPr>
      </p:sp>
      <p:sp>
        <p:nvSpPr>
          <p:cNvPr id="10" name="AutoShape 10"/>
          <p:cNvSpPr/>
          <p:nvPr/>
        </p:nvSpPr>
        <p:spPr>
          <a:xfrm>
            <a:off x="6971061" y="3232217"/>
            <a:ext cx="4890323" cy="952113"/>
          </a:xfrm>
          <a:prstGeom prst="rect">
            <a:avLst/>
          </a:prstGeom>
          <a:solidFill>
            <a:srgbClr val="191B27">
              <a:alpha val="3922"/>
            </a:srgbClr>
          </a:solidFill>
        </p:spPr>
      </p:sp>
      <p:sp>
        <p:nvSpPr>
          <p:cNvPr id="11" name="AutoShape 11"/>
          <p:cNvSpPr/>
          <p:nvPr/>
        </p:nvSpPr>
        <p:spPr>
          <a:xfrm>
            <a:off x="12044464" y="3232217"/>
            <a:ext cx="4827351" cy="952113"/>
          </a:xfrm>
          <a:prstGeom prst="rect">
            <a:avLst/>
          </a:prstGeom>
          <a:solidFill>
            <a:srgbClr val="191B27">
              <a:alpha val="19608"/>
            </a:srgbClr>
          </a:solidFill>
        </p:spPr>
      </p:sp>
      <p:sp>
        <p:nvSpPr>
          <p:cNvPr id="12" name="AutoShape 12"/>
          <p:cNvSpPr/>
          <p:nvPr/>
        </p:nvSpPr>
        <p:spPr>
          <a:xfrm>
            <a:off x="6964097" y="4390314"/>
            <a:ext cx="2284838" cy="952113"/>
          </a:xfrm>
          <a:prstGeom prst="rect">
            <a:avLst/>
          </a:prstGeom>
          <a:solidFill>
            <a:srgbClr val="191B27">
              <a:alpha val="3922"/>
            </a:srgbClr>
          </a:solidFill>
        </p:spPr>
      </p:sp>
      <p:sp>
        <p:nvSpPr>
          <p:cNvPr id="13" name="AutoShape 13"/>
          <p:cNvSpPr/>
          <p:nvPr/>
        </p:nvSpPr>
        <p:spPr>
          <a:xfrm>
            <a:off x="12044464" y="4390314"/>
            <a:ext cx="4827351" cy="952113"/>
          </a:xfrm>
          <a:prstGeom prst="rect">
            <a:avLst/>
          </a:prstGeom>
          <a:solidFill>
            <a:srgbClr val="191B27">
              <a:alpha val="19608"/>
            </a:srgbClr>
          </a:solidFill>
        </p:spPr>
      </p:sp>
      <p:sp>
        <p:nvSpPr>
          <p:cNvPr id="14" name="AutoShape 14"/>
          <p:cNvSpPr/>
          <p:nvPr/>
        </p:nvSpPr>
        <p:spPr>
          <a:xfrm>
            <a:off x="12044464" y="6400122"/>
            <a:ext cx="4827351" cy="969314"/>
          </a:xfrm>
          <a:prstGeom prst="rect">
            <a:avLst/>
          </a:prstGeom>
          <a:solidFill>
            <a:srgbClr val="191B27">
              <a:alpha val="19608"/>
            </a:srgbClr>
          </a:solidFill>
        </p:spPr>
      </p:sp>
      <p:sp>
        <p:nvSpPr>
          <p:cNvPr id="15" name="AutoShape 15"/>
          <p:cNvSpPr/>
          <p:nvPr/>
        </p:nvSpPr>
        <p:spPr>
          <a:xfrm>
            <a:off x="1783825" y="6400122"/>
            <a:ext cx="5018954" cy="952113"/>
          </a:xfrm>
          <a:prstGeom prst="rect">
            <a:avLst/>
          </a:prstGeom>
          <a:solidFill>
            <a:srgbClr val="050A30"/>
          </a:solidFill>
        </p:spPr>
      </p:sp>
      <p:sp>
        <p:nvSpPr>
          <p:cNvPr id="16" name="TextBox 16"/>
          <p:cNvSpPr txBox="1"/>
          <p:nvPr/>
        </p:nvSpPr>
        <p:spPr>
          <a:xfrm>
            <a:off x="2150005" y="6643595"/>
            <a:ext cx="4652775" cy="408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9"/>
              </a:lnSpc>
            </a:pPr>
            <a:r>
              <a:rPr lang="en-US" sz="2313" b="1">
                <a:solidFill>
                  <a:srgbClr val="FFFFFF"/>
                </a:solidFill>
                <a:latin typeface="Century Gothic" panose="020B0502020202020204" pitchFamily="34" charset="0"/>
              </a:rPr>
              <a:t>Tarifa Média R$/m³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967231" y="2264921"/>
            <a:ext cx="2838339" cy="410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6"/>
              </a:lnSpc>
            </a:pPr>
            <a:r>
              <a:rPr lang="en-US" sz="2821">
                <a:latin typeface="Century Gothic" panose="020B0502020202020204" pitchFamily="34" charset="0"/>
              </a:rPr>
              <a:t>0,34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038970" y="2304505"/>
            <a:ext cx="2838339" cy="410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6"/>
              </a:lnSpc>
            </a:pPr>
            <a:r>
              <a:rPr lang="en-US" sz="2821">
                <a:latin typeface="Century Gothic" panose="020B0502020202020204" pitchFamily="34" charset="0"/>
              </a:rPr>
              <a:t>0,37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967231" y="3532840"/>
            <a:ext cx="2838339" cy="410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6"/>
              </a:lnSpc>
            </a:pPr>
            <a:r>
              <a:rPr lang="en-US" sz="2821">
                <a:latin typeface="Century Gothic" panose="020B0502020202020204" pitchFamily="34" charset="0"/>
              </a:rPr>
              <a:t>4,96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042507" y="3557576"/>
            <a:ext cx="2838339" cy="410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6"/>
              </a:lnSpc>
            </a:pPr>
            <a:r>
              <a:rPr lang="en-US" sz="2821">
                <a:latin typeface="Century Gothic" panose="020B0502020202020204" pitchFamily="34" charset="0"/>
              </a:rPr>
              <a:t>5,59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046043" y="4690938"/>
            <a:ext cx="2838339" cy="410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6"/>
              </a:lnSpc>
            </a:pPr>
            <a:r>
              <a:rPr lang="en-US" sz="2821">
                <a:latin typeface="Century Gothic" panose="020B0502020202020204" pitchFamily="34" charset="0"/>
              </a:rPr>
              <a:t>-0,35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487400" y="6781663"/>
            <a:ext cx="2103237" cy="410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6"/>
              </a:lnSpc>
            </a:pPr>
            <a:r>
              <a:rPr lang="en-US" sz="2821">
                <a:latin typeface="Century Gothic" panose="020B0502020202020204" pitchFamily="34" charset="0"/>
              </a:rPr>
              <a:t>5,61</a:t>
            </a:r>
          </a:p>
        </p:txBody>
      </p:sp>
      <p:sp>
        <p:nvSpPr>
          <p:cNvPr id="23" name="AutoShape 23"/>
          <p:cNvSpPr/>
          <p:nvPr/>
        </p:nvSpPr>
        <p:spPr>
          <a:xfrm>
            <a:off x="9551929" y="4390314"/>
            <a:ext cx="2309455" cy="952113"/>
          </a:xfrm>
          <a:prstGeom prst="rect">
            <a:avLst/>
          </a:prstGeom>
          <a:solidFill>
            <a:srgbClr val="191B27">
              <a:alpha val="3922"/>
            </a:srgbClr>
          </a:solidFill>
        </p:spPr>
        <p:txBody>
          <a:bodyPr/>
          <a:lstStyle/>
          <a:p>
            <a:endParaRPr lang="pt-BR"/>
          </a:p>
        </p:txBody>
      </p:sp>
      <p:sp>
        <p:nvSpPr>
          <p:cNvPr id="24" name="TextBox 24"/>
          <p:cNvSpPr txBox="1"/>
          <p:nvPr/>
        </p:nvSpPr>
        <p:spPr>
          <a:xfrm>
            <a:off x="7663547" y="4753952"/>
            <a:ext cx="1239989" cy="410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6"/>
              </a:lnSpc>
            </a:pPr>
            <a:r>
              <a:rPr lang="en-US" sz="2821">
                <a:latin typeface="Century Gothic" panose="020B0502020202020204" pitchFamily="34" charset="0"/>
              </a:rPr>
              <a:t>-0,2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304381" y="4766804"/>
            <a:ext cx="1239989" cy="410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6"/>
              </a:lnSpc>
            </a:pPr>
            <a:r>
              <a:rPr lang="en-US" sz="2821">
                <a:latin typeface="Century Gothic" panose="020B0502020202020204" pitchFamily="34" charset="0"/>
              </a:rPr>
              <a:t>-0,1</a:t>
            </a:r>
          </a:p>
        </p:txBody>
      </p:sp>
      <p:sp>
        <p:nvSpPr>
          <p:cNvPr id="26" name="AutoShape 26"/>
          <p:cNvSpPr/>
          <p:nvPr/>
        </p:nvSpPr>
        <p:spPr>
          <a:xfrm>
            <a:off x="6995677" y="6417323"/>
            <a:ext cx="2284838" cy="952113"/>
          </a:xfrm>
          <a:prstGeom prst="rect">
            <a:avLst/>
          </a:prstGeom>
          <a:solidFill>
            <a:srgbClr val="191B27">
              <a:alpha val="3922"/>
            </a:srgbClr>
          </a:solidFill>
        </p:spPr>
      </p:sp>
      <p:sp>
        <p:nvSpPr>
          <p:cNvPr id="27" name="TextBox 27"/>
          <p:cNvSpPr txBox="1"/>
          <p:nvPr/>
        </p:nvSpPr>
        <p:spPr>
          <a:xfrm>
            <a:off x="7713010" y="6782016"/>
            <a:ext cx="1239989" cy="410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6"/>
              </a:lnSpc>
            </a:pPr>
            <a:r>
              <a:rPr lang="en-US" sz="2821">
                <a:latin typeface="Century Gothic" panose="020B0502020202020204" pitchFamily="34" charset="0"/>
              </a:rPr>
              <a:t>5,12</a:t>
            </a:r>
          </a:p>
        </p:txBody>
      </p:sp>
      <p:sp>
        <p:nvSpPr>
          <p:cNvPr id="28" name="AutoShape 28"/>
          <p:cNvSpPr/>
          <p:nvPr/>
        </p:nvSpPr>
        <p:spPr>
          <a:xfrm>
            <a:off x="9590335" y="6400122"/>
            <a:ext cx="2309455" cy="969314"/>
          </a:xfrm>
          <a:prstGeom prst="rect">
            <a:avLst/>
          </a:prstGeom>
          <a:solidFill>
            <a:srgbClr val="191B27">
              <a:alpha val="3922"/>
            </a:srgbClr>
          </a:solidFill>
        </p:spPr>
      </p:sp>
      <p:sp>
        <p:nvSpPr>
          <p:cNvPr id="29" name="TextBox 29"/>
          <p:cNvSpPr txBox="1"/>
          <p:nvPr/>
        </p:nvSpPr>
        <p:spPr>
          <a:xfrm>
            <a:off x="10482091" y="6782243"/>
            <a:ext cx="1239989" cy="410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6"/>
              </a:lnSpc>
            </a:pPr>
            <a:r>
              <a:rPr lang="en-US" sz="2821">
                <a:latin typeface="Century Gothic" panose="020B0502020202020204" pitchFamily="34" charset="0"/>
              </a:rPr>
              <a:t>5,22</a:t>
            </a: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05491" y="6630665"/>
            <a:ext cx="558056" cy="558056"/>
          </a:xfrm>
          <a:prstGeom prst="rect">
            <a:avLst/>
          </a:prstGeom>
        </p:spPr>
      </p:pic>
      <p:sp>
        <p:nvSpPr>
          <p:cNvPr id="32" name="AutoShape 32"/>
          <p:cNvSpPr/>
          <p:nvPr/>
        </p:nvSpPr>
        <p:spPr>
          <a:xfrm>
            <a:off x="1783825" y="5901758"/>
            <a:ext cx="15087990" cy="0"/>
          </a:xfrm>
          <a:prstGeom prst="line">
            <a:avLst/>
          </a:prstGeom>
          <a:ln w="9525" cap="flat">
            <a:solidFill>
              <a:srgbClr val="BDC2C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AutoShape 39"/>
          <p:cNvSpPr/>
          <p:nvPr/>
        </p:nvSpPr>
        <p:spPr>
          <a:xfrm>
            <a:off x="6995677" y="1028700"/>
            <a:ext cx="4865706" cy="866286"/>
          </a:xfrm>
          <a:prstGeom prst="rect">
            <a:avLst/>
          </a:prstGeom>
          <a:solidFill>
            <a:srgbClr val="191B27">
              <a:alpha val="3922"/>
            </a:srgbClr>
          </a:solidFill>
        </p:spPr>
      </p:sp>
      <p:sp>
        <p:nvSpPr>
          <p:cNvPr id="40" name="TextBox 40"/>
          <p:cNvSpPr txBox="1"/>
          <p:nvPr/>
        </p:nvSpPr>
        <p:spPr>
          <a:xfrm>
            <a:off x="8885212" y="1246826"/>
            <a:ext cx="2838339" cy="410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6"/>
              </a:lnSpc>
            </a:pPr>
            <a:r>
              <a:rPr lang="en-US" sz="2821" b="1">
                <a:latin typeface="Century Gothic" panose="020B0502020202020204" pitchFamily="34" charset="0"/>
              </a:rPr>
              <a:t>2021</a:t>
            </a:r>
          </a:p>
        </p:txBody>
      </p:sp>
      <p:sp>
        <p:nvSpPr>
          <p:cNvPr id="41" name="AutoShape 41"/>
          <p:cNvSpPr/>
          <p:nvPr/>
        </p:nvSpPr>
        <p:spPr>
          <a:xfrm>
            <a:off x="12044464" y="1028700"/>
            <a:ext cx="4827351" cy="866286"/>
          </a:xfrm>
          <a:prstGeom prst="rect">
            <a:avLst/>
          </a:prstGeom>
          <a:solidFill>
            <a:srgbClr val="191B27">
              <a:alpha val="19608"/>
            </a:srgbClr>
          </a:solidFill>
        </p:spPr>
      </p:sp>
      <p:sp>
        <p:nvSpPr>
          <p:cNvPr id="42" name="TextBox 42"/>
          <p:cNvSpPr txBox="1"/>
          <p:nvPr/>
        </p:nvSpPr>
        <p:spPr>
          <a:xfrm>
            <a:off x="13875708" y="1246826"/>
            <a:ext cx="2838339" cy="410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6"/>
              </a:lnSpc>
            </a:pPr>
            <a:r>
              <a:rPr lang="en-US" sz="2821" b="1">
                <a:latin typeface="Century Gothic" panose="020B0502020202020204" pitchFamily="34" charset="0"/>
              </a:rPr>
              <a:t>2022</a:t>
            </a:r>
          </a:p>
        </p:txBody>
      </p:sp>
      <p:sp>
        <p:nvSpPr>
          <p:cNvPr id="45" name="AutoShape 45"/>
          <p:cNvSpPr/>
          <p:nvPr/>
        </p:nvSpPr>
        <p:spPr>
          <a:xfrm>
            <a:off x="1736520" y="7875150"/>
            <a:ext cx="15087990" cy="0"/>
          </a:xfrm>
          <a:prstGeom prst="line">
            <a:avLst/>
          </a:prstGeom>
          <a:ln w="9525" cap="flat">
            <a:solidFill>
              <a:srgbClr val="BDC2C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6" name="Picture 31">
            <a:extLst>
              <a:ext uri="{FF2B5EF4-FFF2-40B4-BE49-F238E27FC236}">
                <a16:creationId xmlns:a16="http://schemas.microsoft.com/office/drawing/2014/main" id="{D7E4A60F-B623-4F25-BE1D-90AF9FAFB0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68209" y="4611521"/>
            <a:ext cx="558056" cy="558056"/>
          </a:xfrm>
          <a:prstGeom prst="rect">
            <a:avLst/>
          </a:prstGeom>
        </p:spPr>
      </p:pic>
      <p:pic>
        <p:nvPicPr>
          <p:cNvPr id="34" name="Imagem 33" descr="Tela preta com letras brancas&#10;&#10;Descrição gerada automaticamente">
            <a:extLst>
              <a:ext uri="{FF2B5EF4-FFF2-40B4-BE49-F238E27FC236}">
                <a16:creationId xmlns:a16="http://schemas.microsoft.com/office/drawing/2014/main" id="{3C035289-63A7-4311-B232-55E499FD21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947" y="4562620"/>
            <a:ext cx="610568" cy="674660"/>
          </a:xfrm>
          <a:prstGeom prst="rect">
            <a:avLst/>
          </a:prstGeom>
        </p:spPr>
      </p:pic>
      <p:pic>
        <p:nvPicPr>
          <p:cNvPr id="44" name="Imagem 43" descr="Tela preta com letras brancas&#10;&#10;Descrição gerada automaticamente">
            <a:extLst>
              <a:ext uri="{FF2B5EF4-FFF2-40B4-BE49-F238E27FC236}">
                <a16:creationId xmlns:a16="http://schemas.microsoft.com/office/drawing/2014/main" id="{176404E9-80A1-4D52-9D3E-7CCB1DFDF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535" y="6547449"/>
            <a:ext cx="610568" cy="674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7" grpId="0"/>
      <p:bldP spid="29" grpId="0"/>
      <p:bldP spid="40" grpId="0"/>
      <p:bldP spid="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63164" y="2918503"/>
            <a:ext cx="1307023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pt-BR" sz="6000" b="1">
                <a:latin typeface="Century Gothic" panose="020B0502020202020204" pitchFamily="34" charset="0"/>
              </a:rPr>
              <a:t>Reajuste da C</a:t>
            </a:r>
            <a:r>
              <a:rPr lang="en-US" sz="6000" b="1" err="1">
                <a:latin typeface="Century Gothic" panose="020B0502020202020204" pitchFamily="34" charset="0"/>
              </a:rPr>
              <a:t>ategoria</a:t>
            </a:r>
            <a:r>
              <a:rPr lang="en-US" sz="6000" b="1">
                <a:latin typeface="Century Gothic" panose="020B0502020202020204" pitchFamily="34" charset="0"/>
              </a:rPr>
              <a:t> Residencial</a:t>
            </a:r>
            <a:endParaRPr lang="en-US" sz="6000" b="1" u="none">
              <a:latin typeface="Century Gothic" panose="020B0502020202020204" pitchFamily="34" charset="0"/>
            </a:endParaRPr>
          </a:p>
        </p:txBody>
      </p:sp>
      <p:pic>
        <p:nvPicPr>
          <p:cNvPr id="3" name="Picture 31">
            <a:extLst>
              <a:ext uri="{FF2B5EF4-FFF2-40B4-BE49-F238E27FC236}">
                <a16:creationId xmlns:a16="http://schemas.microsoft.com/office/drawing/2014/main" id="{3D86D954-BB2B-4341-B81E-11A54F2D08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293769" y="4502210"/>
            <a:ext cx="1700462" cy="170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3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43">
            <a:extLst>
              <a:ext uri="{FF2B5EF4-FFF2-40B4-BE49-F238E27FC236}">
                <a16:creationId xmlns:a16="http://schemas.microsoft.com/office/drawing/2014/main" id="{C5D0604D-8889-4250-A496-CDE389754C14}"/>
              </a:ext>
            </a:extLst>
          </p:cNvPr>
          <p:cNvSpPr/>
          <p:nvPr/>
        </p:nvSpPr>
        <p:spPr>
          <a:xfrm>
            <a:off x="851493" y="7937670"/>
            <a:ext cx="5217102" cy="1012262"/>
          </a:xfrm>
          <a:prstGeom prst="rect">
            <a:avLst/>
          </a:prstGeom>
          <a:solidFill>
            <a:srgbClr val="050A30"/>
          </a:solidFill>
        </p:spPr>
      </p:sp>
      <p:sp>
        <p:nvSpPr>
          <p:cNvPr id="3" name="AutoShape 14">
            <a:extLst>
              <a:ext uri="{FF2B5EF4-FFF2-40B4-BE49-F238E27FC236}">
                <a16:creationId xmlns:a16="http://schemas.microsoft.com/office/drawing/2014/main" id="{FC7FFA4D-3A33-4C2B-A523-6C65C7735A06}"/>
              </a:ext>
            </a:extLst>
          </p:cNvPr>
          <p:cNvSpPr/>
          <p:nvPr/>
        </p:nvSpPr>
        <p:spPr>
          <a:xfrm>
            <a:off x="12481784" y="1864673"/>
            <a:ext cx="2546267" cy="969314"/>
          </a:xfrm>
          <a:prstGeom prst="rect">
            <a:avLst/>
          </a:prstGeom>
          <a:solidFill>
            <a:srgbClr val="191B27">
              <a:alpha val="19608"/>
            </a:srgbClr>
          </a:solidFill>
        </p:spPr>
      </p:sp>
      <p:sp>
        <p:nvSpPr>
          <p:cNvPr id="4" name="AutoShape 15">
            <a:extLst>
              <a:ext uri="{FF2B5EF4-FFF2-40B4-BE49-F238E27FC236}">
                <a16:creationId xmlns:a16="http://schemas.microsoft.com/office/drawing/2014/main" id="{E166DD30-D19E-4E82-91F0-44E3188080C3}"/>
              </a:ext>
            </a:extLst>
          </p:cNvPr>
          <p:cNvSpPr/>
          <p:nvPr/>
        </p:nvSpPr>
        <p:spPr>
          <a:xfrm>
            <a:off x="2221144" y="1864673"/>
            <a:ext cx="5018954" cy="952113"/>
          </a:xfrm>
          <a:prstGeom prst="rect">
            <a:avLst/>
          </a:prstGeom>
          <a:solidFill>
            <a:srgbClr val="050A30"/>
          </a:solidFill>
        </p:spPr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828DDA5F-CDAB-4CF9-95DD-BEBC898C7499}"/>
              </a:ext>
            </a:extLst>
          </p:cNvPr>
          <p:cNvSpPr txBox="1"/>
          <p:nvPr/>
        </p:nvSpPr>
        <p:spPr>
          <a:xfrm>
            <a:off x="2587324" y="2108146"/>
            <a:ext cx="4652775" cy="408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9"/>
              </a:lnSpc>
            </a:pPr>
            <a:r>
              <a:rPr lang="en-US" sz="2313" b="1">
                <a:solidFill>
                  <a:srgbClr val="FFFFFF"/>
                </a:solidFill>
                <a:latin typeface="Century Gothic" panose="020B0502020202020204" pitchFamily="34" charset="0"/>
              </a:rPr>
              <a:t>Tarifa </a:t>
            </a:r>
            <a:r>
              <a:rPr lang="en-US" sz="2313" b="1" err="1">
                <a:solidFill>
                  <a:srgbClr val="FFFFFF"/>
                </a:solidFill>
                <a:latin typeface="Century Gothic" panose="020B0502020202020204" pitchFamily="34" charset="0"/>
              </a:rPr>
              <a:t>Média</a:t>
            </a:r>
            <a:r>
              <a:rPr lang="en-US" sz="2313" b="1">
                <a:solidFill>
                  <a:srgbClr val="FFFFFF"/>
                </a:solidFill>
                <a:latin typeface="Century Gothic" panose="020B0502020202020204" pitchFamily="34" charset="0"/>
              </a:rPr>
              <a:t> R$/m³</a:t>
            </a: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DD98B7B2-E061-430A-828C-B815DBEDC123}"/>
              </a:ext>
            </a:extLst>
          </p:cNvPr>
          <p:cNvSpPr txBox="1"/>
          <p:nvPr/>
        </p:nvSpPr>
        <p:spPr>
          <a:xfrm>
            <a:off x="12703298" y="2142913"/>
            <a:ext cx="2103237" cy="410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6"/>
              </a:lnSpc>
            </a:pPr>
            <a:r>
              <a:rPr lang="en-US" sz="2821" b="1">
                <a:latin typeface="Century Gothic" panose="020B0502020202020204" pitchFamily="34" charset="0"/>
              </a:rPr>
              <a:t>5,61</a:t>
            </a:r>
          </a:p>
        </p:txBody>
      </p:sp>
      <p:sp>
        <p:nvSpPr>
          <p:cNvPr id="7" name="AutoShape 26">
            <a:extLst>
              <a:ext uri="{FF2B5EF4-FFF2-40B4-BE49-F238E27FC236}">
                <a16:creationId xmlns:a16="http://schemas.microsoft.com/office/drawing/2014/main" id="{12EE60FA-6E02-4E38-81D0-E289922FECD2}"/>
              </a:ext>
            </a:extLst>
          </p:cNvPr>
          <p:cNvSpPr/>
          <p:nvPr/>
        </p:nvSpPr>
        <p:spPr>
          <a:xfrm>
            <a:off x="7848600" y="1866900"/>
            <a:ext cx="2284838" cy="952113"/>
          </a:xfrm>
          <a:prstGeom prst="rect">
            <a:avLst/>
          </a:prstGeom>
          <a:solidFill>
            <a:srgbClr val="191B27">
              <a:alpha val="3922"/>
            </a:srgbClr>
          </a:solidFill>
        </p:spPr>
      </p:sp>
      <p:sp>
        <p:nvSpPr>
          <p:cNvPr id="8" name="TextBox 27">
            <a:extLst>
              <a:ext uri="{FF2B5EF4-FFF2-40B4-BE49-F238E27FC236}">
                <a16:creationId xmlns:a16="http://schemas.microsoft.com/office/drawing/2014/main" id="{1B42444D-9731-450A-96A1-479FE83ED7E2}"/>
              </a:ext>
            </a:extLst>
          </p:cNvPr>
          <p:cNvSpPr txBox="1"/>
          <p:nvPr/>
        </p:nvSpPr>
        <p:spPr>
          <a:xfrm>
            <a:off x="8371024" y="2142913"/>
            <a:ext cx="1239989" cy="410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6"/>
              </a:lnSpc>
            </a:pPr>
            <a:r>
              <a:rPr lang="en-US" sz="2821" b="1">
                <a:latin typeface="Century Gothic" panose="020B0502020202020204" pitchFamily="34" charset="0"/>
              </a:rPr>
              <a:t>5,12</a:t>
            </a:r>
          </a:p>
        </p:txBody>
      </p:sp>
      <p:pic>
        <p:nvPicPr>
          <p:cNvPr id="12" name="Picture 31">
            <a:extLst>
              <a:ext uri="{FF2B5EF4-FFF2-40B4-BE49-F238E27FC236}">
                <a16:creationId xmlns:a16="http://schemas.microsoft.com/office/drawing/2014/main" id="{FC3D1D49-7F96-48AE-992C-D4623554F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4363" y="2070302"/>
            <a:ext cx="558056" cy="558056"/>
          </a:xfrm>
          <a:prstGeom prst="rect">
            <a:avLst/>
          </a:prstGeom>
        </p:spPr>
      </p:pic>
      <p:sp>
        <p:nvSpPr>
          <p:cNvPr id="13" name="AutoShape 33">
            <a:extLst>
              <a:ext uri="{FF2B5EF4-FFF2-40B4-BE49-F238E27FC236}">
                <a16:creationId xmlns:a16="http://schemas.microsoft.com/office/drawing/2014/main" id="{6E917122-59AE-4AF6-A03E-E5BAF5DFED5C}"/>
              </a:ext>
            </a:extLst>
          </p:cNvPr>
          <p:cNvSpPr/>
          <p:nvPr/>
        </p:nvSpPr>
        <p:spPr>
          <a:xfrm>
            <a:off x="6795093" y="7937670"/>
            <a:ext cx="5006383" cy="1012262"/>
          </a:xfrm>
          <a:prstGeom prst="rect">
            <a:avLst/>
          </a:prstGeom>
          <a:solidFill>
            <a:srgbClr val="050A30"/>
          </a:solidFill>
        </p:spPr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C2D5E3E8-717D-4DC2-80F9-7F429641F683}"/>
              </a:ext>
            </a:extLst>
          </p:cNvPr>
          <p:cNvSpPr txBox="1"/>
          <p:nvPr/>
        </p:nvSpPr>
        <p:spPr>
          <a:xfrm>
            <a:off x="7669796" y="8160464"/>
            <a:ext cx="3017648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2"/>
              </a:lnSpc>
            </a:pPr>
            <a:r>
              <a:rPr lang="en-US" sz="3260" b="1">
                <a:solidFill>
                  <a:srgbClr val="FFFFFF"/>
                </a:solidFill>
                <a:latin typeface="Century Gothic" panose="020B0502020202020204" pitchFamily="34" charset="0"/>
              </a:rPr>
              <a:t>+ 9,65%</a:t>
            </a:r>
          </a:p>
        </p:txBody>
      </p:sp>
      <p:pic>
        <p:nvPicPr>
          <p:cNvPr id="17" name="Picture 37">
            <a:extLst>
              <a:ext uri="{FF2B5EF4-FFF2-40B4-BE49-F238E27FC236}">
                <a16:creationId xmlns:a16="http://schemas.microsoft.com/office/drawing/2014/main" id="{17F69DFE-CA54-4E15-804F-01B4DF9A7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253375" y="8071979"/>
            <a:ext cx="593310" cy="593310"/>
          </a:xfrm>
          <a:prstGeom prst="rect">
            <a:avLst/>
          </a:prstGeom>
        </p:spPr>
      </p:pic>
      <p:sp>
        <p:nvSpPr>
          <p:cNvPr id="20" name="TextBox 44">
            <a:extLst>
              <a:ext uri="{FF2B5EF4-FFF2-40B4-BE49-F238E27FC236}">
                <a16:creationId xmlns:a16="http://schemas.microsoft.com/office/drawing/2014/main" id="{FA236213-1276-4AAC-878C-D8E0EC075562}"/>
              </a:ext>
            </a:extLst>
          </p:cNvPr>
          <p:cNvSpPr txBox="1"/>
          <p:nvPr/>
        </p:nvSpPr>
        <p:spPr>
          <a:xfrm>
            <a:off x="1130521" y="8180169"/>
            <a:ext cx="4946709" cy="439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8"/>
              </a:lnSpc>
            </a:pPr>
            <a:r>
              <a:rPr lang="en-US" sz="2459" b="1" err="1">
                <a:solidFill>
                  <a:srgbClr val="FFFFFF"/>
                </a:solidFill>
                <a:latin typeface="Century Gothic" panose="020B0502020202020204" pitchFamily="34" charset="0"/>
              </a:rPr>
              <a:t>Índice</a:t>
            </a:r>
            <a:r>
              <a:rPr lang="en-US" sz="2459" b="1">
                <a:solidFill>
                  <a:srgbClr val="FFFFFF"/>
                </a:solidFill>
                <a:latin typeface="Century Gothic" panose="020B0502020202020204" pitchFamily="34" charset="0"/>
              </a:rPr>
              <a:t> de </a:t>
            </a:r>
            <a:r>
              <a:rPr lang="en-US" sz="2459" b="1" err="1">
                <a:solidFill>
                  <a:srgbClr val="FFFFFF"/>
                </a:solidFill>
                <a:latin typeface="Century Gothic" panose="020B0502020202020204" pitchFamily="34" charset="0"/>
              </a:rPr>
              <a:t>Reajuste</a:t>
            </a:r>
            <a:r>
              <a:rPr lang="en-US" sz="2459" b="1">
                <a:solidFill>
                  <a:srgbClr val="FFFFFF"/>
                </a:solidFill>
                <a:latin typeface="Century Gothic" panose="020B0502020202020204" pitchFamily="34" charset="0"/>
              </a:rPr>
              <a:t> 2022</a:t>
            </a:r>
          </a:p>
        </p:txBody>
      </p:sp>
      <p:sp>
        <p:nvSpPr>
          <p:cNvPr id="21" name="AutoShape 45">
            <a:extLst>
              <a:ext uri="{FF2B5EF4-FFF2-40B4-BE49-F238E27FC236}">
                <a16:creationId xmlns:a16="http://schemas.microsoft.com/office/drawing/2014/main" id="{0147D59F-A1BE-4383-A3C7-8AAA118E84CC}"/>
              </a:ext>
            </a:extLst>
          </p:cNvPr>
          <p:cNvSpPr/>
          <p:nvPr/>
        </p:nvSpPr>
        <p:spPr>
          <a:xfrm>
            <a:off x="1807856" y="3341928"/>
            <a:ext cx="15087990" cy="0"/>
          </a:xfrm>
          <a:prstGeom prst="line">
            <a:avLst/>
          </a:prstGeom>
          <a:ln w="9525" cap="flat">
            <a:solidFill>
              <a:srgbClr val="BDC2C5"/>
            </a:solidFill>
            <a:prstDash val="solid"/>
            <a:headEnd type="none" w="sm" len="sm"/>
            <a:tailEnd type="none" w="sm" len="sm"/>
          </a:ln>
        </p:spPr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1C26F7F8-594D-444C-BF13-05BD578A649E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10119583" y="2349330"/>
            <a:ext cx="2362201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0C990F18-50B1-48B4-94A2-C419B3594EFA}"/>
              </a:ext>
            </a:extLst>
          </p:cNvPr>
          <p:cNvGrpSpPr/>
          <p:nvPr/>
        </p:nvGrpSpPr>
        <p:grpSpPr>
          <a:xfrm>
            <a:off x="7745086" y="3837070"/>
            <a:ext cx="2895600" cy="969314"/>
            <a:chOff x="9358425" y="4195053"/>
            <a:chExt cx="2895600" cy="969314"/>
          </a:xfrm>
        </p:grpSpPr>
        <p:sp>
          <p:nvSpPr>
            <p:cNvPr id="18" name="AutoShape 14">
              <a:extLst>
                <a:ext uri="{FF2B5EF4-FFF2-40B4-BE49-F238E27FC236}">
                  <a16:creationId xmlns:a16="http://schemas.microsoft.com/office/drawing/2014/main" id="{DC65F53C-9132-447A-B589-C4A67C615E73}"/>
                </a:ext>
              </a:extLst>
            </p:cNvPr>
            <p:cNvSpPr/>
            <p:nvPr/>
          </p:nvSpPr>
          <p:spPr>
            <a:xfrm>
              <a:off x="9358425" y="4195053"/>
              <a:ext cx="2895600" cy="969314"/>
            </a:xfrm>
            <a:prstGeom prst="rect">
              <a:avLst/>
            </a:prstGeom>
            <a:solidFill>
              <a:srgbClr val="191B27">
                <a:alpha val="19608"/>
              </a:srgbClr>
            </a:solidFill>
          </p:spPr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F470678B-6109-4D62-81FF-594729B3E83F}"/>
                </a:ext>
              </a:extLst>
            </p:cNvPr>
            <p:cNvSpPr txBox="1"/>
            <p:nvPr/>
          </p:nvSpPr>
          <p:spPr>
            <a:xfrm>
              <a:off x="9764572" y="4474621"/>
              <a:ext cx="2103237" cy="410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86"/>
                </a:lnSpc>
              </a:pPr>
              <a:r>
                <a:rPr lang="en-US" sz="2821" b="1">
                  <a:latin typeface="Century Gothic" panose="020B0502020202020204" pitchFamily="34" charset="0"/>
                </a:rPr>
                <a:t>5,61</a:t>
              </a: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303FEEFA-9F8C-4172-AC3F-DBFE6E9858A4}"/>
              </a:ext>
            </a:extLst>
          </p:cNvPr>
          <p:cNvGrpSpPr/>
          <p:nvPr/>
        </p:nvGrpSpPr>
        <p:grpSpPr>
          <a:xfrm>
            <a:off x="7755056" y="5801638"/>
            <a:ext cx="2875665" cy="952113"/>
            <a:chOff x="9378359" y="5386382"/>
            <a:chExt cx="2875665" cy="952113"/>
          </a:xfrm>
        </p:grpSpPr>
        <p:sp>
          <p:nvSpPr>
            <p:cNvPr id="23" name="AutoShape 26">
              <a:extLst>
                <a:ext uri="{FF2B5EF4-FFF2-40B4-BE49-F238E27FC236}">
                  <a16:creationId xmlns:a16="http://schemas.microsoft.com/office/drawing/2014/main" id="{F59BB1AA-287A-4E1A-8E1B-E61F54FA03DD}"/>
                </a:ext>
              </a:extLst>
            </p:cNvPr>
            <p:cNvSpPr/>
            <p:nvPr/>
          </p:nvSpPr>
          <p:spPr>
            <a:xfrm>
              <a:off x="9378359" y="5386382"/>
              <a:ext cx="2875665" cy="952113"/>
            </a:xfrm>
            <a:prstGeom prst="rect">
              <a:avLst/>
            </a:prstGeom>
            <a:solidFill>
              <a:srgbClr val="191B27">
                <a:alpha val="3922"/>
              </a:srgbClr>
            </a:solidFill>
          </p:spPr>
        </p:sp>
        <p:sp>
          <p:nvSpPr>
            <p:cNvPr id="25" name="TextBox 27">
              <a:extLst>
                <a:ext uri="{FF2B5EF4-FFF2-40B4-BE49-F238E27FC236}">
                  <a16:creationId xmlns:a16="http://schemas.microsoft.com/office/drawing/2014/main" id="{24498433-4CD1-4D60-A298-90A81BB42543}"/>
                </a:ext>
              </a:extLst>
            </p:cNvPr>
            <p:cNvSpPr txBox="1"/>
            <p:nvPr/>
          </p:nvSpPr>
          <p:spPr>
            <a:xfrm>
              <a:off x="10155492" y="5657349"/>
              <a:ext cx="1239989" cy="410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86"/>
                </a:lnSpc>
              </a:pPr>
              <a:r>
                <a:rPr lang="en-US" sz="2821" b="1">
                  <a:latin typeface="Century Gothic" panose="020B0502020202020204" pitchFamily="34" charset="0"/>
                </a:rPr>
                <a:t>5,12</a:t>
              </a:r>
            </a:p>
          </p:txBody>
        </p:sp>
      </p:grpSp>
      <p:pic>
        <p:nvPicPr>
          <p:cNvPr id="26" name="Picture 3">
            <a:extLst>
              <a:ext uri="{FF2B5EF4-FFF2-40B4-BE49-F238E27FC236}">
                <a16:creationId xmlns:a16="http://schemas.microsoft.com/office/drawing/2014/main" id="{E7C51D13-4E03-4472-BE3E-E22751819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872423" y="6984525"/>
            <a:ext cx="738590" cy="430229"/>
          </a:xfrm>
          <a:prstGeom prst="rect">
            <a:avLst/>
          </a:prstGeom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C3382E01-8108-4FCD-8ACF-69647CD864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823591" y="5067842"/>
            <a:ext cx="738590" cy="614876"/>
          </a:xfrm>
          <a:prstGeom prst="rect">
            <a:avLst/>
          </a:prstGeom>
        </p:spPr>
      </p:pic>
      <p:sp>
        <p:nvSpPr>
          <p:cNvPr id="28" name="AutoShape 39">
            <a:extLst>
              <a:ext uri="{FF2B5EF4-FFF2-40B4-BE49-F238E27FC236}">
                <a16:creationId xmlns:a16="http://schemas.microsoft.com/office/drawing/2014/main" id="{378E4CF6-8587-44E8-AB1D-113C7ECBC502}"/>
              </a:ext>
            </a:extLst>
          </p:cNvPr>
          <p:cNvSpPr/>
          <p:nvPr/>
        </p:nvSpPr>
        <p:spPr>
          <a:xfrm>
            <a:off x="7848601" y="839571"/>
            <a:ext cx="2284838" cy="866286"/>
          </a:xfrm>
          <a:prstGeom prst="rect">
            <a:avLst/>
          </a:prstGeom>
          <a:solidFill>
            <a:srgbClr val="191B27">
              <a:alpha val="3922"/>
            </a:srgbClr>
          </a:solidFill>
        </p:spPr>
      </p:sp>
      <p:sp>
        <p:nvSpPr>
          <p:cNvPr id="29" name="TextBox 40">
            <a:extLst>
              <a:ext uri="{FF2B5EF4-FFF2-40B4-BE49-F238E27FC236}">
                <a16:creationId xmlns:a16="http://schemas.microsoft.com/office/drawing/2014/main" id="{B677533C-DEB2-4E8B-AFE7-EA8BED114C07}"/>
              </a:ext>
            </a:extLst>
          </p:cNvPr>
          <p:cNvSpPr txBox="1"/>
          <p:nvPr/>
        </p:nvSpPr>
        <p:spPr>
          <a:xfrm>
            <a:off x="8700413" y="1075126"/>
            <a:ext cx="2838339" cy="410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6"/>
              </a:lnSpc>
            </a:pPr>
            <a:r>
              <a:rPr lang="en-US" sz="2821" b="1">
                <a:latin typeface="Century Gothic" panose="020B0502020202020204" pitchFamily="34" charset="0"/>
              </a:rPr>
              <a:t>2021</a:t>
            </a:r>
          </a:p>
        </p:txBody>
      </p:sp>
      <p:sp>
        <p:nvSpPr>
          <p:cNvPr id="30" name="AutoShape 41">
            <a:extLst>
              <a:ext uri="{FF2B5EF4-FFF2-40B4-BE49-F238E27FC236}">
                <a16:creationId xmlns:a16="http://schemas.microsoft.com/office/drawing/2014/main" id="{DF6A842D-3B0A-4F0A-BF4E-2CB409A47B2D}"/>
              </a:ext>
            </a:extLst>
          </p:cNvPr>
          <p:cNvSpPr/>
          <p:nvPr/>
        </p:nvSpPr>
        <p:spPr>
          <a:xfrm>
            <a:off x="12481784" y="788444"/>
            <a:ext cx="2546267" cy="866286"/>
          </a:xfrm>
          <a:prstGeom prst="rect">
            <a:avLst/>
          </a:prstGeom>
          <a:solidFill>
            <a:srgbClr val="191B27">
              <a:alpha val="19608"/>
            </a:srgbClr>
          </a:solidFill>
        </p:spPr>
      </p:sp>
      <p:sp>
        <p:nvSpPr>
          <p:cNvPr id="31" name="TextBox 42">
            <a:extLst>
              <a:ext uri="{FF2B5EF4-FFF2-40B4-BE49-F238E27FC236}">
                <a16:creationId xmlns:a16="http://schemas.microsoft.com/office/drawing/2014/main" id="{2885F13C-56DA-48C4-859A-A59C78E0CDC3}"/>
              </a:ext>
            </a:extLst>
          </p:cNvPr>
          <p:cNvSpPr txBox="1"/>
          <p:nvPr/>
        </p:nvSpPr>
        <p:spPr>
          <a:xfrm>
            <a:off x="13387365" y="1075125"/>
            <a:ext cx="2838339" cy="410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6"/>
              </a:lnSpc>
            </a:pPr>
            <a:r>
              <a:rPr lang="en-US" sz="2821" b="1">
                <a:latin typeface="Century Gothic" panose="020B0502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710639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4" grpId="0"/>
      <p:bldP spid="20" grpId="0"/>
      <p:bldP spid="29" grpId="0"/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3735" y="3169422"/>
            <a:ext cx="1709952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pt-BR" sz="6000" b="1">
                <a:latin typeface="Century Gothic" panose="020B0502020202020204" pitchFamily="34" charset="0"/>
              </a:rPr>
              <a:t>Reajuste da C</a:t>
            </a:r>
            <a:r>
              <a:rPr lang="en-US" sz="6000" b="1" err="1">
                <a:latin typeface="Century Gothic" panose="020B0502020202020204" pitchFamily="34" charset="0"/>
              </a:rPr>
              <a:t>ategoria</a:t>
            </a:r>
            <a:r>
              <a:rPr lang="en-US" sz="6000" b="1">
                <a:latin typeface="Century Gothic" panose="020B0502020202020204" pitchFamily="34" charset="0"/>
              </a:rPr>
              <a:t> </a:t>
            </a:r>
            <a:r>
              <a:rPr lang="en-US" sz="6000" b="1" err="1">
                <a:latin typeface="Century Gothic" panose="020B0502020202020204" pitchFamily="34" charset="0"/>
              </a:rPr>
              <a:t>Não-residencial</a:t>
            </a:r>
            <a:endParaRPr lang="en-US" sz="6000" b="1" u="none">
              <a:latin typeface="Century Gothic" panose="020B0502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200ADA6-DED9-473A-8587-E0F178C0D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87" y="4565294"/>
            <a:ext cx="17240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85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26">
            <a:extLst>
              <a:ext uri="{FF2B5EF4-FFF2-40B4-BE49-F238E27FC236}">
                <a16:creationId xmlns:a16="http://schemas.microsoft.com/office/drawing/2014/main" id="{182BFC2F-860C-4B06-89BC-B11448F8934D}"/>
              </a:ext>
            </a:extLst>
          </p:cNvPr>
          <p:cNvSpPr/>
          <p:nvPr/>
        </p:nvSpPr>
        <p:spPr>
          <a:xfrm>
            <a:off x="8092216" y="1914087"/>
            <a:ext cx="2284838" cy="952113"/>
          </a:xfrm>
          <a:prstGeom prst="rect">
            <a:avLst/>
          </a:prstGeom>
          <a:solidFill>
            <a:srgbClr val="191B27">
              <a:alpha val="3922"/>
            </a:srgbClr>
          </a:solidFill>
        </p:spPr>
      </p:sp>
      <p:sp>
        <p:nvSpPr>
          <p:cNvPr id="23" name="AutoShape 43">
            <a:extLst>
              <a:ext uri="{FF2B5EF4-FFF2-40B4-BE49-F238E27FC236}">
                <a16:creationId xmlns:a16="http://schemas.microsoft.com/office/drawing/2014/main" id="{E4E6B68D-88D0-4575-9D54-C4DBF8C07CA7}"/>
              </a:ext>
            </a:extLst>
          </p:cNvPr>
          <p:cNvSpPr/>
          <p:nvPr/>
        </p:nvSpPr>
        <p:spPr>
          <a:xfrm>
            <a:off x="697208" y="8248534"/>
            <a:ext cx="5217102" cy="1012262"/>
          </a:xfrm>
          <a:prstGeom prst="rect">
            <a:avLst/>
          </a:prstGeom>
          <a:solidFill>
            <a:srgbClr val="050A30"/>
          </a:solidFill>
        </p:spPr>
      </p:sp>
      <p:sp>
        <p:nvSpPr>
          <p:cNvPr id="31" name="AutoShape 33">
            <a:extLst>
              <a:ext uri="{FF2B5EF4-FFF2-40B4-BE49-F238E27FC236}">
                <a16:creationId xmlns:a16="http://schemas.microsoft.com/office/drawing/2014/main" id="{963CBF24-F4F1-424A-B93D-BCBB18B95E13}"/>
              </a:ext>
            </a:extLst>
          </p:cNvPr>
          <p:cNvSpPr/>
          <p:nvPr/>
        </p:nvSpPr>
        <p:spPr>
          <a:xfrm>
            <a:off x="6640808" y="8248534"/>
            <a:ext cx="5006383" cy="1012262"/>
          </a:xfrm>
          <a:prstGeom prst="rect">
            <a:avLst/>
          </a:prstGeom>
          <a:solidFill>
            <a:srgbClr val="050A30"/>
          </a:solidFill>
        </p:spPr>
      </p:sp>
      <p:sp>
        <p:nvSpPr>
          <p:cNvPr id="10" name="TextBox 29">
            <a:extLst>
              <a:ext uri="{FF2B5EF4-FFF2-40B4-BE49-F238E27FC236}">
                <a16:creationId xmlns:a16="http://schemas.microsoft.com/office/drawing/2014/main" id="{20D68B78-A9CA-4E7B-B3BE-B280E4ED6416}"/>
              </a:ext>
            </a:extLst>
          </p:cNvPr>
          <p:cNvSpPr txBox="1"/>
          <p:nvPr/>
        </p:nvSpPr>
        <p:spPr>
          <a:xfrm>
            <a:off x="8569032" y="2181500"/>
            <a:ext cx="1239989" cy="410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6"/>
              </a:lnSpc>
            </a:pPr>
            <a:r>
              <a:rPr lang="en-US" sz="2821" b="1">
                <a:latin typeface="Century Gothic" panose="020B0502020202020204" pitchFamily="34" charset="0"/>
              </a:rPr>
              <a:t>5,22</a:t>
            </a:r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id="{C5B5E455-8EDB-4A60-BA8E-5C6355534433}"/>
              </a:ext>
            </a:extLst>
          </p:cNvPr>
          <p:cNvSpPr txBox="1"/>
          <p:nvPr/>
        </p:nvSpPr>
        <p:spPr>
          <a:xfrm>
            <a:off x="7580598" y="8449473"/>
            <a:ext cx="3017648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2"/>
              </a:lnSpc>
            </a:pPr>
            <a:r>
              <a:rPr lang="en-US" sz="3260" b="1">
                <a:solidFill>
                  <a:srgbClr val="FFFFFF"/>
                </a:solidFill>
                <a:latin typeface="Century Gothic" panose="020B0502020202020204" pitchFamily="34" charset="0"/>
              </a:rPr>
              <a:t>+ 7,47%</a:t>
            </a:r>
          </a:p>
        </p:txBody>
      </p:sp>
      <p:sp>
        <p:nvSpPr>
          <p:cNvPr id="24" name="AutoShape 14">
            <a:extLst>
              <a:ext uri="{FF2B5EF4-FFF2-40B4-BE49-F238E27FC236}">
                <a16:creationId xmlns:a16="http://schemas.microsoft.com/office/drawing/2014/main" id="{8B7F2250-C360-4582-8645-4D2EF815A059}"/>
              </a:ext>
            </a:extLst>
          </p:cNvPr>
          <p:cNvSpPr/>
          <p:nvPr/>
        </p:nvSpPr>
        <p:spPr>
          <a:xfrm>
            <a:off x="12725400" y="1911860"/>
            <a:ext cx="2535349" cy="969314"/>
          </a:xfrm>
          <a:prstGeom prst="rect">
            <a:avLst/>
          </a:prstGeom>
          <a:solidFill>
            <a:srgbClr val="191B27">
              <a:alpha val="19608"/>
            </a:srgbClr>
          </a:solidFill>
        </p:spPr>
      </p:sp>
      <p:sp>
        <p:nvSpPr>
          <p:cNvPr id="25" name="AutoShape 15">
            <a:extLst>
              <a:ext uri="{FF2B5EF4-FFF2-40B4-BE49-F238E27FC236}">
                <a16:creationId xmlns:a16="http://schemas.microsoft.com/office/drawing/2014/main" id="{88A18FBE-482C-4F48-AB4A-93E9C3BF1F9E}"/>
              </a:ext>
            </a:extLst>
          </p:cNvPr>
          <p:cNvSpPr/>
          <p:nvPr/>
        </p:nvSpPr>
        <p:spPr>
          <a:xfrm>
            <a:off x="2464760" y="1911860"/>
            <a:ext cx="5018954" cy="952113"/>
          </a:xfrm>
          <a:prstGeom prst="rect">
            <a:avLst/>
          </a:prstGeom>
          <a:solidFill>
            <a:srgbClr val="050A30"/>
          </a:solidFill>
        </p:spPr>
      </p:sp>
      <p:sp>
        <p:nvSpPr>
          <p:cNvPr id="26" name="TextBox 16">
            <a:extLst>
              <a:ext uri="{FF2B5EF4-FFF2-40B4-BE49-F238E27FC236}">
                <a16:creationId xmlns:a16="http://schemas.microsoft.com/office/drawing/2014/main" id="{0D783C84-6299-4E67-A777-2D7470B66815}"/>
              </a:ext>
            </a:extLst>
          </p:cNvPr>
          <p:cNvSpPr txBox="1"/>
          <p:nvPr/>
        </p:nvSpPr>
        <p:spPr>
          <a:xfrm>
            <a:off x="2830940" y="2155333"/>
            <a:ext cx="4652775" cy="408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9"/>
              </a:lnSpc>
            </a:pPr>
            <a:r>
              <a:rPr lang="en-US" sz="2313" b="1">
                <a:solidFill>
                  <a:srgbClr val="FFFFFF"/>
                </a:solidFill>
                <a:latin typeface="Century Gothic" panose="020B0502020202020204" pitchFamily="34" charset="0"/>
              </a:rPr>
              <a:t>Tarifa Média R$/m³</a:t>
            </a:r>
          </a:p>
        </p:txBody>
      </p:sp>
      <p:sp>
        <p:nvSpPr>
          <p:cNvPr id="27" name="TextBox 22">
            <a:extLst>
              <a:ext uri="{FF2B5EF4-FFF2-40B4-BE49-F238E27FC236}">
                <a16:creationId xmlns:a16="http://schemas.microsoft.com/office/drawing/2014/main" id="{09573718-1FAD-4ACA-96D4-F05C57D21451}"/>
              </a:ext>
            </a:extLst>
          </p:cNvPr>
          <p:cNvSpPr txBox="1"/>
          <p:nvPr/>
        </p:nvSpPr>
        <p:spPr>
          <a:xfrm>
            <a:off x="12941455" y="2191428"/>
            <a:ext cx="2103237" cy="410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6"/>
              </a:lnSpc>
            </a:pPr>
            <a:r>
              <a:rPr lang="en-US" sz="2821" b="1">
                <a:latin typeface="Century Gothic" panose="020B0502020202020204" pitchFamily="34" charset="0"/>
              </a:rPr>
              <a:t>5,61</a:t>
            </a:r>
          </a:p>
        </p:txBody>
      </p:sp>
      <p:sp>
        <p:nvSpPr>
          <p:cNvPr id="34" name="TextBox 44">
            <a:extLst>
              <a:ext uri="{FF2B5EF4-FFF2-40B4-BE49-F238E27FC236}">
                <a16:creationId xmlns:a16="http://schemas.microsoft.com/office/drawing/2014/main" id="{B0594F7C-E8CE-4962-B2F0-E74710CC1150}"/>
              </a:ext>
            </a:extLst>
          </p:cNvPr>
          <p:cNvSpPr txBox="1"/>
          <p:nvPr/>
        </p:nvSpPr>
        <p:spPr>
          <a:xfrm>
            <a:off x="976236" y="8491033"/>
            <a:ext cx="4946709" cy="439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8"/>
              </a:lnSpc>
            </a:pPr>
            <a:r>
              <a:rPr lang="en-US" sz="2459" b="1" err="1">
                <a:solidFill>
                  <a:srgbClr val="FFFFFF"/>
                </a:solidFill>
                <a:latin typeface="Century Gothic" panose="020B0502020202020204" pitchFamily="34" charset="0"/>
              </a:rPr>
              <a:t>Índice</a:t>
            </a:r>
            <a:r>
              <a:rPr lang="en-US" sz="2459" b="1">
                <a:solidFill>
                  <a:srgbClr val="FFFFFF"/>
                </a:solidFill>
                <a:latin typeface="Century Gothic" panose="020B0502020202020204" pitchFamily="34" charset="0"/>
              </a:rPr>
              <a:t> de </a:t>
            </a:r>
            <a:r>
              <a:rPr lang="en-US" sz="2459" b="1" err="1">
                <a:solidFill>
                  <a:srgbClr val="FFFFFF"/>
                </a:solidFill>
                <a:latin typeface="Century Gothic" panose="020B0502020202020204" pitchFamily="34" charset="0"/>
              </a:rPr>
              <a:t>Reajuste</a:t>
            </a:r>
            <a:r>
              <a:rPr lang="en-US" sz="2459" b="1">
                <a:solidFill>
                  <a:srgbClr val="FFFFFF"/>
                </a:solidFill>
                <a:latin typeface="Century Gothic" panose="020B0502020202020204" pitchFamily="34" charset="0"/>
              </a:rPr>
              <a:t> 2022</a:t>
            </a:r>
          </a:p>
        </p:txBody>
      </p: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D0B4BA76-33E0-4FCF-A4F0-428E3FB06D03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10363199" y="2396517"/>
            <a:ext cx="2362201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AutoShape 45">
            <a:extLst>
              <a:ext uri="{FF2B5EF4-FFF2-40B4-BE49-F238E27FC236}">
                <a16:creationId xmlns:a16="http://schemas.microsoft.com/office/drawing/2014/main" id="{027E1CDA-DDC7-4EEA-BEF3-B733AA03F6FA}"/>
              </a:ext>
            </a:extLst>
          </p:cNvPr>
          <p:cNvSpPr/>
          <p:nvPr/>
        </p:nvSpPr>
        <p:spPr>
          <a:xfrm>
            <a:off x="1807856" y="3341928"/>
            <a:ext cx="15087990" cy="0"/>
          </a:xfrm>
          <a:prstGeom prst="line">
            <a:avLst/>
          </a:prstGeom>
          <a:ln w="9525" cap="flat">
            <a:solidFill>
              <a:srgbClr val="BDC2C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7" name="Imagem 16" descr="Tela preta com letras brancas&#10;&#10;Descrição gerada automaticamente">
            <a:extLst>
              <a:ext uri="{FF2B5EF4-FFF2-40B4-BE49-F238E27FC236}">
                <a16:creationId xmlns:a16="http://schemas.microsoft.com/office/drawing/2014/main" id="{58420A4C-B4FB-4448-B202-100FC2676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66" y="2038466"/>
            <a:ext cx="580784" cy="64175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C096E3C-CE08-434B-B219-C2751EDCB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595" y="8336906"/>
            <a:ext cx="638295" cy="705298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2E38EFB2-9CA7-4851-A162-85D2CC2079FC}"/>
              </a:ext>
            </a:extLst>
          </p:cNvPr>
          <p:cNvGrpSpPr/>
          <p:nvPr/>
        </p:nvGrpSpPr>
        <p:grpSpPr>
          <a:xfrm>
            <a:off x="7827850" y="4090487"/>
            <a:ext cx="2535349" cy="969314"/>
            <a:chOff x="7827850" y="4090487"/>
            <a:chExt cx="2535349" cy="969314"/>
          </a:xfrm>
        </p:grpSpPr>
        <p:sp>
          <p:nvSpPr>
            <p:cNvPr id="18" name="AutoShape 14">
              <a:extLst>
                <a:ext uri="{FF2B5EF4-FFF2-40B4-BE49-F238E27FC236}">
                  <a16:creationId xmlns:a16="http://schemas.microsoft.com/office/drawing/2014/main" id="{FCDA4FE0-C70E-4668-82F7-38FE8B92DC02}"/>
                </a:ext>
              </a:extLst>
            </p:cNvPr>
            <p:cNvSpPr/>
            <p:nvPr/>
          </p:nvSpPr>
          <p:spPr>
            <a:xfrm>
              <a:off x="7827850" y="4090487"/>
              <a:ext cx="2535349" cy="969314"/>
            </a:xfrm>
            <a:prstGeom prst="rect">
              <a:avLst/>
            </a:prstGeom>
            <a:solidFill>
              <a:srgbClr val="191B27">
                <a:alpha val="19608"/>
              </a:srgbClr>
            </a:solidFill>
          </p:spPr>
        </p:sp>
        <p:sp>
          <p:nvSpPr>
            <p:cNvPr id="19" name="TextBox 22">
              <a:extLst>
                <a:ext uri="{FF2B5EF4-FFF2-40B4-BE49-F238E27FC236}">
                  <a16:creationId xmlns:a16="http://schemas.microsoft.com/office/drawing/2014/main" id="{CE05370A-D46F-4A0B-8C1F-1E571DB286B8}"/>
                </a:ext>
              </a:extLst>
            </p:cNvPr>
            <p:cNvSpPr txBox="1"/>
            <p:nvPr/>
          </p:nvSpPr>
          <p:spPr>
            <a:xfrm>
              <a:off x="8043905" y="4370055"/>
              <a:ext cx="2103237" cy="410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86"/>
                </a:lnSpc>
              </a:pPr>
              <a:r>
                <a:rPr lang="en-US" sz="2821" b="1">
                  <a:latin typeface="Century Gothic" panose="020B0502020202020204" pitchFamily="34" charset="0"/>
                </a:rPr>
                <a:t>5,61</a:t>
              </a:r>
            </a:p>
          </p:txBody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EAC7475-3433-44A4-9BEF-7B2EF0BDC0C7}"/>
              </a:ext>
            </a:extLst>
          </p:cNvPr>
          <p:cNvGrpSpPr/>
          <p:nvPr/>
        </p:nvGrpSpPr>
        <p:grpSpPr>
          <a:xfrm>
            <a:off x="7862303" y="6208996"/>
            <a:ext cx="2500895" cy="952113"/>
            <a:chOff x="7862303" y="6208996"/>
            <a:chExt cx="2500895" cy="952113"/>
          </a:xfrm>
        </p:grpSpPr>
        <p:sp>
          <p:nvSpPr>
            <p:cNvPr id="20" name="AutoShape 26">
              <a:extLst>
                <a:ext uri="{FF2B5EF4-FFF2-40B4-BE49-F238E27FC236}">
                  <a16:creationId xmlns:a16="http://schemas.microsoft.com/office/drawing/2014/main" id="{DFB2E6E9-50CF-402B-9495-06AB1AF2AB67}"/>
                </a:ext>
              </a:extLst>
            </p:cNvPr>
            <p:cNvSpPr/>
            <p:nvPr/>
          </p:nvSpPr>
          <p:spPr>
            <a:xfrm>
              <a:off x="7862303" y="6208996"/>
              <a:ext cx="2500895" cy="952113"/>
            </a:xfrm>
            <a:prstGeom prst="rect">
              <a:avLst/>
            </a:prstGeom>
            <a:solidFill>
              <a:srgbClr val="191B27">
                <a:alpha val="3922"/>
              </a:srgbClr>
            </a:solidFill>
          </p:spPr>
        </p:sp>
        <p:sp>
          <p:nvSpPr>
            <p:cNvPr id="21" name="TextBox 29">
              <a:extLst>
                <a:ext uri="{FF2B5EF4-FFF2-40B4-BE49-F238E27FC236}">
                  <a16:creationId xmlns:a16="http://schemas.microsoft.com/office/drawing/2014/main" id="{9C3A230A-3AB0-49EF-9D11-9B638A2E3DC9}"/>
                </a:ext>
              </a:extLst>
            </p:cNvPr>
            <p:cNvSpPr txBox="1"/>
            <p:nvPr/>
          </p:nvSpPr>
          <p:spPr>
            <a:xfrm>
              <a:off x="8527468" y="6479963"/>
              <a:ext cx="1239989" cy="410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86"/>
                </a:lnSpc>
              </a:pPr>
              <a:r>
                <a:rPr lang="en-US" sz="2821" b="1">
                  <a:latin typeface="Century Gothic" panose="020B0502020202020204" pitchFamily="34" charset="0"/>
                </a:rPr>
                <a:t>5,22</a:t>
              </a:r>
            </a:p>
          </p:txBody>
        </p:sp>
      </p:grpSp>
      <p:pic>
        <p:nvPicPr>
          <p:cNvPr id="29" name="Picture 3">
            <a:extLst>
              <a:ext uri="{FF2B5EF4-FFF2-40B4-BE49-F238E27FC236}">
                <a16:creationId xmlns:a16="http://schemas.microsoft.com/office/drawing/2014/main" id="{FB0A860B-B803-447B-A776-FAC1DDF47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74705" y="7413226"/>
            <a:ext cx="738590" cy="430229"/>
          </a:xfrm>
          <a:prstGeom prst="rect">
            <a:avLst/>
          </a:prstGeom>
        </p:spPr>
      </p:pic>
      <p:pic>
        <p:nvPicPr>
          <p:cNvPr id="30" name="Picture 12">
            <a:extLst>
              <a:ext uri="{FF2B5EF4-FFF2-40B4-BE49-F238E27FC236}">
                <a16:creationId xmlns:a16="http://schemas.microsoft.com/office/drawing/2014/main" id="{D738C188-EC41-4B9A-8AB6-766555B7D8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74705" y="5303841"/>
            <a:ext cx="738590" cy="614876"/>
          </a:xfrm>
          <a:prstGeom prst="rect">
            <a:avLst/>
          </a:prstGeom>
        </p:spPr>
      </p:pic>
      <p:sp>
        <p:nvSpPr>
          <p:cNvPr id="32" name="AutoShape 39">
            <a:extLst>
              <a:ext uri="{FF2B5EF4-FFF2-40B4-BE49-F238E27FC236}">
                <a16:creationId xmlns:a16="http://schemas.microsoft.com/office/drawing/2014/main" id="{45057D0C-F69A-489D-BCEB-5EA9413B771C}"/>
              </a:ext>
            </a:extLst>
          </p:cNvPr>
          <p:cNvSpPr/>
          <p:nvPr/>
        </p:nvSpPr>
        <p:spPr>
          <a:xfrm>
            <a:off x="7962898" y="859014"/>
            <a:ext cx="2362201" cy="866286"/>
          </a:xfrm>
          <a:prstGeom prst="rect">
            <a:avLst/>
          </a:prstGeom>
          <a:solidFill>
            <a:srgbClr val="191B27">
              <a:alpha val="3922"/>
            </a:srgbClr>
          </a:solidFill>
        </p:spPr>
      </p:sp>
      <p:sp>
        <p:nvSpPr>
          <p:cNvPr id="33" name="TextBox 40">
            <a:extLst>
              <a:ext uri="{FF2B5EF4-FFF2-40B4-BE49-F238E27FC236}">
                <a16:creationId xmlns:a16="http://schemas.microsoft.com/office/drawing/2014/main" id="{9FCB4AA1-E893-4FE2-9F5A-C3E72DAE3571}"/>
              </a:ext>
            </a:extLst>
          </p:cNvPr>
          <p:cNvSpPr txBox="1"/>
          <p:nvPr/>
        </p:nvSpPr>
        <p:spPr>
          <a:xfrm>
            <a:off x="8858166" y="1075126"/>
            <a:ext cx="1288976" cy="4101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86"/>
              </a:lnSpc>
            </a:pPr>
            <a:r>
              <a:rPr lang="en-US" sz="2821" b="1">
                <a:latin typeface="Century Gothic" panose="020B0502020202020204" pitchFamily="34" charset="0"/>
              </a:rPr>
              <a:t>2021</a:t>
            </a:r>
          </a:p>
        </p:txBody>
      </p:sp>
      <p:sp>
        <p:nvSpPr>
          <p:cNvPr id="36" name="AutoShape 41">
            <a:extLst>
              <a:ext uri="{FF2B5EF4-FFF2-40B4-BE49-F238E27FC236}">
                <a16:creationId xmlns:a16="http://schemas.microsoft.com/office/drawing/2014/main" id="{2DCA9614-7B37-4B0E-B694-E8FA2A300DB2}"/>
              </a:ext>
            </a:extLst>
          </p:cNvPr>
          <p:cNvSpPr/>
          <p:nvPr/>
        </p:nvSpPr>
        <p:spPr>
          <a:xfrm>
            <a:off x="12725400" y="803246"/>
            <a:ext cx="2546267" cy="866286"/>
          </a:xfrm>
          <a:prstGeom prst="rect">
            <a:avLst/>
          </a:prstGeom>
          <a:solidFill>
            <a:srgbClr val="191B27">
              <a:alpha val="19608"/>
            </a:srgbClr>
          </a:solidFill>
        </p:spPr>
      </p:sp>
      <p:sp>
        <p:nvSpPr>
          <p:cNvPr id="38" name="TextBox 42">
            <a:extLst>
              <a:ext uri="{FF2B5EF4-FFF2-40B4-BE49-F238E27FC236}">
                <a16:creationId xmlns:a16="http://schemas.microsoft.com/office/drawing/2014/main" id="{ADDE3FA6-F8F2-4530-B1F6-A4CAFCE51858}"/>
              </a:ext>
            </a:extLst>
          </p:cNvPr>
          <p:cNvSpPr txBox="1"/>
          <p:nvPr/>
        </p:nvSpPr>
        <p:spPr>
          <a:xfrm>
            <a:off x="13625522" y="1057617"/>
            <a:ext cx="2838339" cy="410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86"/>
              </a:lnSpc>
            </a:pPr>
            <a:r>
              <a:rPr lang="en-US" sz="2821" b="1">
                <a:latin typeface="Century Gothic" panose="020B0502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95464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6" grpId="0"/>
      <p:bldP spid="27" grpId="0"/>
      <p:bldP spid="34" grpId="0"/>
      <p:bldP spid="33" grpId="0"/>
      <p:bldP spid="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562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807368" y="3695700"/>
            <a:ext cx="13539537" cy="1763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5000" b="1">
                <a:latin typeface="Century Gothic" panose="020B0502020202020204" pitchFamily="34" charset="0"/>
              </a:rPr>
              <a:t>COMPARAÇÃO DO REAJUSTE COM A INFLAÇÃO DE 2021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73658" y="2208934"/>
            <a:ext cx="6682568" cy="5737792"/>
            <a:chOff x="0" y="-28575"/>
            <a:chExt cx="8910090" cy="7650389"/>
          </a:xfrm>
        </p:grpSpPr>
        <p:sp>
          <p:nvSpPr>
            <p:cNvPr id="3" name="TextBox 3"/>
            <p:cNvSpPr txBox="1"/>
            <p:nvPr/>
          </p:nvSpPr>
          <p:spPr>
            <a:xfrm>
              <a:off x="4324544" y="7247182"/>
              <a:ext cx="1406851" cy="3746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z="1700" b="1" err="1">
                  <a:latin typeface="Century Gothic" panose="020B0502020202020204" pitchFamily="34" charset="0"/>
                </a:rPr>
                <a:t>Índices</a:t>
              </a:r>
              <a:endParaRPr lang="en-US" sz="1700" b="1">
                <a:latin typeface="Century Gothic" panose="020B0502020202020204" pitchFamily="34" charset="0"/>
              </a:endParaRPr>
            </a:p>
          </p:txBody>
        </p:sp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767483" y="170065"/>
              <a:ext cx="8142607" cy="6961759"/>
              <a:chOff x="0" y="0"/>
              <a:chExt cx="15861300" cy="1356108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-6350"/>
                <a:ext cx="158613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61300" h="12700">
                    <a:moveTo>
                      <a:pt x="0" y="0"/>
                    </a:moveTo>
                    <a:lnTo>
                      <a:pt x="15861300" y="0"/>
                    </a:lnTo>
                    <a:lnTo>
                      <a:pt x="158613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3460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4514011"/>
                <a:ext cx="158613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61300" h="12700">
                    <a:moveTo>
                      <a:pt x="0" y="0"/>
                    </a:moveTo>
                    <a:lnTo>
                      <a:pt x="15861300" y="0"/>
                    </a:lnTo>
                    <a:lnTo>
                      <a:pt x="158613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346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0" y="9034371"/>
                <a:ext cx="158613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61300" h="12700">
                    <a:moveTo>
                      <a:pt x="0" y="0"/>
                    </a:moveTo>
                    <a:lnTo>
                      <a:pt x="15861300" y="0"/>
                    </a:lnTo>
                    <a:lnTo>
                      <a:pt x="158613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3460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13554731"/>
                <a:ext cx="158613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5861300" h="12700">
                    <a:moveTo>
                      <a:pt x="0" y="0"/>
                    </a:moveTo>
                    <a:lnTo>
                      <a:pt x="15861300" y="0"/>
                    </a:lnTo>
                    <a:lnTo>
                      <a:pt x="158613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3460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3769" y="-28575"/>
              <a:ext cx="619780" cy="374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80"/>
                </a:lnSpc>
              </a:pPr>
              <a:r>
                <a:rPr lang="en-US" sz="1700">
                  <a:latin typeface="Century Gothic" panose="020B0502020202020204" pitchFamily="34" charset="0"/>
                </a:rPr>
                <a:t>15%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292011"/>
              <a:ext cx="623549" cy="374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80"/>
                </a:lnSpc>
              </a:pPr>
              <a:r>
                <a:rPr lang="en-US" sz="1700">
                  <a:latin typeface="Century Gothic" panose="020B0502020202020204" pitchFamily="34" charset="0"/>
                </a:rPr>
                <a:t>10%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31820" y="4612598"/>
              <a:ext cx="491729" cy="374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80"/>
                </a:lnSpc>
              </a:pPr>
              <a:r>
                <a:rPr lang="en-US" sz="1700">
                  <a:latin typeface="Century Gothic" panose="020B0502020202020204" pitchFamily="34" charset="0"/>
                </a:rPr>
                <a:t>5%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28051" y="6933184"/>
              <a:ext cx="495499" cy="374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80"/>
                </a:lnSpc>
              </a:pPr>
              <a:r>
                <a:rPr lang="en-US" sz="1700">
                  <a:latin typeface="Century Gothic" panose="020B0502020202020204" pitchFamily="34" charset="0"/>
                </a:rPr>
                <a:t>0% </a:t>
              </a:r>
            </a:p>
          </p:txBody>
        </p: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767483" y="170065"/>
              <a:ext cx="8142607" cy="6961759"/>
              <a:chOff x="0" y="0"/>
              <a:chExt cx="15861300" cy="1356108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4459766"/>
                <a:ext cx="5291334" cy="9101315"/>
              </a:xfrm>
              <a:custGeom>
                <a:avLst/>
                <a:gdLst/>
                <a:ahLst/>
                <a:cxnLst/>
                <a:rect l="l" t="t" r="r" b="b"/>
                <a:pathLst>
                  <a:path w="5291334" h="9101315">
                    <a:moveTo>
                      <a:pt x="0" y="9101315"/>
                    </a:moveTo>
                    <a:lnTo>
                      <a:pt x="0" y="422968"/>
                    </a:lnTo>
                    <a:cubicBezTo>
                      <a:pt x="0" y="189369"/>
                      <a:pt x="189369" y="0"/>
                      <a:pt x="422968" y="0"/>
                    </a:cubicBezTo>
                    <a:lnTo>
                      <a:pt x="4868366" y="0"/>
                    </a:lnTo>
                    <a:cubicBezTo>
                      <a:pt x="5101965" y="0"/>
                      <a:pt x="5291334" y="189369"/>
                      <a:pt x="5291334" y="422968"/>
                    </a:cubicBezTo>
                    <a:lnTo>
                      <a:pt x="5291334" y="9101315"/>
                    </a:lnTo>
                    <a:close/>
                  </a:path>
                </a:pathLst>
              </a:custGeom>
              <a:solidFill>
                <a:srgbClr val="1F628E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5287100" y="4830695"/>
                <a:ext cx="5291333" cy="8730386"/>
              </a:xfrm>
              <a:custGeom>
                <a:avLst/>
                <a:gdLst/>
                <a:ahLst/>
                <a:cxnLst/>
                <a:rect l="l" t="t" r="r" b="b"/>
                <a:pathLst>
                  <a:path w="5291333" h="8730386">
                    <a:moveTo>
                      <a:pt x="0" y="8730386"/>
                    </a:moveTo>
                    <a:lnTo>
                      <a:pt x="0" y="422968"/>
                    </a:lnTo>
                    <a:cubicBezTo>
                      <a:pt x="0" y="189369"/>
                      <a:pt x="189369" y="0"/>
                      <a:pt x="422968" y="0"/>
                    </a:cubicBezTo>
                    <a:lnTo>
                      <a:pt x="4868365" y="0"/>
                    </a:lnTo>
                    <a:cubicBezTo>
                      <a:pt x="5101964" y="0"/>
                      <a:pt x="5291333" y="189369"/>
                      <a:pt x="5291333" y="422968"/>
                    </a:cubicBezTo>
                    <a:lnTo>
                      <a:pt x="5291333" y="8730386"/>
                    </a:lnTo>
                    <a:close/>
                  </a:path>
                </a:pathLst>
              </a:custGeom>
              <a:solidFill>
                <a:srgbClr val="3889C5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10574200" y="6802948"/>
                <a:ext cx="5291334" cy="6758133"/>
              </a:xfrm>
              <a:custGeom>
                <a:avLst/>
                <a:gdLst/>
                <a:ahLst/>
                <a:cxnLst/>
                <a:rect l="l" t="t" r="r" b="b"/>
                <a:pathLst>
                  <a:path w="5291334" h="6758133">
                    <a:moveTo>
                      <a:pt x="0" y="6758133"/>
                    </a:moveTo>
                    <a:lnTo>
                      <a:pt x="0" y="422968"/>
                    </a:lnTo>
                    <a:cubicBezTo>
                      <a:pt x="0" y="189369"/>
                      <a:pt x="189369" y="0"/>
                      <a:pt x="422968" y="0"/>
                    </a:cubicBezTo>
                    <a:lnTo>
                      <a:pt x="4868366" y="0"/>
                    </a:lnTo>
                    <a:cubicBezTo>
                      <a:pt x="5101964" y="0"/>
                      <a:pt x="5291334" y="189369"/>
                      <a:pt x="5291334" y="422968"/>
                    </a:cubicBezTo>
                    <a:lnTo>
                      <a:pt x="5291334" y="6758133"/>
                    </a:lnTo>
                    <a:close/>
                  </a:path>
                </a:pathLst>
              </a:custGeom>
              <a:solidFill>
                <a:srgbClr val="1656A2"/>
              </a:solidFill>
            </p:spPr>
          </p:sp>
        </p:grpSp>
      </p:grpSp>
      <p:sp>
        <p:nvSpPr>
          <p:cNvPr id="17" name="TextBox 17"/>
          <p:cNvSpPr txBox="1"/>
          <p:nvPr/>
        </p:nvSpPr>
        <p:spPr>
          <a:xfrm>
            <a:off x="5773658" y="1098136"/>
            <a:ext cx="9844708" cy="281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1980"/>
              </a:lnSpc>
              <a:spcBef>
                <a:spcPct val="0"/>
              </a:spcBef>
              <a:defRPr sz="2800" b="1" spc="90">
                <a:latin typeface="Century Gothic" panose="020B0502020202020204" pitchFamily="34" charset="0"/>
              </a:defRPr>
            </a:lvl1pPr>
          </a:lstStyle>
          <a:p>
            <a:r>
              <a:rPr lang="en-US" sz="3200" err="1"/>
              <a:t>Inflação</a:t>
            </a:r>
            <a:r>
              <a:rPr lang="en-US" sz="3200"/>
              <a:t> e </a:t>
            </a:r>
            <a:r>
              <a:rPr lang="en-US" sz="3200" err="1"/>
              <a:t>Índices</a:t>
            </a:r>
            <a:r>
              <a:rPr lang="en-US" sz="3200"/>
              <a:t> de </a:t>
            </a:r>
            <a:r>
              <a:rPr lang="en-US" sz="3200" err="1"/>
              <a:t>Reajuste</a:t>
            </a:r>
            <a:r>
              <a:rPr lang="en-US" sz="3200"/>
              <a:t> </a:t>
            </a:r>
            <a:r>
              <a:rPr lang="en-US" sz="3200" err="1"/>
              <a:t>Tarifário</a:t>
            </a:r>
            <a:endParaRPr lang="en-US" sz="3200"/>
          </a:p>
        </p:txBody>
      </p:sp>
      <p:grpSp>
        <p:nvGrpSpPr>
          <p:cNvPr id="18" name="Group 18"/>
          <p:cNvGrpSpPr/>
          <p:nvPr/>
        </p:nvGrpSpPr>
        <p:grpSpPr>
          <a:xfrm>
            <a:off x="6539745" y="8923965"/>
            <a:ext cx="268591" cy="268591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889C5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6978103" y="8933490"/>
            <a:ext cx="3094101" cy="302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10"/>
              </a:lnSpc>
              <a:spcBef>
                <a:spcPct val="0"/>
              </a:spcBef>
            </a:pPr>
            <a:r>
              <a:rPr lang="en-US" sz="2100" b="1" spc="105">
                <a:latin typeface="Century Gothic" panose="020B0502020202020204" pitchFamily="34" charset="0"/>
              </a:rPr>
              <a:t>IRT - RESIDENCIAL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02880" y="8933490"/>
            <a:ext cx="1307914" cy="302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10"/>
              </a:lnSpc>
              <a:spcBef>
                <a:spcPct val="0"/>
              </a:spcBef>
            </a:pPr>
            <a:r>
              <a:rPr lang="en-US" sz="2100" b="1" spc="105">
                <a:latin typeface="Century Gothic" panose="020B0502020202020204" pitchFamily="34" charset="0"/>
              </a:rPr>
              <a:t>IPCA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667161" y="8967794"/>
            <a:ext cx="268591" cy="268591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F628E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10761058" y="8955405"/>
            <a:ext cx="4250239" cy="302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10"/>
              </a:lnSpc>
              <a:spcBef>
                <a:spcPct val="0"/>
              </a:spcBef>
            </a:pPr>
            <a:r>
              <a:rPr lang="en-US" sz="2100" b="1" spc="105">
                <a:latin typeface="Century Gothic" panose="020B0502020202020204" pitchFamily="34" charset="0"/>
              </a:rPr>
              <a:t>IRT - NÃO RESIDENCIAL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0291857" y="8967794"/>
            <a:ext cx="268591" cy="268591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656A2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6327136" y="3699666"/>
            <a:ext cx="1732894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9"/>
              </a:lnSpc>
            </a:pPr>
            <a:r>
              <a:rPr lang="en-US" sz="2400" b="1">
                <a:latin typeface="Century Gothic" panose="020B0502020202020204" pitchFamily="34" charset="0"/>
              </a:rPr>
              <a:t>10,06</a:t>
            </a:r>
            <a:r>
              <a:rPr lang="en-US" sz="1899" b="1"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620560" y="4615272"/>
            <a:ext cx="1732894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9"/>
              </a:lnSpc>
            </a:pPr>
            <a:r>
              <a:rPr lang="en-US" sz="2400" b="1">
                <a:latin typeface="Century Gothic" panose="020B0502020202020204" pitchFamily="34" charset="0"/>
              </a:rPr>
              <a:t>7,47</a:t>
            </a:r>
            <a:r>
              <a:rPr lang="en-US" sz="1899" b="1"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501497" y="3842541"/>
            <a:ext cx="1732894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9"/>
              </a:lnSpc>
            </a:pPr>
            <a:r>
              <a:rPr lang="en-US" sz="2400" b="1">
                <a:latin typeface="Century Gothic" panose="020B0502020202020204" pitchFamily="34" charset="0"/>
              </a:rPr>
              <a:t>9,65</a:t>
            </a:r>
            <a:r>
              <a:rPr lang="en-US" sz="1899" b="1">
                <a:latin typeface="Century Gothic" panose="020B0502020202020204" pitchFamily="34" charset="0"/>
              </a:rPr>
              <a:t>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4" grpId="0"/>
      <p:bldP spid="27" grpId="0"/>
      <p:bldP spid="28" grpId="0"/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84C8DA55-5CB3-4F0E-BBD8-2AE18DC66BA9}"/>
              </a:ext>
            </a:extLst>
          </p:cNvPr>
          <p:cNvSpPr txBox="1"/>
          <p:nvPr/>
        </p:nvSpPr>
        <p:spPr>
          <a:xfrm>
            <a:off x="2971800" y="3695700"/>
            <a:ext cx="12877800" cy="1775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 </a:t>
            </a:r>
            <a:r>
              <a:rPr lang="en-US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reajuste</a:t>
            </a: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tarifário</a:t>
            </a: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da </a:t>
            </a:r>
            <a:r>
              <a:rPr lang="en-US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Caesb</a:t>
            </a: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está</a:t>
            </a: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em</a:t>
            </a: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40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linha</a:t>
            </a: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com o IPCA de 2021.</a:t>
            </a:r>
          </a:p>
        </p:txBody>
      </p:sp>
    </p:spTree>
    <p:extLst>
      <p:ext uri="{BB962C8B-B14F-4D97-AF65-F5344CB8AC3E}">
        <p14:creationId xmlns:p14="http://schemas.microsoft.com/office/powerpoint/2010/main" val="48346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Agrupar 38">
            <a:extLst>
              <a:ext uri="{FF2B5EF4-FFF2-40B4-BE49-F238E27FC236}">
                <a16:creationId xmlns:a16="http://schemas.microsoft.com/office/drawing/2014/main" id="{90F4175E-79E7-4FAF-9CF3-521F1549501C}"/>
              </a:ext>
            </a:extLst>
          </p:cNvPr>
          <p:cNvGrpSpPr/>
          <p:nvPr/>
        </p:nvGrpSpPr>
        <p:grpSpPr>
          <a:xfrm>
            <a:off x="3981920" y="2977143"/>
            <a:ext cx="3104369" cy="2577837"/>
            <a:chOff x="3981920" y="2977143"/>
            <a:chExt cx="3104369" cy="2577837"/>
          </a:xfrm>
        </p:grpSpPr>
        <p:sp>
          <p:nvSpPr>
            <p:cNvPr id="3" name="Shape 3742">
              <a:extLst>
                <a:ext uri="{FF2B5EF4-FFF2-40B4-BE49-F238E27FC236}">
                  <a16:creationId xmlns:a16="http://schemas.microsoft.com/office/drawing/2014/main" id="{74F31330-507D-4751-909C-4540C1375DFB}"/>
                </a:ext>
              </a:extLst>
            </p:cNvPr>
            <p:cNvSpPr/>
            <p:nvPr/>
          </p:nvSpPr>
          <p:spPr>
            <a:xfrm>
              <a:off x="3981920" y="3111794"/>
              <a:ext cx="298234" cy="447352"/>
            </a:xfrm>
            <a:prstGeom prst="rightArrow">
              <a:avLst>
                <a:gd name="adj1" fmla="val 32000"/>
                <a:gd name="adj2" fmla="val 100000"/>
              </a:avLst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616170">
                <a:lnSpc>
                  <a:spcPct val="110000"/>
                </a:lnSpc>
                <a:spcBef>
                  <a:spcPts val="3164"/>
                </a:spcBef>
                <a:defRPr sz="2000">
                  <a:solidFill>
                    <a:srgbClr val="4C4C4C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2110"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B3EAFC02-F24F-4742-AA9C-DFCCBD4B8116}"/>
                </a:ext>
              </a:extLst>
            </p:cNvPr>
            <p:cNvGrpSpPr/>
            <p:nvPr/>
          </p:nvGrpSpPr>
          <p:grpSpPr>
            <a:xfrm>
              <a:off x="4504213" y="4116023"/>
              <a:ext cx="2582076" cy="1438957"/>
              <a:chOff x="4504213" y="4116023"/>
              <a:chExt cx="2582076" cy="1438957"/>
            </a:xfrm>
          </p:grpSpPr>
          <p:sp>
            <p:nvSpPr>
              <p:cNvPr id="11" name="Shape 3763">
                <a:extLst>
                  <a:ext uri="{FF2B5EF4-FFF2-40B4-BE49-F238E27FC236}">
                    <a16:creationId xmlns:a16="http://schemas.microsoft.com/office/drawing/2014/main" id="{8EB2517B-7CBC-4BC7-B514-C6AD8740EBD8}"/>
                  </a:ext>
                </a:extLst>
              </p:cNvPr>
              <p:cNvSpPr/>
              <p:nvPr/>
            </p:nvSpPr>
            <p:spPr>
              <a:xfrm>
                <a:off x="4504213" y="4116023"/>
                <a:ext cx="2582076" cy="1438957"/>
              </a:xfrm>
              <a:prstGeom prst="rect">
                <a:avLst/>
              </a:prstGeom>
              <a:solidFill>
                <a:srgbClr val="048C44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endParaRPr sz="1582">
                  <a:latin typeface="Century Gothic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</p:txBody>
          </p:sp>
          <p:sp>
            <p:nvSpPr>
              <p:cNvPr id="13" name="TextBox 30">
                <a:extLst>
                  <a:ext uri="{FF2B5EF4-FFF2-40B4-BE49-F238E27FC236}">
                    <a16:creationId xmlns:a16="http://schemas.microsoft.com/office/drawing/2014/main" id="{5B19C2B5-4C5E-4355-9B49-6B100A58AC53}"/>
                  </a:ext>
                </a:extLst>
              </p:cNvPr>
              <p:cNvSpPr txBox="1"/>
              <p:nvPr/>
            </p:nvSpPr>
            <p:spPr>
              <a:xfrm>
                <a:off x="4759262" y="4143003"/>
                <a:ext cx="1980662" cy="138499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>
                <a:defPPr>
                  <a:defRPr lang="en-US"/>
                </a:defPPr>
                <a:lvl1pPr algn="ctr">
                  <a:defRPr sz="2200" spc="18">
                    <a:solidFill>
                      <a:schemeClr val="bg1"/>
                    </a:solidFill>
                    <a:latin typeface="Open Sauce SemiBold Bold"/>
                  </a:defRPr>
                </a:lvl1pPr>
              </a:lstStyle>
              <a:p>
                <a:r>
                  <a:rPr lang="en-US" sz="2800" err="1">
                    <a:latin typeface="Century Gothic" panose="020B0502020202020204" pitchFamily="34" charset="0"/>
                  </a:rPr>
                  <a:t>Reajuste</a:t>
                </a:r>
                <a:r>
                  <a:rPr lang="en-US" sz="2800">
                    <a:latin typeface="Century Gothic" panose="020B0502020202020204" pitchFamily="34" charset="0"/>
                  </a:rPr>
                  <a:t> </a:t>
                </a:r>
              </a:p>
              <a:p>
                <a:r>
                  <a:rPr lang="en-US" sz="2800" err="1">
                    <a:latin typeface="Century Gothic" panose="020B0502020202020204" pitchFamily="34" charset="0"/>
                  </a:rPr>
                  <a:t>Tarifário</a:t>
                </a:r>
                <a:r>
                  <a:rPr lang="en-US" sz="2800">
                    <a:latin typeface="Century Gothic" panose="020B0502020202020204" pitchFamily="34" charset="0"/>
                  </a:rPr>
                  <a:t> </a:t>
                </a:r>
              </a:p>
              <a:p>
                <a:r>
                  <a:rPr lang="en-US" sz="2800" err="1">
                    <a:latin typeface="Century Gothic" panose="020B0502020202020204" pitchFamily="34" charset="0"/>
                  </a:rPr>
                  <a:t>Anual</a:t>
                </a:r>
                <a:endParaRPr lang="en-US" sz="280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8" name="TextBox 35">
              <a:extLst>
                <a:ext uri="{FF2B5EF4-FFF2-40B4-BE49-F238E27FC236}">
                  <a16:creationId xmlns:a16="http://schemas.microsoft.com/office/drawing/2014/main" id="{5D5B14B6-67FE-470C-8C48-ADFB9245C0A6}"/>
                </a:ext>
              </a:extLst>
            </p:cNvPr>
            <p:cNvSpPr txBox="1"/>
            <p:nvPr/>
          </p:nvSpPr>
          <p:spPr>
            <a:xfrm>
              <a:off x="5126417" y="2977143"/>
              <a:ext cx="1328825" cy="70788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algn="ctr">
                <a:defRPr sz="4000" spc="18">
                  <a:solidFill>
                    <a:srgbClr val="043C8C"/>
                  </a:solidFill>
                  <a:latin typeface="Open Sauce SemiBold Bold"/>
                </a:defRPr>
              </a:lvl1pPr>
            </a:lstStyle>
            <a:p>
              <a:r>
                <a:rPr lang="en-US" b="1">
                  <a:latin typeface="Century Gothic" panose="020B0502020202020204" pitchFamily="34" charset="0"/>
                </a:rPr>
                <a:t>2021</a:t>
              </a:r>
            </a:p>
          </p:txBody>
        </p:sp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07C0A319-C78E-43D4-9012-D79DB33D3249}"/>
              </a:ext>
            </a:extLst>
          </p:cNvPr>
          <p:cNvGrpSpPr/>
          <p:nvPr/>
        </p:nvGrpSpPr>
        <p:grpSpPr>
          <a:xfrm>
            <a:off x="7348325" y="2977143"/>
            <a:ext cx="3092946" cy="2948585"/>
            <a:chOff x="7348325" y="2977143"/>
            <a:chExt cx="3092946" cy="2948585"/>
          </a:xfrm>
        </p:grpSpPr>
        <p:sp>
          <p:nvSpPr>
            <p:cNvPr id="6" name="Shape 3745">
              <a:extLst>
                <a:ext uri="{FF2B5EF4-FFF2-40B4-BE49-F238E27FC236}">
                  <a16:creationId xmlns:a16="http://schemas.microsoft.com/office/drawing/2014/main" id="{ED3DEBCC-9E54-4D8C-8F96-5DF57FA625DD}"/>
                </a:ext>
              </a:extLst>
            </p:cNvPr>
            <p:cNvSpPr/>
            <p:nvPr/>
          </p:nvSpPr>
          <p:spPr>
            <a:xfrm>
              <a:off x="7348325" y="3111794"/>
              <a:ext cx="298234" cy="447352"/>
            </a:xfrm>
            <a:prstGeom prst="rightArrow">
              <a:avLst>
                <a:gd name="adj1" fmla="val 32000"/>
                <a:gd name="adj2" fmla="val 100000"/>
              </a:avLst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616170">
                <a:lnSpc>
                  <a:spcPct val="110000"/>
                </a:lnSpc>
                <a:spcBef>
                  <a:spcPts val="3164"/>
                </a:spcBef>
                <a:defRPr sz="2000">
                  <a:solidFill>
                    <a:srgbClr val="4C4C4C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2110"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grpSp>
          <p:nvGrpSpPr>
            <p:cNvPr id="27" name="Agrupar 26">
              <a:extLst>
                <a:ext uri="{FF2B5EF4-FFF2-40B4-BE49-F238E27FC236}">
                  <a16:creationId xmlns:a16="http://schemas.microsoft.com/office/drawing/2014/main" id="{910E0C45-FAF3-4EA6-8D07-9961F1604BFE}"/>
                </a:ext>
              </a:extLst>
            </p:cNvPr>
            <p:cNvGrpSpPr/>
            <p:nvPr/>
          </p:nvGrpSpPr>
          <p:grpSpPr>
            <a:xfrm>
              <a:off x="7859195" y="4109846"/>
              <a:ext cx="2582076" cy="1815882"/>
              <a:chOff x="7859195" y="4109846"/>
              <a:chExt cx="2582076" cy="1815882"/>
            </a:xfrm>
          </p:grpSpPr>
          <p:sp>
            <p:nvSpPr>
              <p:cNvPr id="10" name="Shape 3759">
                <a:extLst>
                  <a:ext uri="{FF2B5EF4-FFF2-40B4-BE49-F238E27FC236}">
                    <a16:creationId xmlns:a16="http://schemas.microsoft.com/office/drawing/2014/main" id="{ED115F7B-0342-4BDF-A826-8E5311CEEDE8}"/>
                  </a:ext>
                </a:extLst>
              </p:cNvPr>
              <p:cNvSpPr/>
              <p:nvPr/>
            </p:nvSpPr>
            <p:spPr>
              <a:xfrm>
                <a:off x="7859195" y="4116023"/>
                <a:ext cx="2582076" cy="1438957"/>
              </a:xfrm>
              <a:prstGeom prst="rect">
                <a:avLst/>
              </a:prstGeom>
              <a:solidFill>
                <a:srgbClr val="048C44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endParaRPr sz="1582">
                  <a:latin typeface="Century Gothic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</p:txBody>
          </p:sp>
          <p:sp>
            <p:nvSpPr>
              <p:cNvPr id="14" name="TextBox 31">
                <a:extLst>
                  <a:ext uri="{FF2B5EF4-FFF2-40B4-BE49-F238E27FC236}">
                    <a16:creationId xmlns:a16="http://schemas.microsoft.com/office/drawing/2014/main" id="{D26717E7-6DD0-4EE8-9DAF-B3213F146456}"/>
                  </a:ext>
                </a:extLst>
              </p:cNvPr>
              <p:cNvSpPr txBox="1"/>
              <p:nvPr/>
            </p:nvSpPr>
            <p:spPr>
              <a:xfrm>
                <a:off x="8201702" y="4109846"/>
                <a:ext cx="2067050" cy="181588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>
                <a:defPPr>
                  <a:defRPr lang="en-US"/>
                </a:defPPr>
                <a:lvl1pPr algn="ctr">
                  <a:defRPr sz="2200" spc="18">
                    <a:solidFill>
                      <a:schemeClr val="bg1"/>
                    </a:solidFill>
                    <a:latin typeface="Open Sauce SemiBold Bold"/>
                  </a:defRPr>
                </a:lvl1pPr>
              </a:lstStyle>
              <a:p>
                <a:r>
                  <a:rPr lang="en-US" sz="2800" err="1">
                    <a:latin typeface="Century Gothic" panose="020B0502020202020204" pitchFamily="34" charset="0"/>
                  </a:rPr>
                  <a:t>Reajuste</a:t>
                </a:r>
                <a:r>
                  <a:rPr lang="en-US" sz="2800">
                    <a:latin typeface="Century Gothic" panose="020B0502020202020204" pitchFamily="34" charset="0"/>
                  </a:rPr>
                  <a:t> </a:t>
                </a:r>
              </a:p>
              <a:p>
                <a:r>
                  <a:rPr lang="en-US" sz="2800" err="1">
                    <a:latin typeface="Century Gothic" panose="020B0502020202020204" pitchFamily="34" charset="0"/>
                  </a:rPr>
                  <a:t>Tarifário</a:t>
                </a:r>
                <a:r>
                  <a:rPr lang="en-US" sz="2800">
                    <a:latin typeface="Century Gothic" panose="020B0502020202020204" pitchFamily="34" charset="0"/>
                  </a:rPr>
                  <a:t> </a:t>
                </a:r>
              </a:p>
              <a:p>
                <a:r>
                  <a:rPr lang="en-US" sz="2800" err="1">
                    <a:latin typeface="Century Gothic" panose="020B0502020202020204" pitchFamily="34" charset="0"/>
                  </a:rPr>
                  <a:t>Anual</a:t>
                </a:r>
                <a:endParaRPr lang="en-US" sz="2800">
                  <a:latin typeface="Century Gothic" panose="020B0502020202020204" pitchFamily="34" charset="0"/>
                </a:endParaRPr>
              </a:p>
              <a:p>
                <a:endParaRPr lang="en-US" sz="280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9" name="TextBox 36">
              <a:extLst>
                <a:ext uri="{FF2B5EF4-FFF2-40B4-BE49-F238E27FC236}">
                  <a16:creationId xmlns:a16="http://schemas.microsoft.com/office/drawing/2014/main" id="{72547D00-F9A4-409A-801E-81F33898E98F}"/>
                </a:ext>
              </a:extLst>
            </p:cNvPr>
            <p:cNvSpPr txBox="1"/>
            <p:nvPr/>
          </p:nvSpPr>
          <p:spPr>
            <a:xfrm>
              <a:off x="8485822" y="2977143"/>
              <a:ext cx="1328825" cy="70788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algn="ctr">
                <a:defRPr sz="4000" spc="18">
                  <a:solidFill>
                    <a:srgbClr val="043C8C"/>
                  </a:solidFill>
                  <a:latin typeface="Open Sauce SemiBold Bold"/>
                </a:defRPr>
              </a:lvl1pPr>
            </a:lstStyle>
            <a:p>
              <a:r>
                <a:rPr lang="en-US" b="1">
                  <a:latin typeface="Century Gothic" panose="020B0502020202020204" pitchFamily="34" charset="0"/>
                </a:rPr>
                <a:t>2022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D33A78E3-F37D-4A7C-9E81-4C258FA7B995}"/>
              </a:ext>
            </a:extLst>
          </p:cNvPr>
          <p:cNvGrpSpPr/>
          <p:nvPr/>
        </p:nvGrpSpPr>
        <p:grpSpPr>
          <a:xfrm>
            <a:off x="1955928" y="5781993"/>
            <a:ext cx="14376143" cy="2343929"/>
            <a:chOff x="1955928" y="5781993"/>
            <a:chExt cx="14376143" cy="2343929"/>
          </a:xfrm>
        </p:grpSpPr>
        <p:sp>
          <p:nvSpPr>
            <p:cNvPr id="32" name="TextBox 2">
              <a:extLst>
                <a:ext uri="{FF2B5EF4-FFF2-40B4-BE49-F238E27FC236}">
                  <a16:creationId xmlns:a16="http://schemas.microsoft.com/office/drawing/2014/main" id="{40255D20-BCB6-494B-8538-55EFCBF5653B}"/>
                </a:ext>
              </a:extLst>
            </p:cNvPr>
            <p:cNvSpPr txBox="1"/>
            <p:nvPr/>
          </p:nvSpPr>
          <p:spPr>
            <a:xfrm>
              <a:off x="1955928" y="7545763"/>
              <a:ext cx="14376143" cy="580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sz="3600" b="1" err="1">
                  <a:latin typeface="Century Gothic" panose="020B0502020202020204" pitchFamily="34" charset="0"/>
                </a:rPr>
                <a:t>Reposição</a:t>
              </a:r>
              <a:r>
                <a:rPr lang="en-US" sz="3600" b="1">
                  <a:latin typeface="Century Gothic" panose="020B0502020202020204" pitchFamily="34" charset="0"/>
                </a:rPr>
                <a:t> </a:t>
              </a:r>
              <a:r>
                <a:rPr lang="en-US" sz="3600" b="1" err="1">
                  <a:latin typeface="Century Gothic" panose="020B0502020202020204" pitchFamily="34" charset="0"/>
                </a:rPr>
                <a:t>inflacionária</a:t>
              </a:r>
              <a:endParaRPr lang="en-US" sz="3600" b="1">
                <a:latin typeface="Century Gothic" panose="020B0502020202020204" pitchFamily="34" charset="0"/>
              </a:endParaRPr>
            </a:p>
          </p:txBody>
        </p:sp>
        <p:sp>
          <p:nvSpPr>
            <p:cNvPr id="33" name="Chave Esquerda 32">
              <a:extLst>
                <a:ext uri="{FF2B5EF4-FFF2-40B4-BE49-F238E27FC236}">
                  <a16:creationId xmlns:a16="http://schemas.microsoft.com/office/drawing/2014/main" id="{163ACF0E-16FB-4B5D-A38A-4F259BBA26A8}"/>
                </a:ext>
              </a:extLst>
            </p:cNvPr>
            <p:cNvSpPr/>
            <p:nvPr/>
          </p:nvSpPr>
          <p:spPr>
            <a:xfrm rot="16200000">
              <a:off x="8499324" y="1786884"/>
              <a:ext cx="1438956" cy="9429174"/>
            </a:xfrm>
            <a:prstGeom prst="leftBrace">
              <a:avLst>
                <a:gd name="adj1" fmla="val 43794"/>
                <a:gd name="adj2" fmla="val 49316"/>
              </a:avLst>
            </a:prstGeom>
            <a:ln w="38100">
              <a:solidFill>
                <a:srgbClr val="048C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4B80443E-EF8C-4970-B981-2143C872F5A1}"/>
              </a:ext>
            </a:extLst>
          </p:cNvPr>
          <p:cNvGrpSpPr/>
          <p:nvPr/>
        </p:nvGrpSpPr>
        <p:grpSpPr>
          <a:xfrm>
            <a:off x="10667905" y="2977143"/>
            <a:ext cx="3128349" cy="2948585"/>
            <a:chOff x="10667905" y="2977143"/>
            <a:chExt cx="3128349" cy="2948585"/>
          </a:xfrm>
        </p:grpSpPr>
        <p:sp>
          <p:nvSpPr>
            <p:cNvPr id="5" name="Shape 3744">
              <a:extLst>
                <a:ext uri="{FF2B5EF4-FFF2-40B4-BE49-F238E27FC236}">
                  <a16:creationId xmlns:a16="http://schemas.microsoft.com/office/drawing/2014/main" id="{E1D34889-C77F-4712-B8B6-8E9D5AD830B9}"/>
                </a:ext>
              </a:extLst>
            </p:cNvPr>
            <p:cNvSpPr/>
            <p:nvPr/>
          </p:nvSpPr>
          <p:spPr>
            <a:xfrm>
              <a:off x="10667905" y="3111794"/>
              <a:ext cx="298234" cy="447352"/>
            </a:xfrm>
            <a:prstGeom prst="rightArrow">
              <a:avLst>
                <a:gd name="adj1" fmla="val 32000"/>
                <a:gd name="adj2" fmla="val 100000"/>
              </a:avLst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616170">
                <a:lnSpc>
                  <a:spcPct val="110000"/>
                </a:lnSpc>
                <a:spcBef>
                  <a:spcPts val="3164"/>
                </a:spcBef>
                <a:defRPr sz="2000">
                  <a:solidFill>
                    <a:srgbClr val="4C4C4C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2110"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0" name="TextBox 37">
              <a:extLst>
                <a:ext uri="{FF2B5EF4-FFF2-40B4-BE49-F238E27FC236}">
                  <a16:creationId xmlns:a16="http://schemas.microsoft.com/office/drawing/2014/main" id="{B217B65D-FEE5-4AC3-8C69-3F139BB3B84B}"/>
                </a:ext>
              </a:extLst>
            </p:cNvPr>
            <p:cNvSpPr txBox="1"/>
            <p:nvPr/>
          </p:nvSpPr>
          <p:spPr>
            <a:xfrm>
              <a:off x="11840804" y="2977143"/>
              <a:ext cx="1328825" cy="70788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>
              <a:defPPr>
                <a:defRPr lang="en-US"/>
              </a:defPPr>
              <a:lvl1pPr algn="ctr">
                <a:defRPr sz="4000" spc="18">
                  <a:solidFill>
                    <a:srgbClr val="043C8C"/>
                  </a:solidFill>
                  <a:latin typeface="Open Sauce SemiBold Bold"/>
                </a:defRPr>
              </a:lvl1pPr>
            </a:lstStyle>
            <a:p>
              <a:r>
                <a:rPr lang="en-US" b="1">
                  <a:latin typeface="Century Gothic" panose="020B0502020202020204" pitchFamily="34" charset="0"/>
                </a:rPr>
                <a:t>2023</a:t>
              </a:r>
            </a:p>
          </p:txBody>
        </p: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2EBABE9C-9728-4130-AD03-63CBAB4CFDF6}"/>
                </a:ext>
              </a:extLst>
            </p:cNvPr>
            <p:cNvGrpSpPr/>
            <p:nvPr/>
          </p:nvGrpSpPr>
          <p:grpSpPr>
            <a:xfrm>
              <a:off x="11214178" y="4109846"/>
              <a:ext cx="2582076" cy="1815882"/>
              <a:chOff x="11214178" y="4109846"/>
              <a:chExt cx="2582076" cy="1815882"/>
            </a:xfrm>
          </p:grpSpPr>
          <p:sp>
            <p:nvSpPr>
              <p:cNvPr id="9" name="Shape 3755">
                <a:extLst>
                  <a:ext uri="{FF2B5EF4-FFF2-40B4-BE49-F238E27FC236}">
                    <a16:creationId xmlns:a16="http://schemas.microsoft.com/office/drawing/2014/main" id="{35AC7FBA-BE76-470A-BCA6-34B69E197417}"/>
                  </a:ext>
                </a:extLst>
              </p:cNvPr>
              <p:cNvSpPr/>
              <p:nvPr/>
            </p:nvSpPr>
            <p:spPr>
              <a:xfrm>
                <a:off x="11214178" y="4116023"/>
                <a:ext cx="2582076" cy="1438957"/>
              </a:xfrm>
              <a:prstGeom prst="rect">
                <a:avLst/>
              </a:prstGeom>
              <a:solidFill>
                <a:srgbClr val="048C44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endParaRPr sz="1582">
                  <a:latin typeface="Century Gothic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</p:txBody>
          </p:sp>
          <p:sp>
            <p:nvSpPr>
              <p:cNvPr id="34" name="TextBox 31">
                <a:extLst>
                  <a:ext uri="{FF2B5EF4-FFF2-40B4-BE49-F238E27FC236}">
                    <a16:creationId xmlns:a16="http://schemas.microsoft.com/office/drawing/2014/main" id="{EF92A1FD-ACEA-4943-88DF-B793F4CCBA75}"/>
                  </a:ext>
                </a:extLst>
              </p:cNvPr>
              <p:cNvSpPr txBox="1"/>
              <p:nvPr/>
            </p:nvSpPr>
            <p:spPr>
              <a:xfrm>
                <a:off x="11471691" y="4109846"/>
                <a:ext cx="2067050" cy="181588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>
                <a:defPPr>
                  <a:defRPr lang="en-US"/>
                </a:defPPr>
                <a:lvl1pPr algn="ctr">
                  <a:defRPr sz="2200" spc="18">
                    <a:solidFill>
                      <a:schemeClr val="bg1"/>
                    </a:solidFill>
                    <a:latin typeface="Open Sauce SemiBold Bold"/>
                  </a:defRPr>
                </a:lvl1pPr>
              </a:lstStyle>
              <a:p>
                <a:r>
                  <a:rPr lang="en-US" sz="2800" err="1">
                    <a:latin typeface="Century Gothic" panose="020B0502020202020204" pitchFamily="34" charset="0"/>
                  </a:rPr>
                  <a:t>Reajuste</a:t>
                </a:r>
                <a:r>
                  <a:rPr lang="en-US" sz="2800">
                    <a:latin typeface="Century Gothic" panose="020B0502020202020204" pitchFamily="34" charset="0"/>
                  </a:rPr>
                  <a:t> </a:t>
                </a:r>
              </a:p>
              <a:p>
                <a:r>
                  <a:rPr lang="en-US" sz="2800" err="1">
                    <a:latin typeface="Century Gothic" panose="020B0502020202020204" pitchFamily="34" charset="0"/>
                  </a:rPr>
                  <a:t>Tarifário</a:t>
                </a:r>
                <a:r>
                  <a:rPr lang="en-US" sz="2800">
                    <a:latin typeface="Century Gothic" panose="020B0502020202020204" pitchFamily="34" charset="0"/>
                  </a:rPr>
                  <a:t> </a:t>
                </a:r>
              </a:p>
              <a:p>
                <a:r>
                  <a:rPr lang="en-US" sz="2800" err="1">
                    <a:latin typeface="Century Gothic" panose="020B0502020202020204" pitchFamily="34" charset="0"/>
                  </a:rPr>
                  <a:t>Anual</a:t>
                </a:r>
                <a:endParaRPr lang="en-US" sz="2800">
                  <a:latin typeface="Century Gothic" panose="020B0502020202020204" pitchFamily="34" charset="0"/>
                </a:endParaRPr>
              </a:p>
              <a:p>
                <a:endParaRPr lang="en-US" sz="2800"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B69FEB5D-0EC9-4A9B-B480-6248A98DAA80}"/>
              </a:ext>
            </a:extLst>
          </p:cNvPr>
          <p:cNvGrpSpPr/>
          <p:nvPr/>
        </p:nvGrpSpPr>
        <p:grpSpPr>
          <a:xfrm>
            <a:off x="803564" y="569891"/>
            <a:ext cx="3178356" cy="7545233"/>
            <a:chOff x="803564" y="569891"/>
            <a:chExt cx="3178356" cy="7545233"/>
          </a:xfrm>
        </p:grpSpPr>
        <p:sp>
          <p:nvSpPr>
            <p:cNvPr id="7" name="Shape 3747">
              <a:extLst>
                <a:ext uri="{FF2B5EF4-FFF2-40B4-BE49-F238E27FC236}">
                  <a16:creationId xmlns:a16="http://schemas.microsoft.com/office/drawing/2014/main" id="{38E43A10-72B8-42E2-80FD-1F5DF7061F26}"/>
                </a:ext>
              </a:extLst>
            </p:cNvPr>
            <p:cNvSpPr/>
            <p:nvPr/>
          </p:nvSpPr>
          <p:spPr>
            <a:xfrm>
              <a:off x="1149234" y="4116023"/>
              <a:ext cx="2582073" cy="1438957"/>
            </a:xfrm>
            <a:prstGeom prst="rect">
              <a:avLst/>
            </a:prstGeom>
            <a:solidFill>
              <a:srgbClr val="043C8C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endParaRPr sz="1582"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2" name="TextBox 29">
              <a:extLst>
                <a:ext uri="{FF2B5EF4-FFF2-40B4-BE49-F238E27FC236}">
                  <a16:creationId xmlns:a16="http://schemas.microsoft.com/office/drawing/2014/main" id="{BBE842FF-EE81-46A8-8AF7-2B7BFB3E22DC}"/>
                </a:ext>
              </a:extLst>
            </p:cNvPr>
            <p:cNvSpPr txBox="1"/>
            <p:nvPr/>
          </p:nvSpPr>
          <p:spPr>
            <a:xfrm>
              <a:off x="1452719" y="4109846"/>
              <a:ext cx="1980662" cy="138499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2800" spc="18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Revisão</a:t>
              </a:r>
              <a:r>
                <a:rPr lang="en-US" sz="2800" spc="18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</a:p>
            <a:p>
              <a:pPr algn="ctr"/>
              <a:r>
                <a:rPr lang="en-US" sz="2800" spc="18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Tarifária</a:t>
              </a:r>
              <a:r>
                <a:rPr lang="en-US" sz="2800" spc="18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</a:p>
            <a:p>
              <a:pPr algn="ctr"/>
              <a:r>
                <a:rPr lang="en-US" sz="2800" spc="18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Periódica</a:t>
              </a:r>
              <a:endParaRPr lang="en-US" sz="2800" spc="18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7" name="TextBox 34">
              <a:extLst>
                <a:ext uri="{FF2B5EF4-FFF2-40B4-BE49-F238E27FC236}">
                  <a16:creationId xmlns:a16="http://schemas.microsoft.com/office/drawing/2014/main" id="{7D374E87-5DC1-4A8F-9351-8E06E09756B2}"/>
                </a:ext>
              </a:extLst>
            </p:cNvPr>
            <p:cNvSpPr txBox="1"/>
            <p:nvPr/>
          </p:nvSpPr>
          <p:spPr>
            <a:xfrm>
              <a:off x="1775859" y="2977144"/>
              <a:ext cx="1328825" cy="70788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4000" b="1" spc="18">
                  <a:solidFill>
                    <a:srgbClr val="043C8C"/>
                  </a:solidFill>
                  <a:latin typeface="Century Gothic" panose="020B0502020202020204" pitchFamily="34" charset="0"/>
                </a:rPr>
                <a:t>2020</a:t>
              </a:r>
              <a:endParaRPr lang="en-US" sz="3500" b="1" spc="18">
                <a:solidFill>
                  <a:srgbClr val="043C8C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FD8B8DFE-E634-4AE5-8A52-A7F9CB728CDE}"/>
                </a:ext>
              </a:extLst>
            </p:cNvPr>
            <p:cNvSpPr txBox="1">
              <a:spLocks/>
            </p:cNvSpPr>
            <p:nvPr/>
          </p:nvSpPr>
          <p:spPr>
            <a:xfrm>
              <a:off x="803564" y="5888104"/>
              <a:ext cx="3178356" cy="2227020"/>
            </a:xfrm>
            <a:prstGeom prst="rect">
              <a:avLst/>
            </a:prstGeom>
          </p:spPr>
          <p:txBody>
            <a:bodyPr vert="horz" wrap="square" lIns="68580" tIns="34290" rIns="68580" bIns="34290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625"/>
                </a:lnSpc>
              </a:pPr>
              <a:r>
                <a:rPr lang="en-US" sz="3200" b="1">
                  <a:solidFill>
                    <a:schemeClr val="tx1"/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3ª RTP</a:t>
              </a:r>
            </a:p>
            <a:p>
              <a:pPr>
                <a:lnSpc>
                  <a:spcPts val="2625"/>
                </a:lnSpc>
              </a:pPr>
              <a:endParaRPr lang="en-US" sz="2000" b="1">
                <a:solidFill>
                  <a:schemeClr val="tx1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>
                <a:lnSpc>
                  <a:spcPts val="2625"/>
                </a:lnSpc>
              </a:pPr>
              <a:r>
                <a:rPr lang="en-US" sz="2000" b="1" err="1">
                  <a:solidFill>
                    <a:schemeClr val="tx1"/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Adiada</a:t>
              </a:r>
              <a:r>
                <a:rPr lang="en-US" sz="2000" b="1">
                  <a:solidFill>
                    <a:schemeClr val="tx1"/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para 2021 </a:t>
              </a:r>
              <a:r>
                <a:rPr lang="en-US" sz="2000" b="1" err="1">
                  <a:solidFill>
                    <a:schemeClr val="tx1"/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por</a:t>
              </a:r>
              <a:r>
                <a:rPr lang="en-US" sz="2000" b="1">
                  <a:solidFill>
                    <a:schemeClr val="tx1"/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da </a:t>
              </a:r>
              <a:r>
                <a:rPr lang="en-US" sz="2000" b="1" err="1">
                  <a:solidFill>
                    <a:schemeClr val="tx1"/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prestadora</a:t>
              </a:r>
              <a:r>
                <a:rPr lang="en-US" sz="2000" b="1">
                  <a:solidFill>
                    <a:schemeClr val="tx1"/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e da </a:t>
              </a:r>
              <a:r>
                <a:rPr lang="en-US" sz="2000" b="1" err="1">
                  <a:solidFill>
                    <a:schemeClr val="tx1"/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pandemia</a:t>
              </a:r>
              <a:endParaRPr lang="en-US" sz="2000" b="1">
                <a:solidFill>
                  <a:schemeClr val="tx1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>
                <a:lnSpc>
                  <a:spcPts val="2625"/>
                </a:lnSpc>
              </a:pPr>
              <a:endParaRPr lang="en-US" sz="2000" b="1">
                <a:solidFill>
                  <a:schemeClr val="tx1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0" name="Shape 3747">
              <a:extLst>
                <a:ext uri="{FF2B5EF4-FFF2-40B4-BE49-F238E27FC236}">
                  <a16:creationId xmlns:a16="http://schemas.microsoft.com/office/drawing/2014/main" id="{EB39F9CB-5D15-4175-928E-9A1C01EAEADA}"/>
                </a:ext>
              </a:extLst>
            </p:cNvPr>
            <p:cNvSpPr/>
            <p:nvPr/>
          </p:nvSpPr>
          <p:spPr>
            <a:xfrm>
              <a:off x="1314169" y="569891"/>
              <a:ext cx="2582073" cy="1438957"/>
            </a:xfrm>
            <a:prstGeom prst="rect">
              <a:avLst/>
            </a:prstGeom>
            <a:solidFill>
              <a:srgbClr val="043C8C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endParaRPr sz="1582"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" name="TextBox 2"/>
            <p:cNvSpPr txBox="1"/>
            <p:nvPr/>
          </p:nvSpPr>
          <p:spPr>
            <a:xfrm>
              <a:off x="1452719" y="679715"/>
              <a:ext cx="2443523" cy="11554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sz="2800" b="1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Definição</a:t>
              </a:r>
              <a:r>
                <a:rPr lang="en-US" sz="28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 da</a:t>
              </a:r>
            </a:p>
            <a:p>
              <a:pPr algn="ctr">
                <a:lnSpc>
                  <a:spcPts val="4800"/>
                </a:lnSpc>
              </a:pPr>
              <a:r>
                <a:rPr lang="en-US" sz="28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Tarifa</a:t>
              </a:r>
            </a:p>
          </p:txBody>
        </p: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32DEDFE6-27F6-4879-A191-D42D8D759D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2245" y="2008848"/>
              <a:ext cx="0" cy="7572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2DB5FFDC-7523-4D66-AD56-65CDD4D88D67}"/>
              </a:ext>
            </a:extLst>
          </p:cNvPr>
          <p:cNvGrpSpPr/>
          <p:nvPr/>
        </p:nvGrpSpPr>
        <p:grpSpPr>
          <a:xfrm>
            <a:off x="14029473" y="569891"/>
            <a:ext cx="3121763" cy="5720887"/>
            <a:chOff x="14029473" y="569891"/>
            <a:chExt cx="3121763" cy="5720887"/>
          </a:xfrm>
        </p:grpSpPr>
        <p:grpSp>
          <p:nvGrpSpPr>
            <p:cNvPr id="42" name="Agrupar 41">
              <a:extLst>
                <a:ext uri="{FF2B5EF4-FFF2-40B4-BE49-F238E27FC236}">
                  <a16:creationId xmlns:a16="http://schemas.microsoft.com/office/drawing/2014/main" id="{DAD0D5F5-E8B1-4128-9E4D-778E782A94EA}"/>
                </a:ext>
              </a:extLst>
            </p:cNvPr>
            <p:cNvGrpSpPr/>
            <p:nvPr/>
          </p:nvGrpSpPr>
          <p:grpSpPr>
            <a:xfrm>
              <a:off x="14029473" y="569891"/>
              <a:ext cx="3121763" cy="5720887"/>
              <a:chOff x="14029473" y="569891"/>
              <a:chExt cx="3121763" cy="5720887"/>
            </a:xfrm>
          </p:grpSpPr>
          <p:sp>
            <p:nvSpPr>
              <p:cNvPr id="4" name="Shape 3743">
                <a:extLst>
                  <a:ext uri="{FF2B5EF4-FFF2-40B4-BE49-F238E27FC236}">
                    <a16:creationId xmlns:a16="http://schemas.microsoft.com/office/drawing/2014/main" id="{DF16E40D-800F-45BF-8E5C-939C99FEE074}"/>
                  </a:ext>
                </a:extLst>
              </p:cNvPr>
              <p:cNvSpPr/>
              <p:nvPr/>
            </p:nvSpPr>
            <p:spPr>
              <a:xfrm>
                <a:off x="14029473" y="3111794"/>
                <a:ext cx="298234" cy="447352"/>
              </a:xfrm>
              <a:prstGeom prst="rightArrow">
                <a:avLst>
                  <a:gd name="adj1" fmla="val 32000"/>
                  <a:gd name="adj2" fmla="val 100000"/>
                </a:avLst>
              </a:pr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616170">
                  <a:lnSpc>
                    <a:spcPct val="110000"/>
                  </a:lnSpc>
                  <a:spcBef>
                    <a:spcPts val="3164"/>
                  </a:spcBef>
                  <a:defRPr sz="2000">
                    <a:solidFill>
                      <a:srgbClr val="4C4C4C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endParaRPr sz="2110">
                  <a:latin typeface="Century Gothic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</p:txBody>
          </p:sp>
          <p:sp>
            <p:nvSpPr>
              <p:cNvPr id="8" name="Shape 3751">
                <a:extLst>
                  <a:ext uri="{FF2B5EF4-FFF2-40B4-BE49-F238E27FC236}">
                    <a16:creationId xmlns:a16="http://schemas.microsoft.com/office/drawing/2014/main" id="{C369657B-1028-4C66-AA2A-2909ADEF3EF1}"/>
                  </a:ext>
                </a:extLst>
              </p:cNvPr>
              <p:cNvSpPr/>
              <p:nvPr/>
            </p:nvSpPr>
            <p:spPr>
              <a:xfrm>
                <a:off x="14569160" y="4116023"/>
                <a:ext cx="2582076" cy="1438957"/>
              </a:xfrm>
              <a:prstGeom prst="rect">
                <a:avLst/>
              </a:prstGeom>
              <a:solidFill>
                <a:srgbClr val="043C8C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endParaRPr sz="1582">
                  <a:latin typeface="Century Gothic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</p:txBody>
          </p:sp>
          <p:sp>
            <p:nvSpPr>
              <p:cNvPr id="21" name="TextBox 38">
                <a:extLst>
                  <a:ext uri="{FF2B5EF4-FFF2-40B4-BE49-F238E27FC236}">
                    <a16:creationId xmlns:a16="http://schemas.microsoft.com/office/drawing/2014/main" id="{9FB448F4-3E80-4DB0-925E-B09552FD3310}"/>
                  </a:ext>
                </a:extLst>
              </p:cNvPr>
              <p:cNvSpPr txBox="1"/>
              <p:nvPr/>
            </p:nvSpPr>
            <p:spPr>
              <a:xfrm>
                <a:off x="15195787" y="2977143"/>
                <a:ext cx="1328825" cy="707886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>
                <a:defPPr>
                  <a:defRPr lang="en-US"/>
                </a:defPPr>
                <a:lvl1pPr algn="ctr">
                  <a:defRPr sz="4000" spc="18">
                    <a:solidFill>
                      <a:srgbClr val="043C8C"/>
                    </a:solidFill>
                    <a:latin typeface="Open Sauce SemiBold Bold"/>
                  </a:defRPr>
                </a:lvl1pPr>
              </a:lstStyle>
              <a:p>
                <a:r>
                  <a:rPr lang="en-US" b="1">
                    <a:latin typeface="Century Gothic" panose="020B0502020202020204" pitchFamily="34" charset="0"/>
                  </a:rPr>
                  <a:t>2024</a:t>
                </a:r>
              </a:p>
            </p:txBody>
          </p:sp>
          <p:sp>
            <p:nvSpPr>
              <p:cNvPr id="26" name="Subtitle 2">
                <a:extLst>
                  <a:ext uri="{FF2B5EF4-FFF2-40B4-BE49-F238E27FC236}">
                    <a16:creationId xmlns:a16="http://schemas.microsoft.com/office/drawing/2014/main" id="{D174C91E-36F0-437D-A0B3-119C7A8A7B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569161" y="5888104"/>
                <a:ext cx="2582073" cy="402674"/>
              </a:xfrm>
              <a:prstGeom prst="rect">
                <a:avLst/>
              </a:prstGeom>
            </p:spPr>
            <p:txBody>
              <a:bodyPr vert="horz" wrap="square" lIns="68580" tIns="34290" rIns="68580" bIns="34290" rtlCol="0">
                <a:spAutoFit/>
              </a:bodyPr>
              <a:lstStyle>
                <a:defPPr>
                  <a:defRPr lang="en-US"/>
                </a:defPPr>
                <a:lvl1pPr indent="0" algn="ctr" defTabSz="1087636">
                  <a:lnSpc>
                    <a:spcPts val="2625"/>
                  </a:lnSpc>
                  <a:spcBef>
                    <a:spcPct val="20000"/>
                  </a:spcBef>
                  <a:buFont typeface="Arial"/>
                  <a:buNone/>
                  <a:defRPr sz="2000" b="1">
                    <a:latin typeface="Open Sauce SemiBold" panose="020B060402020202020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lvl1pPr>
                <a:lvl2pPr marL="1087636" indent="0" algn="ctr" defTabSz="1087636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>
                    <a:solidFill>
                      <a:schemeClr val="tx1">
                        <a:tint val="75000"/>
                      </a:schemeClr>
                    </a:solidFill>
                    <a:latin typeface="Open Sans"/>
                    <a:cs typeface="Open Sans"/>
                  </a:defRPr>
                </a:lvl2pPr>
                <a:lvl3pPr marL="2175271" indent="0" algn="ctr" defTabSz="1087636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>
                    <a:solidFill>
                      <a:schemeClr val="tx1">
                        <a:tint val="75000"/>
                      </a:schemeClr>
                    </a:solidFill>
                    <a:latin typeface="Open Sans"/>
                    <a:cs typeface="Open Sans"/>
                  </a:defRPr>
                </a:lvl3pPr>
                <a:lvl4pPr marL="3262912" indent="0" algn="ctr" defTabSz="1087636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>
                    <a:solidFill>
                      <a:schemeClr val="tx1">
                        <a:tint val="75000"/>
                      </a:schemeClr>
                    </a:solidFill>
                    <a:latin typeface="Open Sans"/>
                    <a:cs typeface="Open Sans"/>
                  </a:defRPr>
                </a:lvl4pPr>
                <a:lvl5pPr marL="4350546" indent="0" algn="ctr" defTabSz="1087636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>
                    <a:solidFill>
                      <a:schemeClr val="tx1">
                        <a:tint val="75000"/>
                      </a:schemeClr>
                    </a:solidFill>
                    <a:latin typeface="Open Sans"/>
                    <a:cs typeface="Open Sans"/>
                  </a:defRPr>
                </a:lvl5pPr>
                <a:lvl6pPr marL="5438184" indent="0" algn="ctr" defTabSz="1087636">
                  <a:spcBef>
                    <a:spcPct val="20000"/>
                  </a:spcBef>
                  <a:buFont typeface="Arial"/>
                  <a:buNone/>
                  <a:defRPr sz="4800">
                    <a:solidFill>
                      <a:schemeClr val="tx1">
                        <a:tint val="75000"/>
                      </a:schemeClr>
                    </a:solidFill>
                  </a:defRPr>
                </a:lvl6pPr>
                <a:lvl7pPr marL="6525820" indent="0" algn="ctr" defTabSz="1087636">
                  <a:spcBef>
                    <a:spcPct val="20000"/>
                  </a:spcBef>
                  <a:buFont typeface="Arial"/>
                  <a:buNone/>
                  <a:defRPr sz="4800">
                    <a:solidFill>
                      <a:schemeClr val="tx1">
                        <a:tint val="75000"/>
                      </a:schemeClr>
                    </a:solidFill>
                  </a:defRPr>
                </a:lvl7pPr>
                <a:lvl8pPr marL="7613455" indent="0" algn="ctr" defTabSz="1087636">
                  <a:spcBef>
                    <a:spcPct val="20000"/>
                  </a:spcBef>
                  <a:buFont typeface="Arial"/>
                  <a:buNone/>
                  <a:defRPr sz="4800">
                    <a:solidFill>
                      <a:schemeClr val="tx1">
                        <a:tint val="75000"/>
                      </a:schemeClr>
                    </a:solidFill>
                  </a:defRPr>
                </a:lvl8pPr>
                <a:lvl9pPr marL="8701091" indent="0" algn="ctr" defTabSz="1087636">
                  <a:spcBef>
                    <a:spcPct val="20000"/>
                  </a:spcBef>
                  <a:buFont typeface="Arial"/>
                  <a:buNone/>
                  <a:defRPr sz="4800">
                    <a:solidFill>
                      <a:schemeClr val="tx1">
                        <a:tint val="75000"/>
                      </a:schemeClr>
                    </a:solidFill>
                  </a:defRPr>
                </a:lvl9pPr>
              </a:lstStyle>
              <a:p>
                <a:r>
                  <a:rPr lang="en-US" sz="2800">
                    <a:latin typeface="Century Gothic" panose="020B0502020202020204" pitchFamily="34" charset="0"/>
                  </a:rPr>
                  <a:t>4º RTP</a:t>
                </a:r>
              </a:p>
            </p:txBody>
          </p:sp>
          <p:sp>
            <p:nvSpPr>
              <p:cNvPr id="35" name="TextBox 29">
                <a:extLst>
                  <a:ext uri="{FF2B5EF4-FFF2-40B4-BE49-F238E27FC236}">
                    <a16:creationId xmlns:a16="http://schemas.microsoft.com/office/drawing/2014/main" id="{EE28715A-54EF-4116-8683-7D7C5238D111}"/>
                  </a:ext>
                </a:extLst>
              </p:cNvPr>
              <p:cNvSpPr txBox="1"/>
              <p:nvPr/>
            </p:nvSpPr>
            <p:spPr>
              <a:xfrm>
                <a:off x="14926774" y="4109846"/>
                <a:ext cx="1980662" cy="138499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2800" spc="18" err="1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Revisão</a:t>
                </a:r>
                <a:r>
                  <a:rPr lang="en-US" sz="2800" spc="18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</a:p>
              <a:p>
                <a:pPr algn="ctr"/>
                <a:r>
                  <a:rPr lang="en-US" sz="2800" spc="18" err="1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Tarifária</a:t>
                </a:r>
                <a:r>
                  <a:rPr lang="en-US" sz="2800" spc="18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</a:p>
              <a:p>
                <a:pPr algn="ctr"/>
                <a:r>
                  <a:rPr lang="en-US" sz="2800" spc="18" err="1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Periódica</a:t>
                </a:r>
                <a:endParaRPr lang="en-US" sz="2800" spc="18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" name="Shape 3747">
                <a:extLst>
                  <a:ext uri="{FF2B5EF4-FFF2-40B4-BE49-F238E27FC236}">
                    <a16:creationId xmlns:a16="http://schemas.microsoft.com/office/drawing/2014/main" id="{67D0D5CF-063D-471B-A553-B4303014F5BD}"/>
                  </a:ext>
                </a:extLst>
              </p:cNvPr>
              <p:cNvSpPr/>
              <p:nvPr/>
            </p:nvSpPr>
            <p:spPr>
              <a:xfrm>
                <a:off x="14569161" y="569891"/>
                <a:ext cx="2582073" cy="1438957"/>
              </a:xfrm>
              <a:prstGeom prst="rect">
                <a:avLst/>
              </a:prstGeom>
              <a:solidFill>
                <a:srgbClr val="043C8C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endParaRPr sz="1582">
                  <a:latin typeface="Century Gothic" panose="020B0502020202020204" pitchFamily="34" charset="0"/>
                  <a:ea typeface="Lato Light" panose="020F0502020204030203" pitchFamily="34" charset="0"/>
                  <a:cs typeface="Lato Light" panose="020F0502020204030203" pitchFamily="34" charset="0"/>
                </a:endParaRPr>
              </a:p>
            </p:txBody>
          </p:sp>
          <p:cxnSp>
            <p:nvCxnSpPr>
              <p:cNvPr id="37" name="Conector reto 36">
                <a:extLst>
                  <a:ext uri="{FF2B5EF4-FFF2-40B4-BE49-F238E27FC236}">
                    <a16:creationId xmlns:a16="http://schemas.microsoft.com/office/drawing/2014/main" id="{22324A42-BEBA-4D8F-87F0-E7E65BEF69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737237" y="2008848"/>
                <a:ext cx="0" cy="75721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2">
              <a:extLst>
                <a:ext uri="{FF2B5EF4-FFF2-40B4-BE49-F238E27FC236}">
                  <a16:creationId xmlns:a16="http://schemas.microsoft.com/office/drawing/2014/main" id="{B0733CA7-594A-4F32-90D6-25FA17E46E8E}"/>
                </a:ext>
              </a:extLst>
            </p:cNvPr>
            <p:cNvSpPr txBox="1"/>
            <p:nvPr/>
          </p:nvSpPr>
          <p:spPr>
            <a:xfrm>
              <a:off x="14569158" y="679715"/>
              <a:ext cx="2582076" cy="11554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sz="2800" b="1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Definição</a:t>
              </a:r>
              <a:r>
                <a:rPr lang="en-US" sz="28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 da</a:t>
              </a:r>
            </a:p>
            <a:p>
              <a:pPr algn="ctr">
                <a:lnSpc>
                  <a:spcPts val="4800"/>
                </a:lnSpc>
              </a:pPr>
              <a:r>
                <a:rPr lang="en-US" sz="28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Tarifa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2872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40157" y="2959470"/>
            <a:ext cx="14376143" cy="193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9"/>
              </a:lnSpc>
            </a:pPr>
            <a:r>
              <a:rPr lang="en-US" sz="3199" b="1" err="1">
                <a:latin typeface="Century Gothic" panose="020B0502020202020204" pitchFamily="34" charset="0"/>
              </a:rPr>
              <a:t>Contribuições</a:t>
            </a:r>
            <a:r>
              <a:rPr lang="en-US" sz="3199" b="1">
                <a:latin typeface="Century Gothic" panose="020B0502020202020204" pitchFamily="34" charset="0"/>
              </a:rPr>
              <a:t> </a:t>
            </a:r>
            <a:r>
              <a:rPr lang="en-US" sz="3199" b="1" err="1">
                <a:latin typeface="Century Gothic" panose="020B0502020202020204" pitchFamily="34" charset="0"/>
              </a:rPr>
              <a:t>podem</a:t>
            </a:r>
            <a:r>
              <a:rPr lang="en-US" sz="3199" b="1">
                <a:latin typeface="Century Gothic" panose="020B0502020202020204" pitchFamily="34" charset="0"/>
              </a:rPr>
              <a:t> ser </a:t>
            </a:r>
            <a:r>
              <a:rPr lang="en-US" sz="3199" b="1" err="1">
                <a:latin typeface="Century Gothic" panose="020B0502020202020204" pitchFamily="34" charset="0"/>
              </a:rPr>
              <a:t>enviadas</a:t>
            </a:r>
            <a:r>
              <a:rPr lang="en-US" sz="3199" b="1">
                <a:latin typeface="Century Gothic" panose="020B0502020202020204" pitchFamily="34" charset="0"/>
              </a:rPr>
              <a:t> </a:t>
            </a:r>
            <a:r>
              <a:rPr lang="en-US" sz="3199" b="1" err="1">
                <a:latin typeface="Century Gothic" panose="020B0502020202020204" pitchFamily="34" charset="0"/>
              </a:rPr>
              <a:t>até</a:t>
            </a:r>
            <a:r>
              <a:rPr lang="en-US" sz="3199" b="1">
                <a:latin typeface="Century Gothic" panose="020B0502020202020204" pitchFamily="34" charset="0"/>
              </a:rPr>
              <a:t> as 18h para:</a:t>
            </a:r>
          </a:p>
          <a:p>
            <a:pPr algn="ctr">
              <a:lnSpc>
                <a:spcPts val="5119"/>
              </a:lnSpc>
            </a:pPr>
            <a:endParaRPr lang="en-US" sz="3199" b="1">
              <a:latin typeface="Century Gothic" panose="020B0502020202020204" pitchFamily="34" charset="0"/>
            </a:endParaRPr>
          </a:p>
          <a:p>
            <a:pPr algn="ctr">
              <a:lnSpc>
                <a:spcPts val="5279"/>
              </a:lnSpc>
            </a:pPr>
            <a:r>
              <a:rPr lang="en-US" sz="3299" b="1">
                <a:latin typeface="Century Gothic" panose="020B0502020202020204" pitchFamily="34" charset="0"/>
              </a:rPr>
              <a:t>ap-003-2022@adasa.df.gov.br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699738" y="8785226"/>
            <a:ext cx="11562308" cy="454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en-US" sz="2500" b="1" err="1">
                <a:latin typeface="Century Gothic" panose="020B0502020202020204" pitchFamily="34" charset="0"/>
              </a:rPr>
              <a:t>Superintendência</a:t>
            </a:r>
            <a:r>
              <a:rPr lang="en-US" sz="2500" b="1">
                <a:latin typeface="Century Gothic" panose="020B0502020202020204" pitchFamily="34" charset="0"/>
              </a:rPr>
              <a:t> de </a:t>
            </a:r>
            <a:r>
              <a:rPr lang="en-US" sz="2500" b="1" err="1">
                <a:latin typeface="Century Gothic" panose="020B0502020202020204" pitchFamily="34" charset="0"/>
              </a:rPr>
              <a:t>Estudos</a:t>
            </a:r>
            <a:r>
              <a:rPr lang="en-US" sz="2500" b="1">
                <a:latin typeface="Century Gothic" panose="020B0502020202020204" pitchFamily="34" charset="0"/>
              </a:rPr>
              <a:t> </a:t>
            </a:r>
            <a:r>
              <a:rPr lang="en-US" sz="2500" b="1" err="1">
                <a:latin typeface="Century Gothic" panose="020B0502020202020204" pitchFamily="34" charset="0"/>
              </a:rPr>
              <a:t>Econômicos</a:t>
            </a:r>
            <a:r>
              <a:rPr lang="en-US" sz="2500" b="1">
                <a:latin typeface="Century Gothic" panose="020B0502020202020204" pitchFamily="34" charset="0"/>
              </a:rPr>
              <a:t> e </a:t>
            </a:r>
            <a:r>
              <a:rPr lang="en-US" sz="2500" b="1" err="1">
                <a:latin typeface="Century Gothic" panose="020B0502020202020204" pitchFamily="34" charset="0"/>
              </a:rPr>
              <a:t>Fiscalização</a:t>
            </a:r>
            <a:r>
              <a:rPr lang="en-US" sz="2500" b="1">
                <a:latin typeface="Century Gothic" panose="020B0502020202020204" pitchFamily="34" charset="0"/>
              </a:rPr>
              <a:t> </a:t>
            </a:r>
            <a:r>
              <a:rPr lang="en-US" sz="2500" b="1" err="1">
                <a:latin typeface="Century Gothic" panose="020B0502020202020204" pitchFamily="34" charset="0"/>
              </a:rPr>
              <a:t>Financeira</a:t>
            </a:r>
            <a:r>
              <a:rPr lang="en-US" sz="2500" b="1">
                <a:latin typeface="Century Gothic" panose="020B0502020202020204" pitchFamily="34" charset="0"/>
              </a:rPr>
              <a:t> - SEF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8A3BAB8-6BA0-4F9E-80DC-DD1732538BA9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6715" y="8923127"/>
            <a:ext cx="708652" cy="923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050A30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3268818" y="4044309"/>
            <a:ext cx="11750363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3"/>
              </a:lnSpc>
            </a:pPr>
            <a:r>
              <a:rPr lang="en-US" sz="4000" b="1" spc="18" err="1">
                <a:latin typeface="Century Gothic" panose="020B0502020202020204" pitchFamily="34" charset="0"/>
              </a:rPr>
              <a:t>Definição</a:t>
            </a:r>
            <a:r>
              <a:rPr lang="en-US" sz="4000" b="1" spc="18">
                <a:latin typeface="Century Gothic" panose="020B0502020202020204" pitchFamily="34" charset="0"/>
              </a:rPr>
              <a:t> da Tarifa </a:t>
            </a:r>
            <a:r>
              <a:rPr lang="en-US" sz="4000" b="1" spc="18" err="1">
                <a:latin typeface="Century Gothic" panose="020B0502020202020204" pitchFamily="34" charset="0"/>
              </a:rPr>
              <a:t>Média</a:t>
            </a:r>
            <a:r>
              <a:rPr lang="en-US" sz="4000" b="1" spc="18">
                <a:latin typeface="Century Gothic" panose="020B0502020202020204" pitchFamily="34" charset="0"/>
              </a:rPr>
              <a:t> </a:t>
            </a:r>
            <a:r>
              <a:rPr lang="en-US" sz="4000" b="1" spc="18" err="1">
                <a:latin typeface="Century Gothic" panose="020B0502020202020204" pitchFamily="34" charset="0"/>
              </a:rPr>
              <a:t>na</a:t>
            </a:r>
            <a:r>
              <a:rPr lang="en-US" sz="4000" b="1" spc="18">
                <a:latin typeface="Century Gothic" panose="020B0502020202020204" pitchFamily="34" charset="0"/>
              </a:rPr>
              <a:t> </a:t>
            </a:r>
          </a:p>
          <a:p>
            <a:pPr algn="ctr">
              <a:lnSpc>
                <a:spcPts val="3843"/>
              </a:lnSpc>
            </a:pPr>
            <a:endParaRPr lang="en-US" sz="4000" b="1" spc="18">
              <a:latin typeface="Century Gothic" panose="020B0502020202020204" pitchFamily="34" charset="0"/>
            </a:endParaRPr>
          </a:p>
          <a:p>
            <a:pPr algn="ctr">
              <a:lnSpc>
                <a:spcPts val="3843"/>
              </a:lnSpc>
            </a:pPr>
            <a:r>
              <a:rPr lang="en-US" sz="4000" b="1" spc="18" err="1">
                <a:latin typeface="Century Gothic" panose="020B0502020202020204" pitchFamily="34" charset="0"/>
              </a:rPr>
              <a:t>Revisão</a:t>
            </a:r>
            <a:r>
              <a:rPr lang="en-US" sz="4000" b="1" spc="18">
                <a:latin typeface="Century Gothic" panose="020B0502020202020204" pitchFamily="34" charset="0"/>
              </a:rPr>
              <a:t> </a:t>
            </a:r>
            <a:r>
              <a:rPr lang="en-US" sz="4000" b="1" spc="18" err="1">
                <a:latin typeface="Century Gothic" panose="020B0502020202020204" pitchFamily="34" charset="0"/>
              </a:rPr>
              <a:t>Tarifária</a:t>
            </a:r>
            <a:r>
              <a:rPr lang="en-US" sz="4000" b="1" spc="18">
                <a:latin typeface="Century Gothic" panose="020B0502020202020204" pitchFamily="34" charset="0"/>
              </a:rPr>
              <a:t> </a:t>
            </a:r>
            <a:r>
              <a:rPr lang="en-US" sz="4000" b="1" spc="18" err="1">
                <a:latin typeface="Century Gothic" panose="020B0502020202020204" pitchFamily="34" charset="0"/>
              </a:rPr>
              <a:t>Periódica</a:t>
            </a:r>
            <a:r>
              <a:rPr lang="en-US" sz="4000" b="1" spc="18">
                <a:latin typeface="Century Gothic" panose="020B0502020202020204" pitchFamily="34" charset="0"/>
              </a:rPr>
              <a:t> (RTP)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2317792" y="1602974"/>
            <a:ext cx="8138165" cy="1649172"/>
          </a:xfrm>
          <a:prstGeom prst="rect">
            <a:avLst/>
          </a:prstGeom>
          <a:solidFill>
            <a:srgbClr val="191919">
              <a:alpha val="3529"/>
            </a:srgbClr>
          </a:solidFill>
        </p:spPr>
      </p:sp>
      <p:sp>
        <p:nvSpPr>
          <p:cNvPr id="3" name="AutoShape 3"/>
          <p:cNvSpPr/>
          <p:nvPr/>
        </p:nvSpPr>
        <p:spPr>
          <a:xfrm rot="-10800000">
            <a:off x="10455956" y="1602974"/>
            <a:ext cx="4614693" cy="1649172"/>
          </a:xfrm>
          <a:prstGeom prst="rect">
            <a:avLst/>
          </a:prstGeom>
          <a:solidFill>
            <a:srgbClr val="048C44"/>
          </a:solidFill>
        </p:spPr>
      </p:sp>
      <p:sp>
        <p:nvSpPr>
          <p:cNvPr id="4" name="AutoShape 4"/>
          <p:cNvSpPr/>
          <p:nvPr/>
        </p:nvSpPr>
        <p:spPr>
          <a:xfrm rot="-10800000">
            <a:off x="2317792" y="4020286"/>
            <a:ext cx="8138165" cy="1733811"/>
          </a:xfrm>
          <a:prstGeom prst="rect">
            <a:avLst/>
          </a:prstGeom>
          <a:solidFill>
            <a:srgbClr val="191919">
              <a:alpha val="3529"/>
            </a:srgbClr>
          </a:solidFill>
        </p:spPr>
      </p:sp>
      <p:sp>
        <p:nvSpPr>
          <p:cNvPr id="5" name="AutoShape 5"/>
          <p:cNvSpPr/>
          <p:nvPr/>
        </p:nvSpPr>
        <p:spPr>
          <a:xfrm rot="-10800000">
            <a:off x="10455956" y="4020286"/>
            <a:ext cx="4614693" cy="1733811"/>
          </a:xfrm>
          <a:prstGeom prst="rect">
            <a:avLst/>
          </a:prstGeom>
          <a:solidFill>
            <a:srgbClr val="14A1E2">
              <a:alpha val="65000"/>
            </a:srgbClr>
          </a:solidFill>
        </p:spPr>
      </p:sp>
      <p:sp>
        <p:nvSpPr>
          <p:cNvPr id="6" name="AutoShape 6"/>
          <p:cNvSpPr/>
          <p:nvPr/>
        </p:nvSpPr>
        <p:spPr>
          <a:xfrm rot="-10800000">
            <a:off x="2317792" y="6440984"/>
            <a:ext cx="8138165" cy="1547604"/>
          </a:xfrm>
          <a:prstGeom prst="rect">
            <a:avLst/>
          </a:prstGeom>
          <a:solidFill>
            <a:srgbClr val="191919">
              <a:alpha val="3529"/>
            </a:srgbClr>
          </a:solidFill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" name="AutoShape 7"/>
          <p:cNvSpPr/>
          <p:nvPr/>
        </p:nvSpPr>
        <p:spPr>
          <a:xfrm rot="-10800000">
            <a:off x="10455956" y="6440984"/>
            <a:ext cx="4614693" cy="1547604"/>
          </a:xfrm>
          <a:prstGeom prst="rect">
            <a:avLst/>
          </a:prstGeom>
          <a:solidFill>
            <a:srgbClr val="043C8C"/>
          </a:solidFill>
        </p:spPr>
        <p:txBody>
          <a:bodyPr/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541174" y="3348116"/>
            <a:ext cx="738590" cy="6148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541174" y="5907567"/>
            <a:ext cx="738590" cy="43022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913310" y="4701454"/>
            <a:ext cx="3699986" cy="403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4"/>
              </a:lnSpc>
            </a:pPr>
            <a:r>
              <a:rPr lang="en-US" sz="3200" b="1">
                <a:solidFill>
                  <a:srgbClr val="FFFFFF"/>
                </a:solidFill>
                <a:latin typeface="Century Gothic" panose="020B0502020202020204" pitchFamily="34" charset="0"/>
              </a:rPr>
              <a:t>310 </a:t>
            </a:r>
            <a:r>
              <a:rPr lang="en-US" sz="3200" b="1" err="1">
                <a:solidFill>
                  <a:srgbClr val="FFFFFF"/>
                </a:solidFill>
                <a:latin typeface="Century Gothic" panose="020B0502020202020204" pitchFamily="34" charset="0"/>
              </a:rPr>
              <a:t>milhões</a:t>
            </a:r>
            <a:r>
              <a:rPr lang="en-US" sz="3200" b="1">
                <a:solidFill>
                  <a:srgbClr val="FFFFFF"/>
                </a:solidFill>
                <a:latin typeface="Century Gothic" panose="020B0502020202020204" pitchFamily="34" charset="0"/>
              </a:rPr>
              <a:t> de m³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913310" y="7088296"/>
            <a:ext cx="3699986" cy="403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4"/>
              </a:lnSpc>
            </a:pPr>
            <a:r>
              <a:rPr lang="en-US" sz="3200" b="1">
                <a:solidFill>
                  <a:srgbClr val="FFFFFF"/>
                </a:solidFill>
                <a:latin typeface="Century Gothic" panose="020B0502020202020204" pitchFamily="34" charset="0"/>
              </a:rPr>
              <a:t> R$  4,82/m³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913310" y="2317039"/>
            <a:ext cx="3699986" cy="416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4"/>
              </a:lnSpc>
            </a:pPr>
            <a:r>
              <a:rPr lang="en-US" sz="4000" b="1">
                <a:solidFill>
                  <a:srgbClr val="FFFFFF"/>
                </a:solidFill>
                <a:latin typeface="Century Gothic" panose="020B0502020202020204" pitchFamily="34" charset="0"/>
              </a:rPr>
              <a:t>R$ 1,5 bi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29676" y="2043724"/>
            <a:ext cx="6628271" cy="867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483"/>
              </a:lnSpc>
              <a:defRPr sz="2800">
                <a:latin typeface="Open Sauce SemiBold" panose="020B0604020202020204" charset="0"/>
              </a:defRPr>
            </a:lvl1pPr>
          </a:lstStyle>
          <a:p>
            <a:r>
              <a:rPr lang="en-US" err="1">
                <a:latin typeface="Century Gothic" panose="020B0502020202020204" pitchFamily="34" charset="0"/>
              </a:rPr>
              <a:t>Receita</a:t>
            </a:r>
            <a:r>
              <a:rPr lang="en-US">
                <a:latin typeface="Century Gothic" panose="020B0502020202020204" pitchFamily="34" charset="0"/>
              </a:rPr>
              <a:t> </a:t>
            </a:r>
            <a:r>
              <a:rPr lang="en-US" err="1">
                <a:latin typeface="Century Gothic" panose="020B0502020202020204" pitchFamily="34" charset="0"/>
              </a:rPr>
              <a:t>requerida</a:t>
            </a:r>
            <a:r>
              <a:rPr lang="en-US">
                <a:latin typeface="Century Gothic" panose="020B0502020202020204" pitchFamily="34" charset="0"/>
              </a:rPr>
              <a:t> para a </a:t>
            </a:r>
            <a:r>
              <a:rPr lang="en-US" err="1">
                <a:latin typeface="Century Gothic" panose="020B0502020202020204" pitchFamily="34" charset="0"/>
              </a:rPr>
              <a:t>prestação</a:t>
            </a:r>
            <a:r>
              <a:rPr lang="en-US">
                <a:latin typeface="Century Gothic" panose="020B0502020202020204" pitchFamily="34" charset="0"/>
              </a:rPr>
              <a:t> do </a:t>
            </a:r>
            <a:r>
              <a:rPr lang="en-US" err="1">
                <a:latin typeface="Century Gothic" panose="020B0502020202020204" pitchFamily="34" charset="0"/>
              </a:rPr>
              <a:t>serviço</a:t>
            </a:r>
            <a:r>
              <a:rPr lang="en-US">
                <a:latin typeface="Century Gothic" panose="020B0502020202020204" pitchFamily="34" charset="0"/>
              </a:rPr>
              <a:t> de forma </a:t>
            </a:r>
            <a:r>
              <a:rPr lang="en-US" err="1">
                <a:latin typeface="Century Gothic" panose="020B0502020202020204" pitchFamily="34" charset="0"/>
              </a:rPr>
              <a:t>eficiente</a:t>
            </a:r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629676" y="4682509"/>
            <a:ext cx="7146528" cy="428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2800">
                <a:latin typeface="Century Gothic" panose="020B0502020202020204" pitchFamily="34" charset="0"/>
              </a:rPr>
              <a:t>Volume </a:t>
            </a:r>
            <a:r>
              <a:rPr lang="en-US" sz="2800" err="1">
                <a:latin typeface="Century Gothic" panose="020B0502020202020204" pitchFamily="34" charset="0"/>
              </a:rPr>
              <a:t>faturado</a:t>
            </a:r>
            <a:r>
              <a:rPr lang="en-US" sz="2800">
                <a:latin typeface="Century Gothic" panose="020B0502020202020204" pitchFamily="34" charset="0"/>
              </a:rPr>
              <a:t> de </a:t>
            </a:r>
            <a:r>
              <a:rPr lang="en-US" sz="2800" err="1">
                <a:latin typeface="Century Gothic" panose="020B0502020202020204" pitchFamily="34" charset="0"/>
              </a:rPr>
              <a:t>água</a:t>
            </a:r>
            <a:r>
              <a:rPr lang="en-US" sz="2800">
                <a:latin typeface="Century Gothic" panose="020B0502020202020204" pitchFamily="34" charset="0"/>
              </a:rPr>
              <a:t> e </a:t>
            </a:r>
            <a:r>
              <a:rPr lang="en-US" sz="2800" err="1">
                <a:latin typeface="Century Gothic" panose="020B0502020202020204" pitchFamily="34" charset="0"/>
              </a:rPr>
              <a:t>esgoto</a:t>
            </a:r>
            <a:r>
              <a:rPr lang="en-US" sz="2800">
                <a:latin typeface="Century Gothic" panose="020B0502020202020204" pitchFamily="34" charset="0"/>
              </a:rPr>
              <a:t> (m³)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629676" y="6974808"/>
            <a:ext cx="6628271" cy="428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3483"/>
              </a:lnSpc>
              <a:defRPr sz="2800">
                <a:latin typeface="Open Sauce SemiBold" panose="020B0604020202020204" charset="0"/>
              </a:defRPr>
            </a:lvl1pPr>
          </a:lstStyle>
          <a:p>
            <a:r>
              <a:rPr lang="en-US">
                <a:latin typeface="Century Gothic" panose="020B0502020202020204" pitchFamily="34" charset="0"/>
              </a:rPr>
              <a:t>Tarifa </a:t>
            </a:r>
            <a:r>
              <a:rPr lang="en-US" err="1">
                <a:latin typeface="Century Gothic" panose="020B0502020202020204" pitchFamily="34" charset="0"/>
              </a:rPr>
              <a:t>média</a:t>
            </a:r>
            <a:r>
              <a:rPr lang="en-US">
                <a:latin typeface="Century Gothic" panose="020B0502020202020204" pitchFamily="34" charset="0"/>
              </a:rPr>
              <a:t> (R$/m³)</a:t>
            </a:r>
          </a:p>
        </p:txBody>
      </p:sp>
    </p:spTree>
    <p:extLst>
      <p:ext uri="{BB962C8B-B14F-4D97-AF65-F5344CB8AC3E}">
        <p14:creationId xmlns:p14="http://schemas.microsoft.com/office/powerpoint/2010/main" val="1775497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3268818" y="2877239"/>
            <a:ext cx="11750363" cy="3497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b="1" spc="18" err="1">
                <a:latin typeface="Century Gothic" panose="020B0502020202020204" pitchFamily="34" charset="0"/>
              </a:rPr>
              <a:t>Esta</a:t>
            </a:r>
            <a:r>
              <a:rPr lang="en-US" sz="4000" b="1" spc="18">
                <a:latin typeface="Century Gothic" panose="020B0502020202020204" pitchFamily="34" charset="0"/>
              </a:rPr>
              <a:t> </a:t>
            </a:r>
            <a:r>
              <a:rPr lang="en-US" sz="4000" b="1" spc="18" err="1">
                <a:latin typeface="Century Gothic" panose="020B0502020202020204" pitchFamily="34" charset="0"/>
              </a:rPr>
              <a:t>tarifa</a:t>
            </a:r>
            <a:r>
              <a:rPr lang="en-US" sz="4000" b="1" spc="18">
                <a:latin typeface="Century Gothic" panose="020B0502020202020204" pitchFamily="34" charset="0"/>
              </a:rPr>
              <a:t> </a:t>
            </a:r>
            <a:r>
              <a:rPr lang="pt-BR" sz="4000" b="1" spc="18">
                <a:latin typeface="Century Gothic" panose="020B0502020202020204" pitchFamily="34" charset="0"/>
              </a:rPr>
              <a:t>média é reajustada anualmente, nos Reajustes Tarifários Anuais (RTA), pelo ajuste de cada parcela que a compõe.</a:t>
            </a:r>
            <a:endParaRPr lang="en-US" sz="4000" b="1" spc="18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773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69523" y="1423967"/>
            <a:ext cx="15849600" cy="20413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>
                <a:latin typeface="Century Gothic" panose="020B0502020202020204" pitchFamily="34" charset="0"/>
              </a:rPr>
              <a:t>O </a:t>
            </a:r>
            <a:r>
              <a:rPr lang="en-US" sz="3600" err="1">
                <a:latin typeface="Century Gothic" panose="020B0502020202020204" pitchFamily="34" charset="0"/>
              </a:rPr>
              <a:t>Reajuste</a:t>
            </a:r>
            <a:r>
              <a:rPr lang="en-US" sz="3600">
                <a:latin typeface="Century Gothic" panose="020B0502020202020204" pitchFamily="34" charset="0"/>
              </a:rPr>
              <a:t> </a:t>
            </a:r>
            <a:r>
              <a:rPr lang="en-US" sz="3600" err="1">
                <a:latin typeface="Century Gothic" panose="020B0502020202020204" pitchFamily="34" charset="0"/>
              </a:rPr>
              <a:t>Tarifário</a:t>
            </a:r>
            <a:r>
              <a:rPr lang="en-US" sz="3600">
                <a:latin typeface="Century Gothic" panose="020B0502020202020204" pitchFamily="34" charset="0"/>
              </a:rPr>
              <a:t> serve para </a:t>
            </a:r>
            <a:r>
              <a:rPr lang="en-US" sz="3600" err="1">
                <a:latin typeface="Century Gothic" panose="020B0502020202020204" pitchFamily="34" charset="0"/>
              </a:rPr>
              <a:t>atualizar</a:t>
            </a:r>
            <a:r>
              <a:rPr lang="en-US" sz="3600">
                <a:latin typeface="Century Gothic" panose="020B0502020202020204" pitchFamily="34" charset="0"/>
              </a:rPr>
              <a:t> o </a:t>
            </a:r>
            <a:r>
              <a:rPr lang="en-US" sz="3600" err="1">
                <a:latin typeface="Century Gothic" panose="020B0502020202020204" pitchFamily="34" charset="0"/>
              </a:rPr>
              <a:t>poder</a:t>
            </a:r>
            <a:r>
              <a:rPr lang="en-US" sz="3600">
                <a:latin typeface="Century Gothic" panose="020B0502020202020204" pitchFamily="34" charset="0"/>
              </a:rPr>
              <a:t> de </a:t>
            </a:r>
            <a:r>
              <a:rPr lang="en-US" sz="3600" err="1">
                <a:latin typeface="Century Gothic" panose="020B0502020202020204" pitchFamily="34" charset="0"/>
              </a:rPr>
              <a:t>compra</a:t>
            </a:r>
            <a:r>
              <a:rPr lang="en-US" sz="3600">
                <a:latin typeface="Century Gothic" panose="020B0502020202020204" pitchFamily="34" charset="0"/>
              </a:rPr>
              <a:t> </a:t>
            </a:r>
            <a:r>
              <a:rPr lang="en-US" sz="3600" err="1">
                <a:latin typeface="Century Gothic" panose="020B0502020202020204" pitchFamily="34" charset="0"/>
              </a:rPr>
              <a:t>desta</a:t>
            </a:r>
            <a:r>
              <a:rPr lang="en-US" sz="3600">
                <a:latin typeface="Century Gothic" panose="020B0502020202020204" pitchFamily="34" charset="0"/>
              </a:rPr>
              <a:t> </a:t>
            </a:r>
            <a:r>
              <a:rPr lang="en-US" sz="3600" err="1">
                <a:latin typeface="Century Gothic" panose="020B0502020202020204" pitchFamily="34" charset="0"/>
              </a:rPr>
              <a:t>tarifa</a:t>
            </a:r>
            <a:r>
              <a:rPr lang="en-US" sz="3600">
                <a:latin typeface="Century Gothic" panose="020B0502020202020204" pitchFamily="34" charset="0"/>
              </a:rPr>
              <a:t>.</a:t>
            </a:r>
          </a:p>
        </p:txBody>
      </p:sp>
      <p:grpSp>
        <p:nvGrpSpPr>
          <p:cNvPr id="3" name="Group 43380">
            <a:extLst>
              <a:ext uri="{FF2B5EF4-FFF2-40B4-BE49-F238E27FC236}">
                <a16:creationId xmlns:a16="http://schemas.microsoft.com/office/drawing/2014/main" id="{372AB2A6-872E-4BD4-A32C-AF5245673656}"/>
              </a:ext>
            </a:extLst>
          </p:cNvPr>
          <p:cNvGrpSpPr/>
          <p:nvPr/>
        </p:nvGrpSpPr>
        <p:grpSpPr>
          <a:xfrm>
            <a:off x="2687781" y="7367189"/>
            <a:ext cx="13737241" cy="862411"/>
            <a:chOff x="-3788" y="273754"/>
            <a:chExt cx="10464801" cy="766813"/>
          </a:xfrm>
        </p:grpSpPr>
        <p:sp>
          <p:nvSpPr>
            <p:cNvPr id="4" name="Shape 43378">
              <a:extLst>
                <a:ext uri="{FF2B5EF4-FFF2-40B4-BE49-F238E27FC236}">
                  <a16:creationId xmlns:a16="http://schemas.microsoft.com/office/drawing/2014/main" id="{646B89FB-8541-413E-8A1C-6D4C073C17E7}"/>
                </a:ext>
              </a:extLst>
            </p:cNvPr>
            <p:cNvSpPr/>
            <p:nvPr/>
          </p:nvSpPr>
          <p:spPr>
            <a:xfrm>
              <a:off x="4593611" y="273754"/>
              <a:ext cx="1270001" cy="766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3797">
                <a:latin typeface="Century Gothic" panose="020B0502020202020204" pitchFamily="34" charset="0"/>
              </a:endParaRPr>
            </a:p>
          </p:txBody>
        </p:sp>
        <p:sp>
          <p:nvSpPr>
            <p:cNvPr id="5" name="Shape 43379">
              <a:extLst>
                <a:ext uri="{FF2B5EF4-FFF2-40B4-BE49-F238E27FC236}">
                  <a16:creationId xmlns:a16="http://schemas.microsoft.com/office/drawing/2014/main" id="{2288352F-805D-4E79-B3B8-D91A43FF7A16}"/>
                </a:ext>
              </a:extLst>
            </p:cNvPr>
            <p:cNvSpPr/>
            <p:nvPr/>
          </p:nvSpPr>
          <p:spPr>
            <a:xfrm rot="21420000">
              <a:off x="-3788" y="273754"/>
              <a:ext cx="10464801" cy="12928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3797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" name="Group 43396">
            <a:extLst>
              <a:ext uri="{FF2B5EF4-FFF2-40B4-BE49-F238E27FC236}">
                <a16:creationId xmlns:a16="http://schemas.microsoft.com/office/drawing/2014/main" id="{17B976FF-9495-421F-8DE4-1141978272A4}"/>
              </a:ext>
            </a:extLst>
          </p:cNvPr>
          <p:cNvGrpSpPr/>
          <p:nvPr/>
        </p:nvGrpSpPr>
        <p:grpSpPr>
          <a:xfrm>
            <a:off x="2823423" y="5000495"/>
            <a:ext cx="4496255" cy="2512915"/>
            <a:chOff x="9534" y="16355"/>
            <a:chExt cx="3425172" cy="2234346"/>
          </a:xfrm>
          <a:solidFill>
            <a:srgbClr val="043C8C"/>
          </a:solidFill>
        </p:grpSpPr>
        <p:sp>
          <p:nvSpPr>
            <p:cNvPr id="7" name="Shape 43381">
              <a:extLst>
                <a:ext uri="{FF2B5EF4-FFF2-40B4-BE49-F238E27FC236}">
                  <a16:creationId xmlns:a16="http://schemas.microsoft.com/office/drawing/2014/main" id="{F45782FE-A316-437D-9A0C-1A9AAEBD7D92}"/>
                </a:ext>
              </a:extLst>
            </p:cNvPr>
            <p:cNvSpPr/>
            <p:nvPr/>
          </p:nvSpPr>
          <p:spPr>
            <a:xfrm rot="21420000">
              <a:off x="9534" y="1869700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3797">
                <a:latin typeface="Century Gothic" panose="020B0502020202020204" pitchFamily="34" charset="0"/>
              </a:endParaRPr>
            </a:p>
          </p:txBody>
        </p:sp>
        <p:sp>
          <p:nvSpPr>
            <p:cNvPr id="8" name="Shape 43382">
              <a:extLst>
                <a:ext uri="{FF2B5EF4-FFF2-40B4-BE49-F238E27FC236}">
                  <a16:creationId xmlns:a16="http://schemas.microsoft.com/office/drawing/2014/main" id="{4DCF35C0-71BB-40BF-9C5F-B6A7E8B18369}"/>
                </a:ext>
              </a:extLst>
            </p:cNvPr>
            <p:cNvSpPr/>
            <p:nvPr/>
          </p:nvSpPr>
          <p:spPr>
            <a:xfrm rot="21420000">
              <a:off x="707077" y="1833143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3797">
                <a:latin typeface="Century Gothic" panose="020B0502020202020204" pitchFamily="34" charset="0"/>
              </a:endParaRPr>
            </a:p>
          </p:txBody>
        </p:sp>
        <p:sp>
          <p:nvSpPr>
            <p:cNvPr id="9" name="Shape 43383">
              <a:extLst>
                <a:ext uri="{FF2B5EF4-FFF2-40B4-BE49-F238E27FC236}">
                  <a16:creationId xmlns:a16="http://schemas.microsoft.com/office/drawing/2014/main" id="{62832F7F-6396-4C10-A07E-A83CC11AA486}"/>
                </a:ext>
              </a:extLst>
            </p:cNvPr>
            <p:cNvSpPr/>
            <p:nvPr/>
          </p:nvSpPr>
          <p:spPr>
            <a:xfrm rot="21420000">
              <a:off x="1404620" y="1796586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3797">
                <a:latin typeface="Century Gothic" panose="020B0502020202020204" pitchFamily="34" charset="0"/>
              </a:endParaRPr>
            </a:p>
          </p:txBody>
        </p:sp>
        <p:sp>
          <p:nvSpPr>
            <p:cNvPr id="10" name="Shape 43384">
              <a:extLst>
                <a:ext uri="{FF2B5EF4-FFF2-40B4-BE49-F238E27FC236}">
                  <a16:creationId xmlns:a16="http://schemas.microsoft.com/office/drawing/2014/main" id="{7237557D-7BD7-4075-BBAE-6CFBD0E93E0C}"/>
                </a:ext>
              </a:extLst>
            </p:cNvPr>
            <p:cNvSpPr/>
            <p:nvPr/>
          </p:nvSpPr>
          <p:spPr>
            <a:xfrm rot="21420000">
              <a:off x="2102163" y="1760030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3797">
                <a:latin typeface="Century Gothic" panose="020B0502020202020204" pitchFamily="34" charset="0"/>
              </a:endParaRPr>
            </a:p>
          </p:txBody>
        </p:sp>
        <p:sp>
          <p:nvSpPr>
            <p:cNvPr id="11" name="Shape 43385">
              <a:extLst>
                <a:ext uri="{FF2B5EF4-FFF2-40B4-BE49-F238E27FC236}">
                  <a16:creationId xmlns:a16="http://schemas.microsoft.com/office/drawing/2014/main" id="{BE03DD2A-7059-4408-B8D9-4D78ADB4744B}"/>
                </a:ext>
              </a:extLst>
            </p:cNvPr>
            <p:cNvSpPr/>
            <p:nvPr/>
          </p:nvSpPr>
          <p:spPr>
            <a:xfrm rot="21420000">
              <a:off x="2799705" y="1723473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3797">
                <a:latin typeface="Century Gothic" panose="020B0502020202020204" pitchFamily="34" charset="0"/>
              </a:endParaRPr>
            </a:p>
          </p:txBody>
        </p:sp>
        <p:sp>
          <p:nvSpPr>
            <p:cNvPr id="12" name="Shape 43386">
              <a:extLst>
                <a:ext uri="{FF2B5EF4-FFF2-40B4-BE49-F238E27FC236}">
                  <a16:creationId xmlns:a16="http://schemas.microsoft.com/office/drawing/2014/main" id="{DF5E66F8-A2EA-4BDA-B830-3ACE553BF3D4}"/>
                </a:ext>
              </a:extLst>
            </p:cNvPr>
            <p:cNvSpPr/>
            <p:nvPr/>
          </p:nvSpPr>
          <p:spPr>
            <a:xfrm rot="21420000">
              <a:off x="334981" y="1406364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3797">
                <a:latin typeface="Century Gothic" panose="020B0502020202020204" pitchFamily="34" charset="0"/>
              </a:endParaRPr>
            </a:p>
          </p:txBody>
        </p:sp>
        <p:sp>
          <p:nvSpPr>
            <p:cNvPr id="13" name="Shape 43387">
              <a:extLst>
                <a:ext uri="{FF2B5EF4-FFF2-40B4-BE49-F238E27FC236}">
                  <a16:creationId xmlns:a16="http://schemas.microsoft.com/office/drawing/2014/main" id="{5404DC24-ACB0-412A-9415-92F853D25DA2}"/>
                </a:ext>
              </a:extLst>
            </p:cNvPr>
            <p:cNvSpPr/>
            <p:nvPr/>
          </p:nvSpPr>
          <p:spPr>
            <a:xfrm rot="21420000">
              <a:off x="1032524" y="1369807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3797">
                <a:latin typeface="Century Gothic" panose="020B0502020202020204" pitchFamily="34" charset="0"/>
              </a:endParaRPr>
            </a:p>
          </p:txBody>
        </p:sp>
        <p:sp>
          <p:nvSpPr>
            <p:cNvPr id="14" name="Shape 43388">
              <a:extLst>
                <a:ext uri="{FF2B5EF4-FFF2-40B4-BE49-F238E27FC236}">
                  <a16:creationId xmlns:a16="http://schemas.microsoft.com/office/drawing/2014/main" id="{F7520088-9F9D-4E65-90DB-8DE6653435DF}"/>
                </a:ext>
              </a:extLst>
            </p:cNvPr>
            <p:cNvSpPr/>
            <p:nvPr/>
          </p:nvSpPr>
          <p:spPr>
            <a:xfrm rot="21420000">
              <a:off x="1730067" y="1333250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3797">
                <a:latin typeface="Century Gothic" panose="020B0502020202020204" pitchFamily="34" charset="0"/>
              </a:endParaRPr>
            </a:p>
          </p:txBody>
        </p:sp>
        <p:sp>
          <p:nvSpPr>
            <p:cNvPr id="15" name="Shape 43389">
              <a:extLst>
                <a:ext uri="{FF2B5EF4-FFF2-40B4-BE49-F238E27FC236}">
                  <a16:creationId xmlns:a16="http://schemas.microsoft.com/office/drawing/2014/main" id="{3812F5E9-9CE9-4DCE-8809-1975601FA75C}"/>
                </a:ext>
              </a:extLst>
            </p:cNvPr>
            <p:cNvSpPr/>
            <p:nvPr/>
          </p:nvSpPr>
          <p:spPr>
            <a:xfrm rot="21420000">
              <a:off x="2427609" y="1296694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3797">
                <a:latin typeface="Century Gothic" panose="020B0502020202020204" pitchFamily="34" charset="0"/>
              </a:endParaRPr>
            </a:p>
          </p:txBody>
        </p:sp>
        <p:sp>
          <p:nvSpPr>
            <p:cNvPr id="16" name="Shape 43390">
              <a:extLst>
                <a:ext uri="{FF2B5EF4-FFF2-40B4-BE49-F238E27FC236}">
                  <a16:creationId xmlns:a16="http://schemas.microsoft.com/office/drawing/2014/main" id="{7D37AD62-0F44-49D0-A6B4-CD462E856780}"/>
                </a:ext>
              </a:extLst>
            </p:cNvPr>
            <p:cNvSpPr/>
            <p:nvPr/>
          </p:nvSpPr>
          <p:spPr>
            <a:xfrm rot="21420000">
              <a:off x="597015" y="946351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3797">
                <a:latin typeface="Century Gothic" panose="020B0502020202020204" pitchFamily="34" charset="0"/>
              </a:endParaRPr>
            </a:p>
          </p:txBody>
        </p:sp>
        <p:sp>
          <p:nvSpPr>
            <p:cNvPr id="17" name="Shape 43391">
              <a:extLst>
                <a:ext uri="{FF2B5EF4-FFF2-40B4-BE49-F238E27FC236}">
                  <a16:creationId xmlns:a16="http://schemas.microsoft.com/office/drawing/2014/main" id="{10581C17-CFA3-4C07-97A2-BA7F1E136591}"/>
                </a:ext>
              </a:extLst>
            </p:cNvPr>
            <p:cNvSpPr/>
            <p:nvPr/>
          </p:nvSpPr>
          <p:spPr>
            <a:xfrm rot="21420000">
              <a:off x="1294558" y="909794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3797">
                <a:latin typeface="Century Gothic" panose="020B0502020202020204" pitchFamily="34" charset="0"/>
              </a:endParaRPr>
            </a:p>
          </p:txBody>
        </p:sp>
        <p:sp>
          <p:nvSpPr>
            <p:cNvPr id="18" name="Shape 43392">
              <a:extLst>
                <a:ext uri="{FF2B5EF4-FFF2-40B4-BE49-F238E27FC236}">
                  <a16:creationId xmlns:a16="http://schemas.microsoft.com/office/drawing/2014/main" id="{50854113-63A6-4C58-AF13-8EBF2BFB8CF6}"/>
                </a:ext>
              </a:extLst>
            </p:cNvPr>
            <p:cNvSpPr/>
            <p:nvPr/>
          </p:nvSpPr>
          <p:spPr>
            <a:xfrm rot="21420000">
              <a:off x="1992101" y="873237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3797">
                <a:latin typeface="Century Gothic" panose="020B0502020202020204" pitchFamily="34" charset="0"/>
              </a:endParaRPr>
            </a:p>
          </p:txBody>
        </p:sp>
        <p:sp>
          <p:nvSpPr>
            <p:cNvPr id="19" name="Shape 43393">
              <a:extLst>
                <a:ext uri="{FF2B5EF4-FFF2-40B4-BE49-F238E27FC236}">
                  <a16:creationId xmlns:a16="http://schemas.microsoft.com/office/drawing/2014/main" id="{7A1BD5AB-C370-43D6-A1A9-4BA9F2773840}"/>
                </a:ext>
              </a:extLst>
            </p:cNvPr>
            <p:cNvSpPr/>
            <p:nvPr/>
          </p:nvSpPr>
          <p:spPr>
            <a:xfrm rot="21420000">
              <a:off x="985875" y="479691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3797">
                <a:latin typeface="Century Gothic" panose="020B0502020202020204" pitchFamily="34" charset="0"/>
              </a:endParaRPr>
            </a:p>
          </p:txBody>
        </p:sp>
        <p:sp>
          <p:nvSpPr>
            <p:cNvPr id="20" name="Shape 43394">
              <a:extLst>
                <a:ext uri="{FF2B5EF4-FFF2-40B4-BE49-F238E27FC236}">
                  <a16:creationId xmlns:a16="http://schemas.microsoft.com/office/drawing/2014/main" id="{DC7ACFF5-7DF1-469E-B407-538A5E0C5D80}"/>
                </a:ext>
              </a:extLst>
            </p:cNvPr>
            <p:cNvSpPr/>
            <p:nvPr/>
          </p:nvSpPr>
          <p:spPr>
            <a:xfrm rot="21420000">
              <a:off x="1683418" y="443134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3797">
                <a:latin typeface="Century Gothic" panose="020B0502020202020204" pitchFamily="34" charset="0"/>
              </a:endParaRPr>
            </a:p>
          </p:txBody>
        </p:sp>
        <p:sp>
          <p:nvSpPr>
            <p:cNvPr id="21" name="Shape 43395">
              <a:extLst>
                <a:ext uri="{FF2B5EF4-FFF2-40B4-BE49-F238E27FC236}">
                  <a16:creationId xmlns:a16="http://schemas.microsoft.com/office/drawing/2014/main" id="{A43823AC-2D87-42A6-AD09-749C1F9EDDBB}"/>
                </a:ext>
              </a:extLst>
            </p:cNvPr>
            <p:cNvSpPr/>
            <p:nvPr/>
          </p:nvSpPr>
          <p:spPr>
            <a:xfrm rot="21420000">
              <a:off x="1311322" y="16355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3797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2" name="Group 43406">
            <a:extLst>
              <a:ext uri="{FF2B5EF4-FFF2-40B4-BE49-F238E27FC236}">
                <a16:creationId xmlns:a16="http://schemas.microsoft.com/office/drawing/2014/main" id="{4907F336-6344-49C1-845D-D85924FAAEFC}"/>
              </a:ext>
            </a:extLst>
          </p:cNvPr>
          <p:cNvGrpSpPr/>
          <p:nvPr/>
        </p:nvGrpSpPr>
        <p:grpSpPr>
          <a:xfrm>
            <a:off x="11569208" y="5555298"/>
            <a:ext cx="4496250" cy="1508087"/>
            <a:chOff x="9534" y="16355"/>
            <a:chExt cx="3425172" cy="1340907"/>
          </a:xfrm>
          <a:solidFill>
            <a:srgbClr val="048C44"/>
          </a:solidFill>
        </p:grpSpPr>
        <p:sp>
          <p:nvSpPr>
            <p:cNvPr id="23" name="Shape 43397">
              <a:extLst>
                <a:ext uri="{FF2B5EF4-FFF2-40B4-BE49-F238E27FC236}">
                  <a16:creationId xmlns:a16="http://schemas.microsoft.com/office/drawing/2014/main" id="{A275655B-A2DF-4B3F-B8DF-9403224532A0}"/>
                </a:ext>
              </a:extLst>
            </p:cNvPr>
            <p:cNvSpPr/>
            <p:nvPr/>
          </p:nvSpPr>
          <p:spPr>
            <a:xfrm rot="21420000">
              <a:off x="9534" y="976261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3797">
                <a:latin typeface="Century Gothic" panose="020B0502020202020204" pitchFamily="34" charset="0"/>
              </a:endParaRPr>
            </a:p>
          </p:txBody>
        </p:sp>
        <p:sp>
          <p:nvSpPr>
            <p:cNvPr id="24" name="Shape 43398">
              <a:extLst>
                <a:ext uri="{FF2B5EF4-FFF2-40B4-BE49-F238E27FC236}">
                  <a16:creationId xmlns:a16="http://schemas.microsoft.com/office/drawing/2014/main" id="{94761D2B-96CB-4537-9BF8-2B793819116A}"/>
                </a:ext>
              </a:extLst>
            </p:cNvPr>
            <p:cNvSpPr/>
            <p:nvPr/>
          </p:nvSpPr>
          <p:spPr>
            <a:xfrm rot="21420000">
              <a:off x="707077" y="939704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3797">
                <a:latin typeface="Century Gothic" panose="020B0502020202020204" pitchFamily="34" charset="0"/>
              </a:endParaRPr>
            </a:p>
          </p:txBody>
        </p:sp>
        <p:sp>
          <p:nvSpPr>
            <p:cNvPr id="25" name="Shape 43399">
              <a:extLst>
                <a:ext uri="{FF2B5EF4-FFF2-40B4-BE49-F238E27FC236}">
                  <a16:creationId xmlns:a16="http://schemas.microsoft.com/office/drawing/2014/main" id="{ABF83BEB-150E-4186-AC28-60EE67321B6A}"/>
                </a:ext>
              </a:extLst>
            </p:cNvPr>
            <p:cNvSpPr/>
            <p:nvPr/>
          </p:nvSpPr>
          <p:spPr>
            <a:xfrm rot="21420000">
              <a:off x="1404620" y="903147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3797">
                <a:latin typeface="Century Gothic" panose="020B0502020202020204" pitchFamily="34" charset="0"/>
              </a:endParaRPr>
            </a:p>
          </p:txBody>
        </p:sp>
        <p:sp>
          <p:nvSpPr>
            <p:cNvPr id="26" name="Shape 43400">
              <a:extLst>
                <a:ext uri="{FF2B5EF4-FFF2-40B4-BE49-F238E27FC236}">
                  <a16:creationId xmlns:a16="http://schemas.microsoft.com/office/drawing/2014/main" id="{1F847FF5-C849-4071-AC5E-875BD7E9CD3B}"/>
                </a:ext>
              </a:extLst>
            </p:cNvPr>
            <p:cNvSpPr/>
            <p:nvPr/>
          </p:nvSpPr>
          <p:spPr>
            <a:xfrm rot="21420000">
              <a:off x="2102162" y="866591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3797">
                <a:latin typeface="Century Gothic" panose="020B0502020202020204" pitchFamily="34" charset="0"/>
              </a:endParaRPr>
            </a:p>
          </p:txBody>
        </p:sp>
        <p:sp>
          <p:nvSpPr>
            <p:cNvPr id="27" name="Shape 43401">
              <a:extLst>
                <a:ext uri="{FF2B5EF4-FFF2-40B4-BE49-F238E27FC236}">
                  <a16:creationId xmlns:a16="http://schemas.microsoft.com/office/drawing/2014/main" id="{21B456AA-1D8F-4B4E-9C24-AABA729326ED}"/>
                </a:ext>
              </a:extLst>
            </p:cNvPr>
            <p:cNvSpPr/>
            <p:nvPr/>
          </p:nvSpPr>
          <p:spPr>
            <a:xfrm rot="21420000">
              <a:off x="2799705" y="830034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3797">
                <a:latin typeface="Century Gothic" panose="020B0502020202020204" pitchFamily="34" charset="0"/>
              </a:endParaRPr>
            </a:p>
          </p:txBody>
        </p:sp>
        <p:sp>
          <p:nvSpPr>
            <p:cNvPr id="28" name="Shape 43402">
              <a:extLst>
                <a:ext uri="{FF2B5EF4-FFF2-40B4-BE49-F238E27FC236}">
                  <a16:creationId xmlns:a16="http://schemas.microsoft.com/office/drawing/2014/main" id="{34F7AF13-8268-4F74-9D17-FF2D21DD4CED}"/>
                </a:ext>
              </a:extLst>
            </p:cNvPr>
            <p:cNvSpPr/>
            <p:nvPr/>
          </p:nvSpPr>
          <p:spPr>
            <a:xfrm rot="21420000">
              <a:off x="334981" y="512925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3797">
                <a:latin typeface="Century Gothic" panose="020B0502020202020204" pitchFamily="34" charset="0"/>
              </a:endParaRPr>
            </a:p>
          </p:txBody>
        </p:sp>
        <p:sp>
          <p:nvSpPr>
            <p:cNvPr id="29" name="Shape 43403">
              <a:extLst>
                <a:ext uri="{FF2B5EF4-FFF2-40B4-BE49-F238E27FC236}">
                  <a16:creationId xmlns:a16="http://schemas.microsoft.com/office/drawing/2014/main" id="{CFA0670A-91F0-4FCB-A131-0879D5B24112}"/>
                </a:ext>
              </a:extLst>
            </p:cNvPr>
            <p:cNvSpPr/>
            <p:nvPr/>
          </p:nvSpPr>
          <p:spPr>
            <a:xfrm rot="21420000">
              <a:off x="1032524" y="476368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3797">
                <a:latin typeface="Century Gothic" panose="020B0502020202020204" pitchFamily="34" charset="0"/>
              </a:endParaRPr>
            </a:p>
          </p:txBody>
        </p:sp>
        <p:sp>
          <p:nvSpPr>
            <p:cNvPr id="30" name="Shape 43404">
              <a:extLst>
                <a:ext uri="{FF2B5EF4-FFF2-40B4-BE49-F238E27FC236}">
                  <a16:creationId xmlns:a16="http://schemas.microsoft.com/office/drawing/2014/main" id="{53843C27-5008-4366-BFB4-22A4EDEDC425}"/>
                </a:ext>
              </a:extLst>
            </p:cNvPr>
            <p:cNvSpPr/>
            <p:nvPr/>
          </p:nvSpPr>
          <p:spPr>
            <a:xfrm rot="21420000">
              <a:off x="1730067" y="439811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3797">
                <a:latin typeface="Century Gothic" panose="020B0502020202020204" pitchFamily="34" charset="0"/>
              </a:endParaRPr>
            </a:p>
          </p:txBody>
        </p:sp>
        <p:sp>
          <p:nvSpPr>
            <p:cNvPr id="31" name="Shape 43405">
              <a:extLst>
                <a:ext uri="{FF2B5EF4-FFF2-40B4-BE49-F238E27FC236}">
                  <a16:creationId xmlns:a16="http://schemas.microsoft.com/office/drawing/2014/main" id="{F466BA20-519D-4659-B5C7-57A63F7F688A}"/>
                </a:ext>
              </a:extLst>
            </p:cNvPr>
            <p:cNvSpPr/>
            <p:nvPr/>
          </p:nvSpPr>
          <p:spPr>
            <a:xfrm rot="21420000">
              <a:off x="1294557" y="16355"/>
              <a:ext cx="635001" cy="381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3797">
                <a:latin typeface="Century Gothic" panose="020B0502020202020204" pitchFamily="34" charset="0"/>
              </a:endParaRPr>
            </a:p>
          </p:txBody>
        </p:sp>
      </p:grp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971AA656-5C12-44F2-98B9-65A5FE83DC71}"/>
              </a:ext>
            </a:extLst>
          </p:cNvPr>
          <p:cNvSpPr txBox="1"/>
          <p:nvPr/>
        </p:nvSpPr>
        <p:spPr>
          <a:xfrm>
            <a:off x="3393107" y="7907074"/>
            <a:ext cx="2323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>
                <a:latin typeface="Century Gothic" panose="020B0502020202020204" pitchFamily="34" charset="0"/>
              </a:rPr>
              <a:t>Custos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358C9598-5020-43E9-9473-C834E9BBA337}"/>
              </a:ext>
            </a:extLst>
          </p:cNvPr>
          <p:cNvSpPr txBox="1"/>
          <p:nvPr/>
        </p:nvSpPr>
        <p:spPr>
          <a:xfrm>
            <a:off x="12846218" y="7918881"/>
            <a:ext cx="2323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>
                <a:latin typeface="Century Gothic" panose="020B0502020202020204" pitchFamily="34" charset="0"/>
              </a:rPr>
              <a:t>Tarifa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2">
            <a:extLst>
              <a:ext uri="{FF2B5EF4-FFF2-40B4-BE49-F238E27FC236}">
                <a16:creationId xmlns:a16="http://schemas.microsoft.com/office/drawing/2014/main" id="{93CF1425-AFC1-44D8-8143-7424F95AC8B9}"/>
              </a:ext>
            </a:extLst>
          </p:cNvPr>
          <p:cNvSpPr/>
          <p:nvPr/>
        </p:nvSpPr>
        <p:spPr>
          <a:xfrm rot="-10800000">
            <a:off x="1075943" y="3919424"/>
            <a:ext cx="3878473" cy="2229188"/>
          </a:xfrm>
          <a:prstGeom prst="rect">
            <a:avLst/>
          </a:prstGeom>
          <a:solidFill>
            <a:srgbClr val="043C8C"/>
          </a:solidFill>
        </p:spPr>
        <p:txBody>
          <a:bodyPr/>
          <a:lstStyle/>
          <a:p>
            <a:endParaRPr lang="pt-BR"/>
          </a:p>
        </p:txBody>
      </p:sp>
      <p:pic>
        <p:nvPicPr>
          <p:cNvPr id="43" name="Picture 3">
            <a:extLst>
              <a:ext uri="{FF2B5EF4-FFF2-40B4-BE49-F238E27FC236}">
                <a16:creationId xmlns:a16="http://schemas.microsoft.com/office/drawing/2014/main" id="{C9657466-F3C1-4C34-80B7-AC4112562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6349" y="4709125"/>
            <a:ext cx="738590" cy="430229"/>
          </a:xfrm>
          <a:prstGeom prst="rect">
            <a:avLst/>
          </a:prstGeom>
        </p:spPr>
      </p:pic>
      <p:sp>
        <p:nvSpPr>
          <p:cNvPr id="44" name="TextBox 4">
            <a:extLst>
              <a:ext uri="{FF2B5EF4-FFF2-40B4-BE49-F238E27FC236}">
                <a16:creationId xmlns:a16="http://schemas.microsoft.com/office/drawing/2014/main" id="{CC31DA5C-928D-4025-AC65-4DED9BBBFB27}"/>
              </a:ext>
            </a:extLst>
          </p:cNvPr>
          <p:cNvSpPr txBox="1"/>
          <p:nvPr/>
        </p:nvSpPr>
        <p:spPr>
          <a:xfrm>
            <a:off x="1225081" y="4222802"/>
            <a:ext cx="3580198" cy="354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67"/>
              </a:lnSpc>
              <a:spcBef>
                <a:spcPct val="0"/>
              </a:spcBef>
            </a:pPr>
            <a:r>
              <a:rPr lang="en-US" sz="2300" b="1">
                <a:solidFill>
                  <a:srgbClr val="FFFFFF"/>
                </a:solidFill>
                <a:latin typeface="Century Gothic" panose="020B0502020202020204" pitchFamily="34" charset="0"/>
              </a:rPr>
              <a:t>TARIFA MÉDIA</a:t>
            </a:r>
          </a:p>
        </p:txBody>
      </p:sp>
      <p:sp>
        <p:nvSpPr>
          <p:cNvPr id="45" name="TextBox 5">
            <a:extLst>
              <a:ext uri="{FF2B5EF4-FFF2-40B4-BE49-F238E27FC236}">
                <a16:creationId xmlns:a16="http://schemas.microsoft.com/office/drawing/2014/main" id="{7474161E-CAC2-4895-AE95-6199B8725E1B}"/>
              </a:ext>
            </a:extLst>
          </p:cNvPr>
          <p:cNvSpPr txBox="1"/>
          <p:nvPr/>
        </p:nvSpPr>
        <p:spPr>
          <a:xfrm>
            <a:off x="1534651" y="4653184"/>
            <a:ext cx="2961058" cy="354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67"/>
              </a:lnSpc>
              <a:spcBef>
                <a:spcPct val="0"/>
              </a:spcBef>
            </a:pPr>
            <a:r>
              <a:rPr lang="en-US" sz="2300" b="1">
                <a:solidFill>
                  <a:srgbClr val="FFFFFF"/>
                </a:solidFill>
                <a:latin typeface="Century Gothic" panose="020B0502020202020204" pitchFamily="34" charset="0"/>
              </a:rPr>
              <a:t>R$/m³</a:t>
            </a:r>
          </a:p>
        </p:txBody>
      </p:sp>
      <p:sp>
        <p:nvSpPr>
          <p:cNvPr id="46" name="TextBox 6">
            <a:extLst>
              <a:ext uri="{FF2B5EF4-FFF2-40B4-BE49-F238E27FC236}">
                <a16:creationId xmlns:a16="http://schemas.microsoft.com/office/drawing/2014/main" id="{A9D5C0E9-7AB8-4C78-B97C-46EBF001EA7A}"/>
              </a:ext>
            </a:extLst>
          </p:cNvPr>
          <p:cNvSpPr txBox="1"/>
          <p:nvPr/>
        </p:nvSpPr>
        <p:spPr>
          <a:xfrm>
            <a:off x="1534651" y="5415524"/>
            <a:ext cx="2961058" cy="737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67"/>
              </a:lnSpc>
              <a:spcBef>
                <a:spcPct val="0"/>
              </a:spcBef>
            </a:pPr>
            <a:r>
              <a:rPr lang="en-US" sz="3600" b="1">
                <a:solidFill>
                  <a:srgbClr val="FFFFFF"/>
                </a:solidFill>
                <a:latin typeface="Century Gothic" panose="020B0502020202020204" pitchFamily="34" charset="0"/>
              </a:rPr>
              <a:t>2022</a:t>
            </a:r>
          </a:p>
          <a:p>
            <a:pPr marL="0" lvl="0" indent="0" algn="ctr">
              <a:lnSpc>
                <a:spcPts val="2967"/>
              </a:lnSpc>
              <a:spcBef>
                <a:spcPct val="0"/>
              </a:spcBef>
            </a:pPr>
            <a:endParaRPr lang="en-US" sz="2300" b="1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AutoShape 7">
            <a:extLst>
              <a:ext uri="{FF2B5EF4-FFF2-40B4-BE49-F238E27FC236}">
                <a16:creationId xmlns:a16="http://schemas.microsoft.com/office/drawing/2014/main" id="{8E1CF563-1088-4C44-9A0A-5A72EED11233}"/>
              </a:ext>
            </a:extLst>
          </p:cNvPr>
          <p:cNvSpPr/>
          <p:nvPr/>
        </p:nvSpPr>
        <p:spPr>
          <a:xfrm rot="-10800000">
            <a:off x="7265562" y="3901969"/>
            <a:ext cx="3878473" cy="2229188"/>
          </a:xfrm>
          <a:prstGeom prst="rect">
            <a:avLst/>
          </a:prstGeom>
          <a:solidFill>
            <a:srgbClr val="14A1E2">
              <a:alpha val="65000"/>
            </a:srgbClr>
          </a:solidFill>
        </p:spPr>
      </p:sp>
      <p:sp>
        <p:nvSpPr>
          <p:cNvPr id="48" name="TextBox 8">
            <a:extLst>
              <a:ext uri="{FF2B5EF4-FFF2-40B4-BE49-F238E27FC236}">
                <a16:creationId xmlns:a16="http://schemas.microsoft.com/office/drawing/2014/main" id="{A3D91750-5FFE-4E10-AE92-AF571092B506}"/>
              </a:ext>
            </a:extLst>
          </p:cNvPr>
          <p:cNvSpPr txBox="1"/>
          <p:nvPr/>
        </p:nvSpPr>
        <p:spPr>
          <a:xfrm>
            <a:off x="7443403" y="4198622"/>
            <a:ext cx="3580198" cy="354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67"/>
              </a:lnSpc>
              <a:spcBef>
                <a:spcPct val="0"/>
              </a:spcBef>
            </a:pPr>
            <a:r>
              <a:rPr lang="en-US" sz="2300" b="1">
                <a:solidFill>
                  <a:srgbClr val="FFFFFF"/>
                </a:solidFill>
                <a:latin typeface="Century Gothic" panose="020B0502020202020204" pitchFamily="34" charset="0"/>
              </a:rPr>
              <a:t>TARIFA MÉDIA</a:t>
            </a:r>
          </a:p>
        </p:txBody>
      </p:sp>
      <p:sp>
        <p:nvSpPr>
          <p:cNvPr id="49" name="TextBox 9">
            <a:extLst>
              <a:ext uri="{FF2B5EF4-FFF2-40B4-BE49-F238E27FC236}">
                <a16:creationId xmlns:a16="http://schemas.microsoft.com/office/drawing/2014/main" id="{2D22292B-E6AE-492D-A5A0-F35000B2BFE1}"/>
              </a:ext>
            </a:extLst>
          </p:cNvPr>
          <p:cNvSpPr txBox="1"/>
          <p:nvPr/>
        </p:nvSpPr>
        <p:spPr>
          <a:xfrm>
            <a:off x="7724269" y="4648767"/>
            <a:ext cx="2961058" cy="354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67"/>
              </a:lnSpc>
              <a:spcBef>
                <a:spcPct val="0"/>
              </a:spcBef>
            </a:pPr>
            <a:r>
              <a:rPr lang="en-US" sz="2300" b="1">
                <a:solidFill>
                  <a:srgbClr val="FFFFFF"/>
                </a:solidFill>
                <a:latin typeface="Century Gothic" panose="020B0502020202020204" pitchFamily="34" charset="0"/>
              </a:rPr>
              <a:t>R$/m³</a:t>
            </a:r>
          </a:p>
        </p:txBody>
      </p:sp>
      <p:sp>
        <p:nvSpPr>
          <p:cNvPr id="50" name="TextBox 10">
            <a:extLst>
              <a:ext uri="{FF2B5EF4-FFF2-40B4-BE49-F238E27FC236}">
                <a16:creationId xmlns:a16="http://schemas.microsoft.com/office/drawing/2014/main" id="{D50A7815-F37B-4481-86DC-509FCCF04A4A}"/>
              </a:ext>
            </a:extLst>
          </p:cNvPr>
          <p:cNvSpPr txBox="1"/>
          <p:nvPr/>
        </p:nvSpPr>
        <p:spPr>
          <a:xfrm>
            <a:off x="7752973" y="5397346"/>
            <a:ext cx="2961058" cy="77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67"/>
              </a:lnSpc>
              <a:spcBef>
                <a:spcPct val="0"/>
              </a:spcBef>
            </a:pPr>
            <a:r>
              <a:rPr lang="en-US" sz="3600" b="1">
                <a:solidFill>
                  <a:srgbClr val="FFFFFF"/>
                </a:solidFill>
                <a:latin typeface="Century Gothic" panose="020B0502020202020204" pitchFamily="34" charset="0"/>
              </a:rPr>
              <a:t>2021</a:t>
            </a:r>
          </a:p>
          <a:p>
            <a:pPr marL="0" lvl="0" indent="0" algn="ctr">
              <a:lnSpc>
                <a:spcPts val="2967"/>
              </a:lnSpc>
              <a:spcBef>
                <a:spcPct val="0"/>
              </a:spcBef>
            </a:pPr>
            <a:endParaRPr lang="en-US" sz="3600" b="1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AutoShape 11">
            <a:extLst>
              <a:ext uri="{FF2B5EF4-FFF2-40B4-BE49-F238E27FC236}">
                <a16:creationId xmlns:a16="http://schemas.microsoft.com/office/drawing/2014/main" id="{74F744AD-7307-4FC9-A521-410D4336ED1E}"/>
              </a:ext>
            </a:extLst>
          </p:cNvPr>
          <p:cNvSpPr/>
          <p:nvPr/>
        </p:nvSpPr>
        <p:spPr>
          <a:xfrm rot="-10800000">
            <a:off x="13380827" y="3901969"/>
            <a:ext cx="3878473" cy="2229188"/>
          </a:xfrm>
          <a:prstGeom prst="rect">
            <a:avLst/>
          </a:prstGeom>
          <a:solidFill>
            <a:srgbClr val="048C44"/>
          </a:solidFill>
        </p:spPr>
      </p:sp>
      <p:pic>
        <p:nvPicPr>
          <p:cNvPr id="52" name="Picture 12">
            <a:extLst>
              <a:ext uri="{FF2B5EF4-FFF2-40B4-BE49-F238E27FC236}">
                <a16:creationId xmlns:a16="http://schemas.microsoft.com/office/drawing/2014/main" id="{7922C5CD-0C31-45D3-91BF-03CFFDA6B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631442" y="4709125"/>
            <a:ext cx="738590" cy="614876"/>
          </a:xfrm>
          <a:prstGeom prst="rect">
            <a:avLst/>
          </a:prstGeom>
        </p:spPr>
      </p:pic>
      <p:sp>
        <p:nvSpPr>
          <p:cNvPr id="53" name="TextBox 13">
            <a:extLst>
              <a:ext uri="{FF2B5EF4-FFF2-40B4-BE49-F238E27FC236}">
                <a16:creationId xmlns:a16="http://schemas.microsoft.com/office/drawing/2014/main" id="{2B621637-B852-4E28-86A5-015D5674027F}"/>
              </a:ext>
            </a:extLst>
          </p:cNvPr>
          <p:cNvSpPr txBox="1"/>
          <p:nvPr/>
        </p:nvSpPr>
        <p:spPr>
          <a:xfrm>
            <a:off x="13839535" y="4578413"/>
            <a:ext cx="2961058" cy="911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39"/>
              </a:lnSpc>
              <a:spcBef>
                <a:spcPct val="0"/>
              </a:spcBef>
            </a:pPr>
            <a:r>
              <a:rPr lang="en-US" sz="5999" b="1">
                <a:solidFill>
                  <a:srgbClr val="FFFFFF"/>
                </a:solidFill>
                <a:latin typeface="Century Gothic" panose="020B0502020202020204" pitchFamily="34" charset="0"/>
              </a:rPr>
              <a:t>%</a:t>
            </a:r>
          </a:p>
        </p:txBody>
      </p:sp>
      <p:sp>
        <p:nvSpPr>
          <p:cNvPr id="54" name="TextBox 2">
            <a:extLst>
              <a:ext uri="{FF2B5EF4-FFF2-40B4-BE49-F238E27FC236}">
                <a16:creationId xmlns:a16="http://schemas.microsoft.com/office/drawing/2014/main" id="{229E21BD-959C-4129-B24B-99FF09C2356D}"/>
              </a:ext>
            </a:extLst>
          </p:cNvPr>
          <p:cNvSpPr txBox="1"/>
          <p:nvPr/>
        </p:nvSpPr>
        <p:spPr>
          <a:xfrm>
            <a:off x="2873303" y="800100"/>
            <a:ext cx="12541394" cy="817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pt-BR" sz="4400" b="1">
                <a:latin typeface="Century Gothic" panose="020B0502020202020204" pitchFamily="34" charset="0"/>
              </a:rPr>
              <a:t>C</a:t>
            </a:r>
            <a:r>
              <a:rPr lang="en-US" sz="4400" b="1" err="1">
                <a:latin typeface="Century Gothic" panose="020B0502020202020204" pitchFamily="34" charset="0"/>
              </a:rPr>
              <a:t>álculo</a:t>
            </a:r>
            <a:r>
              <a:rPr lang="en-US" sz="4400" b="1">
                <a:latin typeface="Century Gothic" panose="020B0502020202020204" pitchFamily="34" charset="0"/>
              </a:rPr>
              <a:t> do </a:t>
            </a:r>
            <a:r>
              <a:rPr lang="en-US" sz="4400" b="1" err="1">
                <a:latin typeface="Century Gothic" panose="020B0502020202020204" pitchFamily="34" charset="0"/>
              </a:rPr>
              <a:t>Índice</a:t>
            </a:r>
            <a:r>
              <a:rPr lang="en-US" sz="4400" b="1">
                <a:latin typeface="Century Gothic" panose="020B0502020202020204" pitchFamily="34" charset="0"/>
              </a:rPr>
              <a:t> de </a:t>
            </a:r>
            <a:r>
              <a:rPr lang="en-US" sz="4400" b="1" err="1">
                <a:latin typeface="Century Gothic" panose="020B0502020202020204" pitchFamily="34" charset="0"/>
              </a:rPr>
              <a:t>Reajuste</a:t>
            </a:r>
            <a:endParaRPr lang="en-US" sz="4400" b="1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68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8" grpId="0"/>
      <p:bldP spid="49" grpId="0"/>
      <p:bldP spid="50" grpId="0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95FB8F595771546BCC83FFC58F4EB83" ma:contentTypeVersion="11" ma:contentTypeDescription="Crie um novo documento." ma:contentTypeScope="" ma:versionID="76ba53ca9fadd35c6745c8cc42985bdd">
  <xsd:schema xmlns:xsd="http://www.w3.org/2001/XMLSchema" xmlns:xs="http://www.w3.org/2001/XMLSchema" xmlns:p="http://schemas.microsoft.com/office/2006/metadata/properties" xmlns:ns2="4b520b24-8996-453a-8c5e-60294695dd12" xmlns:ns3="12eaf6f9-417e-4436-811b-51d381a4d0a9" targetNamespace="http://schemas.microsoft.com/office/2006/metadata/properties" ma:root="true" ma:fieldsID="173c5b1c01ad86b5cab77451775ceb03" ns2:_="" ns3:_="">
    <xsd:import namespace="4b520b24-8996-453a-8c5e-60294695dd12"/>
    <xsd:import namespace="12eaf6f9-417e-4436-811b-51d381a4d0a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520b24-8996-453a-8c5e-60294695dd1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eaf6f9-417e-4436-811b-51d381a4d0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4687B4-4CDE-4FDE-B90E-18852C01B2C1}">
  <ds:schemaRefs>
    <ds:schemaRef ds:uri="12eaf6f9-417e-4436-811b-51d381a4d0a9"/>
    <ds:schemaRef ds:uri="4b520b24-8996-453a-8c5e-60294695dd1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953D58B-62C7-4D69-8010-570D6C9575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C28AB7-65AC-4F91-9AB0-826D089AAE27}">
  <ds:schemaRefs>
    <ds:schemaRef ds:uri="12eaf6f9-417e-4436-811b-51d381a4d0a9"/>
    <ds:schemaRef ds:uri="4b520b24-8996-453a-8c5e-60294695dd1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40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de Finanças Relatório Financeiro Padrões Abstratos Minimalistas Preto Branco e Verde-azulado</dc:title>
  <dc:creator/>
  <cp:revision>1</cp:revision>
  <dcterms:created xsi:type="dcterms:W3CDTF">2006-08-16T00:00:00Z</dcterms:created>
  <dcterms:modified xsi:type="dcterms:W3CDTF">2022-04-05T12:48:33Z</dcterms:modified>
  <dc:identifier>DAE8M16u25M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0x010100695FB8F595771546BCC83FFC58F4EB83</vt:lpwstr>
  </property>
</Properties>
</file>